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5" r:id="rId5"/>
  </p:sldMasterIdLst>
  <p:notesMasterIdLst>
    <p:notesMasterId r:id="rId13"/>
  </p:notesMasterIdLst>
  <p:handoutMasterIdLst>
    <p:handoutMasterId r:id="rId14"/>
  </p:handoutMasterIdLst>
  <p:sldIdLst>
    <p:sldId id="314" r:id="rId6"/>
    <p:sldId id="315" r:id="rId7"/>
    <p:sldId id="320" r:id="rId8"/>
    <p:sldId id="316" r:id="rId9"/>
    <p:sldId id="321" r:id="rId10"/>
    <p:sldId id="317" r:id="rId11"/>
    <p:sldId id="319" r:id="rId12"/>
  </p:sldIdLst>
  <p:sldSz cx="12192000" cy="6858000"/>
  <p:notesSz cx="6858000" cy="9144000"/>
  <p:defaultTextStyle>
    <a:defPPr>
      <a:defRPr lang="en-US"/>
    </a:defPPr>
    <a:lvl1pPr marL="0" algn="l" defTabSz="9142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24" algn="l" defTabSz="9142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48" algn="l" defTabSz="9142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71" algn="l" defTabSz="9142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95" algn="l" defTabSz="9142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19" algn="l" defTabSz="9142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43" algn="l" defTabSz="9142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66" algn="l" defTabSz="9142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90" algn="l" defTabSz="9142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8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F7FD"/>
    <a:srgbClr val="004479"/>
    <a:srgbClr val="182F4E"/>
    <a:srgbClr val="FFAD6F"/>
    <a:srgbClr val="FFE690"/>
    <a:srgbClr val="FF8440"/>
    <a:srgbClr val="01A087"/>
    <a:srgbClr val="008479"/>
    <a:srgbClr val="797BAA"/>
    <a:srgbClr val="4C4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790636-D67F-484B-A16D-7522544A9329}" v="6" dt="2025-08-07T12:01:28.293"/>
    <p1510:client id="{5D10804E-4E9E-4140-8388-80886013138F}" v="1" dt="2025-08-07T12:15:15.7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2993"/>
  </p:normalViewPr>
  <p:slideViewPr>
    <p:cSldViewPr snapToGrid="0" showGuides="1">
      <p:cViewPr varScale="1">
        <p:scale>
          <a:sx n="71" d="100"/>
          <a:sy n="71" d="100"/>
        </p:scale>
        <p:origin x="36" y="72"/>
      </p:cViewPr>
      <p:guideLst>
        <p:guide orient="horz" pos="358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2922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7784A523-2A11-E74E-9A05-61F0C514A1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D221691-C479-194B-A5CC-E1A263DF0A8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A20B1-3238-9F43-B950-86961AC6EA78}" type="datetimeFigureOut">
              <a:rPr lang="nb-NO" smtClean="0"/>
              <a:t>08.08.2025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2C95AAA-322E-5049-BFE4-717812F8DB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BC371D0-DDDF-064A-8168-4B4E4E9A9F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5F9FC-0038-0B4E-BD9F-34855260E22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7859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F8FD44-9B89-4B22-A7F0-F4795CACDFEC}" type="datetimeFigureOut">
              <a:rPr lang="nb-NO" smtClean="0"/>
              <a:t>08.08.2025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484927-C72F-4FBB-B8B7-3C9FAE434B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4724377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6856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26" algn="l" defTabSz="6856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652" algn="l" defTabSz="6856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477" algn="l" defTabSz="6856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302" algn="l" defTabSz="6856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128" algn="l" defTabSz="6856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6955" algn="l" defTabSz="6856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780" algn="l" defTabSz="6856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606" algn="l" defTabSz="68565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84927-C72F-4FBB-B8B7-3C9FAE434B1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4324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4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20.sv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21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20.sv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21.sv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2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HO Tittellysbilde Bl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465F63-6204-4F80-A12E-B2DC21BC34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25294"/>
            <a:ext cx="2743200" cy="15389"/>
          </a:xfr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fld id="{8EEE83E6-0EFF-F146-97D4-266717B41D0E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477C1FE-B68D-4A22-B683-B1F35F759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00400" y="-125294"/>
            <a:ext cx="4114800" cy="153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581E902-157D-4F4D-881F-39497015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72401" y="-125294"/>
            <a:ext cx="2743200" cy="153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8" name="Rektangel 87">
            <a:extLst>
              <a:ext uri="{FF2B5EF4-FFF2-40B4-BE49-F238E27FC236}">
                <a16:creationId xmlns:a16="http://schemas.microsoft.com/office/drawing/2014/main" id="{8086E787-A544-9F45-B79E-B51A27DC24B9}"/>
              </a:ext>
            </a:extLst>
          </p:cNvPr>
          <p:cNvSpPr/>
          <p:nvPr/>
        </p:nvSpPr>
        <p:spPr>
          <a:xfrm>
            <a:off x="12406951" y="1"/>
            <a:ext cx="30951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>
                <a:solidFill>
                  <a:schemeClr val="tx1"/>
                </a:solidFill>
              </a:rPr>
              <a:t>Forside 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tittel. En tittel skal ikke overstige to linjer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Tekstfargen i NHOs presentasjoner  er blå, sort og hvit – følg malen</a:t>
            </a:r>
          </a:p>
          <a:p>
            <a:pPr marL="214282" indent="-214282"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bg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36" name="Tittel 1">
            <a:extLst>
              <a:ext uri="{FF2B5EF4-FFF2-40B4-BE49-F238E27FC236}">
                <a16:creationId xmlns:a16="http://schemas.microsoft.com/office/drawing/2014/main" id="{41D158BA-0309-4663-8E6B-677989B509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046" y="2844661"/>
            <a:ext cx="5961011" cy="1250102"/>
          </a:xfrm>
        </p:spPr>
        <p:txBody>
          <a:bodyPr wrap="square" lIns="0" tIns="0" rIns="0" bIns="0" anchor="t">
            <a:noAutofit/>
          </a:bodyPr>
          <a:lstStyle>
            <a:lvl1pPr algn="l">
              <a:defRPr sz="3899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8" name="Plassholder for tekst 4">
            <a:extLst>
              <a:ext uri="{FF2B5EF4-FFF2-40B4-BE49-F238E27FC236}">
                <a16:creationId xmlns:a16="http://schemas.microsoft.com/office/drawing/2014/main" id="{05BA313A-4912-4A30-8A49-7D29055ECBD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5206" y="5709314"/>
            <a:ext cx="5486421" cy="20774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35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/>
              <a:t>Navn</a:t>
            </a:r>
          </a:p>
        </p:txBody>
      </p:sp>
      <p:pic>
        <p:nvPicPr>
          <p:cNvPr id="31" name="Grafikk 30">
            <a:extLst>
              <a:ext uri="{FF2B5EF4-FFF2-40B4-BE49-F238E27FC236}">
                <a16:creationId xmlns:a16="http://schemas.microsoft.com/office/drawing/2014/main" id="{56DFA0A8-E7FF-4229-BFBC-DE50DB72F2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391" r="42148" b="7164"/>
          <a:stretch/>
        </p:blipFill>
        <p:spPr>
          <a:xfrm>
            <a:off x="7365910" y="0"/>
            <a:ext cx="4826091" cy="6858000"/>
          </a:xfrm>
          <a:prstGeom prst="rect">
            <a:avLst/>
          </a:prstGeom>
        </p:spPr>
      </p:pic>
      <p:pic>
        <p:nvPicPr>
          <p:cNvPr id="32" name="logoen">
            <a:extLst>
              <a:ext uri="{FF2B5EF4-FFF2-40B4-BE49-F238E27FC236}">
                <a16:creationId xmlns:a16="http://schemas.microsoft.com/office/drawing/2014/main" id="{72FD0D96-D812-4488-9BCD-C375D1EB22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4759" y="1250176"/>
            <a:ext cx="1486970" cy="352211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2EFA49C4-F386-C545-BED1-9F317594BF5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5206" y="5967857"/>
            <a:ext cx="5486421" cy="20774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35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28509867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786" userDrawn="1">
          <p15:clr>
            <a:srgbClr val="FBAE40"/>
          </p15:clr>
        </p15:guide>
        <p15:guide id="2" orient="horz" pos="100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_bilde_3_Mø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C531C5F-56F2-49EC-8321-7D2B0A84AB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-1"/>
            <a:ext cx="121920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sz="1350" dirty="0"/>
              <a:t>               Velg heldekkende bilde via «Sett inn» -&gt; «Bilde»  NB! Husk riktig valg av logo-farge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5745212-B6AE-4059-977C-7E415DA84C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182" y="2897416"/>
            <a:ext cx="5960874" cy="1154018"/>
          </a:xfrm>
        </p:spPr>
        <p:txBody>
          <a:bodyPr wrap="square" lIns="0" tIns="0" rIns="0" bIns="0" anchor="t">
            <a:noAutofit/>
          </a:bodyPr>
          <a:lstStyle>
            <a:lvl1pPr algn="l">
              <a:defRPr sz="3899">
                <a:solidFill>
                  <a:srgbClr val="182F4E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465F63-6204-4F80-A12E-B2DC21BC34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25294"/>
            <a:ext cx="2743200" cy="15389"/>
          </a:xfr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fld id="{556E2A9D-ED06-D345-A52C-46E3EADB13C8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477C1FE-B68D-4A22-B683-B1F35F759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00400" y="-125294"/>
            <a:ext cx="4114800" cy="153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581E902-157D-4F4D-881F-39497015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72401" y="-125294"/>
            <a:ext cx="2743200" cy="153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6622CD-E3D8-48B7-9180-B57DC926E6F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65909" y="0"/>
            <a:ext cx="4826091" cy="685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pic>
        <p:nvPicPr>
          <p:cNvPr id="13" name="logo_hvit" hidden="1">
            <a:extLst>
              <a:ext uri="{FF2B5EF4-FFF2-40B4-BE49-F238E27FC236}">
                <a16:creationId xmlns:a16="http://schemas.microsoft.com/office/drawing/2014/main" id="{172A54F7-FC58-4ADF-B4C5-C2CEEBCE50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4153" y="1229816"/>
            <a:ext cx="1486970" cy="352211"/>
          </a:xfrm>
          <a:prstGeom prst="rect">
            <a:avLst/>
          </a:prstGeom>
        </p:spPr>
      </p:pic>
      <p:pic>
        <p:nvPicPr>
          <p:cNvPr id="7" name="logo_blaa" descr="Shape&#10;&#10;Description automatically generated with medium confidence" hidden="1">
            <a:extLst>
              <a:ext uri="{FF2B5EF4-FFF2-40B4-BE49-F238E27FC236}">
                <a16:creationId xmlns:a16="http://schemas.microsoft.com/office/drawing/2014/main" id="{8F2DD883-91F1-F4B8-F419-73EEA74FFF4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154" y="1229816"/>
            <a:ext cx="1475101" cy="352211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5D5250-8C21-F349-B18C-B5A1C7328928}"/>
              </a:ext>
            </a:extLst>
          </p:cNvPr>
          <p:cNvSpPr txBox="1"/>
          <p:nvPr/>
        </p:nvSpPr>
        <p:spPr>
          <a:xfrm>
            <a:off x="12332344" y="-1"/>
            <a:ext cx="2614900" cy="3374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Forside med et lyst bilde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tittel. En tittel skal ikke overstige to linjer.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Til bruk av et lyst bakgrunnsbilde. Husk at logo og tekst skal stå tydelig. Se alternativ mal ved et mørkt bakgrunnsbilde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justere bildet trykk på «beskjær og fyll-knappen». Unngå å strekke bildet</a:t>
            </a:r>
          </a:p>
          <a:p>
            <a:pPr marL="214282" marR="0" lvl="0" indent="-214282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214282" marR="0" lvl="0" indent="-214282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14282" indent="-214282"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b-NO" sz="1200" b="0" i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316448D1-4787-3042-B4F6-8E71FB4A480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85046" y="5709314"/>
            <a:ext cx="5486421" cy="20774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350" b="0" i="0" u="none" cap="none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B5223676-906D-8C4D-9FA6-64737258EF5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5046" y="5967857"/>
            <a:ext cx="5486421" cy="20774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350" b="0" i="0" u="none" cap="none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E6436189-3FC7-F3E1-053D-E0B7062DB57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76503" y="1242795"/>
            <a:ext cx="1486970" cy="352713"/>
          </a:xfrm>
          <a:blipFill>
            <a:blip r:embed="rId7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0155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759" userDrawn="1">
          <p15:clr>
            <a:srgbClr val="FBAE40"/>
          </p15:clr>
        </p15:guide>
        <p15:guide id="3" orient="horz" pos="3589" userDrawn="1">
          <p15:clr>
            <a:srgbClr val="FBAE40"/>
          </p15:clr>
        </p15:guide>
        <p15:guide id="4" pos="421" userDrawn="1">
          <p15:clr>
            <a:srgbClr val="FBAE40"/>
          </p15:clr>
        </p15:guide>
        <p15:guide id="5" orient="horz" pos="1820" userDrawn="1">
          <p15:clr>
            <a:srgbClr val="FBAE40"/>
          </p15:clr>
        </p15:guide>
        <p15:guide id="6" orient="horz" pos="100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_bilde_3_Ly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C531C5F-56F2-49EC-8321-7D2B0A84AB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03736" y="-1"/>
            <a:ext cx="12295737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sz="1350" dirty="0"/>
              <a:t>                  Velg heldekkende bilde via «Sett inn» -&gt; «Bilde»  NB! Husk riktig valg av logo-farge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5745212-B6AE-4059-977C-7E415DA84C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5022" y="2897416"/>
            <a:ext cx="5960874" cy="1154018"/>
          </a:xfrm>
        </p:spPr>
        <p:txBody>
          <a:bodyPr wrap="square" lIns="0" tIns="0" rIns="0" bIns="0" anchor="t">
            <a:noAutofit/>
          </a:bodyPr>
          <a:lstStyle>
            <a:lvl1pPr algn="l">
              <a:defRPr sz="3899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465F63-6204-4F80-A12E-B2DC21BC34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25294"/>
            <a:ext cx="2743200" cy="15389"/>
          </a:xfr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fld id="{A2721AFF-6BD6-474D-88F2-F677AC301F58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477C1FE-B68D-4A22-B683-B1F35F759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00400" y="-125294"/>
            <a:ext cx="4114800" cy="153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581E902-157D-4F4D-881F-39497015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72401" y="-125294"/>
            <a:ext cx="2743200" cy="153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6622CD-E3D8-48B7-9180-B57DC926E6F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65910" y="0"/>
            <a:ext cx="4834881" cy="685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pic>
        <p:nvPicPr>
          <p:cNvPr id="12" name="logo_blaa" hidden="1">
            <a:extLst>
              <a:ext uri="{FF2B5EF4-FFF2-40B4-BE49-F238E27FC236}">
                <a16:creationId xmlns:a16="http://schemas.microsoft.com/office/drawing/2014/main" id="{8E957766-7DB1-400A-839E-1D2B6E76DA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3951" y="1229816"/>
            <a:ext cx="1484854" cy="352211"/>
          </a:xfrm>
          <a:prstGeom prst="rect">
            <a:avLst/>
          </a:prstGeom>
        </p:spPr>
      </p:pic>
      <p:pic>
        <p:nvPicPr>
          <p:cNvPr id="13" name="logo_hvit" hidden="1">
            <a:extLst>
              <a:ext uri="{FF2B5EF4-FFF2-40B4-BE49-F238E27FC236}">
                <a16:creationId xmlns:a16="http://schemas.microsoft.com/office/drawing/2014/main" id="{172A54F7-FC58-4ADF-B4C5-C2CEEBCE50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3951" y="1229816"/>
            <a:ext cx="1486969" cy="352211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5D5250-8C21-F349-B18C-B5A1C7328928}"/>
              </a:ext>
            </a:extLst>
          </p:cNvPr>
          <p:cNvSpPr txBox="1"/>
          <p:nvPr/>
        </p:nvSpPr>
        <p:spPr>
          <a:xfrm>
            <a:off x="12332344" y="-1"/>
            <a:ext cx="2614900" cy="3189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Forside med et mørkt bilde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tittel. En tittel skal ikke overstige to linjer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Til bruk av et mørkt bakgrunnsbilde. Husk at logo og tekst skal stå tydelig. Se alternativ mal ved et lyst bakgrunnsbilde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justere bildet trykk på «beskjær og fyll-knappen». Unngå å strekke bildet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dirty="0">
              <a:solidFill>
                <a:schemeClr val="tx1"/>
              </a:solidFill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214282" indent="-214282"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b-NO" sz="1200" b="0" i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Plassholder for tekst 4">
            <a:extLst>
              <a:ext uri="{FF2B5EF4-FFF2-40B4-BE49-F238E27FC236}">
                <a16:creationId xmlns:a16="http://schemas.microsoft.com/office/drawing/2014/main" id="{CA658276-873B-F84C-ADBD-FA5D484E6B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4886" y="5944673"/>
            <a:ext cx="5486421" cy="18466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17" name="Undertittel 2">
            <a:extLst>
              <a:ext uri="{FF2B5EF4-FFF2-40B4-BE49-F238E27FC236}">
                <a16:creationId xmlns:a16="http://schemas.microsoft.com/office/drawing/2014/main" id="{74718F68-F0A3-A143-ADF5-0C9A2FB9D7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5020" y="5699123"/>
            <a:ext cx="5486286" cy="184330"/>
          </a:xfr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124" indent="0" algn="ctr">
              <a:buNone/>
              <a:defRPr sz="2000"/>
            </a:lvl2pPr>
            <a:lvl3pPr marL="914248" indent="0" algn="ctr">
              <a:buNone/>
              <a:defRPr sz="1800"/>
            </a:lvl3pPr>
            <a:lvl4pPr marL="1371371" indent="0" algn="ctr">
              <a:buNone/>
              <a:defRPr sz="1600"/>
            </a:lvl4pPr>
            <a:lvl5pPr marL="1828495" indent="0" algn="ctr">
              <a:buNone/>
              <a:defRPr sz="1600"/>
            </a:lvl5pPr>
            <a:lvl6pPr marL="2285619" indent="0" algn="ctr">
              <a:buNone/>
              <a:defRPr sz="1600"/>
            </a:lvl6pPr>
            <a:lvl7pPr marL="2742743" indent="0" algn="ctr">
              <a:buNone/>
              <a:defRPr sz="1600"/>
            </a:lvl7pPr>
            <a:lvl8pPr marL="3199866" indent="0" algn="ctr">
              <a:buNone/>
              <a:defRPr sz="1600"/>
            </a:lvl8pPr>
            <a:lvl9pPr marL="3656991" indent="0" algn="ctr">
              <a:buNone/>
              <a:defRPr sz="1600"/>
            </a:lvl9pPr>
          </a:lstStyle>
          <a:p>
            <a:r>
              <a:rPr lang="nb-NO" dirty="0"/>
              <a:t>Navn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90B9002-45B5-44EE-C164-123CB5018F5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73951" y="1229816"/>
            <a:ext cx="1484854" cy="352211"/>
          </a:xfr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12853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742" userDrawn="1">
          <p15:clr>
            <a:srgbClr val="FBAE40"/>
          </p15:clr>
        </p15:guide>
        <p15:guide id="4" pos="421" userDrawn="1">
          <p15:clr>
            <a:srgbClr val="FBAE40"/>
          </p15:clr>
        </p15:guide>
        <p15:guide id="5" orient="horz" pos="3589" userDrawn="1">
          <p15:clr>
            <a:srgbClr val="FBAE40"/>
          </p15:clr>
        </p15:guide>
        <p15:guide id="6" orient="horz" pos="1820" userDrawn="1">
          <p15:clr>
            <a:srgbClr val="FBAE40"/>
          </p15:clr>
        </p15:guide>
        <p15:guide id="7" orient="horz" pos="100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ite bilde og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k 11">
            <a:extLst>
              <a:ext uri="{FF2B5EF4-FFF2-40B4-BE49-F238E27FC236}">
                <a16:creationId xmlns:a16="http://schemas.microsoft.com/office/drawing/2014/main" id="{1720EDD4-FA61-4366-825E-A527E003A7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391" r="42148" b="7164"/>
          <a:stretch/>
        </p:blipFill>
        <p:spPr>
          <a:xfrm>
            <a:off x="7365910" y="0"/>
            <a:ext cx="4826091" cy="6858000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5860E71F-A1C4-024A-84B0-CC62EFEB10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5022" y="2903844"/>
            <a:ext cx="4679194" cy="1153970"/>
          </a:xfrm>
        </p:spPr>
        <p:txBody>
          <a:bodyPr wrap="square" lIns="0" tIns="0" rIns="0" bIns="0" anchor="t">
            <a:noAutofit/>
          </a:bodyPr>
          <a:lstStyle>
            <a:lvl1pPr algn="l">
              <a:defRPr sz="360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871863EF-A06D-7842-A302-169F4593FC68}"/>
              </a:ext>
            </a:extLst>
          </p:cNvPr>
          <p:cNvSpPr/>
          <p:nvPr/>
        </p:nvSpPr>
        <p:spPr>
          <a:xfrm>
            <a:off x="12397292" y="2"/>
            <a:ext cx="3095191" cy="3871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>
                <a:solidFill>
                  <a:schemeClr val="tx1"/>
                </a:solidFill>
              </a:rPr>
              <a:t>Innledende slide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Tekstfargen i NHOs presentasjoner  er blå, sort og hvit – følg malen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1" i="0">
                <a:latin typeface="Arial Nova Light" panose="020B0304020202020204" pitchFamily="34" charset="0"/>
              </a:rPr>
              <a:t>Bilde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latin typeface="Arial Nova Light" panose="020B030402020202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>
              <a:latin typeface="Arial Nova Light" panose="020B030402020202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>
              <a:latin typeface="Arial Nova Light" panose="020B030402020202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latin typeface="Arial Nova Light" panose="020B0304020202020204" pitchFamily="34" charset="0"/>
              </a:rPr>
              <a:t>Bilderettigheter: Det er ikke lov til å kopiere/bruke bilder uten å ha klarert med fotograf/eier av bildet</a:t>
            </a: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>
              <a:solidFill>
                <a:schemeClr val="tx1"/>
              </a:solidFill>
              <a:latin typeface="Arial Nova" panose="020B0504020202020204" pitchFamily="34" charset="0"/>
            </a:endParaRP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B2587FC7-9DEB-6C43-A7BF-21229841DE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4313" y="1260336"/>
            <a:ext cx="1484855" cy="35221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50"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5" name="Plassholder for bilde 23">
            <a:extLst>
              <a:ext uri="{FF2B5EF4-FFF2-40B4-BE49-F238E27FC236}">
                <a16:creationId xmlns:a16="http://schemas.microsoft.com/office/drawing/2014/main" id="{3CE89F4C-35D7-4927-B1DD-2A8D87A563DB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5826350" y="2213373"/>
            <a:ext cx="5690630" cy="3478364"/>
          </a:xfrm>
          <a:prstGeom prst="roundRect">
            <a:avLst>
              <a:gd name="adj" fmla="val 2865"/>
            </a:avLst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>
            <a:noAutofit/>
          </a:bodyPr>
          <a:lstStyle>
            <a:lvl1pPr marL="214282" marR="0" indent="-214282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2CB237-A640-34CB-8AAB-8CC47FE6A9DE}"/>
              </a:ext>
            </a:extLst>
          </p:cNvPr>
          <p:cNvSpPr>
            <a:spLocks noGrp="1"/>
          </p:cNvSpPr>
          <p:nvPr>
            <p:ph type="dt" sz="half" idx="54"/>
          </p:nvPr>
        </p:nvSpPr>
        <p:spPr/>
        <p:txBody>
          <a:bodyPr/>
          <a:lstStyle/>
          <a:p>
            <a:fld id="{9A2E4B5E-B919-7E49-B2D2-8EE3E6E11221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A43ED-4528-64A6-F961-7E47F2A190A0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4108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21" userDrawn="1">
          <p15:clr>
            <a:srgbClr val="FBAE40"/>
          </p15:clr>
        </p15:guide>
        <p15:guide id="3" orient="horz" pos="4082" userDrawn="1">
          <p15:clr>
            <a:srgbClr val="FBAE40"/>
          </p15:clr>
        </p15:guide>
        <p15:guide id="6" orient="horz" pos="1820" userDrawn="1">
          <p15:clr>
            <a:srgbClr val="FBAE40"/>
          </p15:clr>
        </p15:guide>
        <p15:guide id="7" orient="horz" pos="102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/Agenda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rafikk 41">
            <a:extLst>
              <a:ext uri="{FF2B5EF4-FFF2-40B4-BE49-F238E27FC236}">
                <a16:creationId xmlns:a16="http://schemas.microsoft.com/office/drawing/2014/main" id="{F14AC39D-9E69-0C48-B15A-273B678A95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391" r="42148" b="7164"/>
          <a:stretch/>
        </p:blipFill>
        <p:spPr>
          <a:xfrm>
            <a:off x="7365910" y="0"/>
            <a:ext cx="4826091" cy="6858000"/>
          </a:xfrm>
          <a:prstGeom prst="rect">
            <a:avLst/>
          </a:prstGeom>
        </p:spPr>
      </p:pic>
      <p:sp>
        <p:nvSpPr>
          <p:cNvPr id="22" name="Plassholder for tekst 7">
            <a:extLst>
              <a:ext uri="{FF2B5EF4-FFF2-40B4-BE49-F238E27FC236}">
                <a16:creationId xmlns:a16="http://schemas.microsoft.com/office/drawing/2014/main" id="{2E7F2493-F91E-6E42-8078-526C73DDAE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4791E4-AC5C-7E3A-98E8-5214390CA122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82BF932E-36EF-3E4B-9B85-6C02528E9D5B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6FB72-E20D-2AE0-2F01-E258844AFF22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6782CFA4-7001-4710-83D6-FC0CF8A9D500}"/>
              </a:ext>
            </a:extLst>
          </p:cNvPr>
          <p:cNvSpPr/>
          <p:nvPr userDrawn="1"/>
        </p:nvSpPr>
        <p:spPr>
          <a:xfrm>
            <a:off x="12406951" y="21773"/>
            <a:ext cx="4248192" cy="311848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" panose="020B0504020202020204" pitchFamily="34" charset="0"/>
              </a:rPr>
              <a:t>Tittel og agenda med tall</a:t>
            </a: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Fyll inn tall i sirklene. Klikk bort sirklene om disse ikke skal brukes 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15" name="Plassholder for tekst 4">
            <a:extLst>
              <a:ext uri="{FF2B5EF4-FFF2-40B4-BE49-F238E27FC236}">
                <a16:creationId xmlns:a16="http://schemas.microsoft.com/office/drawing/2014/main" id="{E384B486-8DC6-7F12-3FFE-F8D790CBA3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433943" y="2430463"/>
            <a:ext cx="5273240" cy="384306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defRPr sz="1800" b="0" i="0" u="none" cap="none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skrive tekst i malen</a:t>
            </a:r>
          </a:p>
        </p:txBody>
      </p:sp>
      <p:sp>
        <p:nvSpPr>
          <p:cNvPr id="17" name="Tittel 1">
            <a:extLst>
              <a:ext uri="{FF2B5EF4-FFF2-40B4-BE49-F238E27FC236}">
                <a16:creationId xmlns:a16="http://schemas.microsoft.com/office/drawing/2014/main" id="{70E026B9-0EF6-EECA-1E4B-325A6EC0B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1201" y="1536744"/>
            <a:ext cx="6028656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/>
              <a:t>Innhold/Agenda</a:t>
            </a:r>
          </a:p>
        </p:txBody>
      </p:sp>
    </p:spTree>
    <p:extLst>
      <p:ext uri="{BB962C8B-B14F-4D97-AF65-F5344CB8AC3E}">
        <p14:creationId xmlns:p14="http://schemas.microsoft.com/office/powerpoint/2010/main" val="579248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8" userDrawn="1">
          <p15:clr>
            <a:srgbClr val="FBAE40"/>
          </p15:clr>
        </p15:guide>
        <p15:guide id="2" orient="horz" pos="1531" userDrawn="1">
          <p15:clr>
            <a:srgbClr val="FBAE40"/>
          </p15:clr>
        </p15:guide>
        <p15:guide id="3" orient="horz" pos="2041" userDrawn="1">
          <p15:clr>
            <a:srgbClr val="FBAE40"/>
          </p15:clr>
        </p15:guide>
        <p15:guide id="4" orient="horz" pos="2552" userDrawn="1">
          <p15:clr>
            <a:srgbClr val="FBAE40"/>
          </p15:clr>
        </p15:guide>
        <p15:guide id="5" orient="horz" pos="3572" userDrawn="1">
          <p15:clr>
            <a:srgbClr val="FBAE40"/>
          </p15:clr>
        </p15:guide>
        <p15:guide id="6" orient="horz" pos="306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Agenda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D58595-D507-46BE-9A68-223EDA6B1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3EC46F18-9725-C54A-8A2D-3E00CFD5432A}" type="datetime1">
              <a:rPr lang="nb-NO" smtClean="0"/>
              <a:t>08.08.2025</a:t>
            </a:fld>
            <a:endParaRPr lang="nb-NO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C1671B6-BC5F-9171-6E3F-41E49FF199D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001000" y="0"/>
            <a:ext cx="4191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sz="1350"/>
              <a:t>Klikk på ikonet for å legge til et bilde</a:t>
            </a:r>
            <a:endParaRPr lang="nb-NO" dirty="0"/>
          </a:p>
        </p:txBody>
      </p:sp>
      <p:sp>
        <p:nvSpPr>
          <p:cNvPr id="17" name="Plassholder for tekst 7">
            <a:extLst>
              <a:ext uri="{FF2B5EF4-FFF2-40B4-BE49-F238E27FC236}">
                <a16:creationId xmlns:a16="http://schemas.microsoft.com/office/drawing/2014/main" id="{7A29B79D-F676-79F4-8169-32152D1AC7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5957200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FF5316BF-5CD1-8EBB-97EA-405C99020373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674123" y="6479747"/>
            <a:ext cx="5961772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pic>
        <p:nvPicPr>
          <p:cNvPr id="15" name="logo_hvit" hidden="1">
            <a:extLst>
              <a:ext uri="{FF2B5EF4-FFF2-40B4-BE49-F238E27FC236}">
                <a16:creationId xmlns:a16="http://schemas.microsoft.com/office/drawing/2014/main" id="{9F7721DE-9A06-CA51-C1B5-FF833ABFF1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2379" y="295769"/>
            <a:ext cx="869322" cy="205912"/>
          </a:xfrm>
          <a:prstGeom prst="rect">
            <a:avLst/>
          </a:prstGeom>
        </p:spPr>
      </p:pic>
      <p:pic>
        <p:nvPicPr>
          <p:cNvPr id="19" name="logo_blaa" descr="Shape&#10;&#10;Description automatically generated with medium confidence" hidden="1">
            <a:extLst>
              <a:ext uri="{FF2B5EF4-FFF2-40B4-BE49-F238E27FC236}">
                <a16:creationId xmlns:a16="http://schemas.microsoft.com/office/drawing/2014/main" id="{DF58CE79-95DF-D961-D3AB-D3EF45C742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380" y="295770"/>
            <a:ext cx="862385" cy="205912"/>
          </a:xfrm>
          <a:prstGeom prst="rect">
            <a:avLst/>
          </a:prstGeom>
        </p:spPr>
      </p:pic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F32E272-EDD6-DE1D-3B7D-DA14C1EC4F5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982380" y="295770"/>
            <a:ext cx="868085" cy="205912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9CCC837-54B2-54D7-F944-F53D90EB05DB}"/>
              </a:ext>
            </a:extLst>
          </p:cNvPr>
          <p:cNvSpPr/>
          <p:nvPr userDrawn="1"/>
        </p:nvSpPr>
        <p:spPr>
          <a:xfrm>
            <a:off x="12406951" y="21773"/>
            <a:ext cx="4248192" cy="577562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Innhold/Agenda og bilde eller farget felt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Velg heldekkende bilde via «Sett inn» -&gt; «Bilde»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Logo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Bruk logovelgeren for å sette rett logo på bildet. Sort på lyst bilde og hvit for mørkt bilde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25" name="Slide Number Placeholder 6">
            <a:extLst>
              <a:ext uri="{FF2B5EF4-FFF2-40B4-BE49-F238E27FC236}">
                <a16:creationId xmlns:a16="http://schemas.microsoft.com/office/drawing/2014/main" id="{4D16BB39-3AA2-4F9F-B7B7-0D0746A8C3A1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B2EEDA6-CA05-34BA-BCA5-090FB14CD24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433943" y="2430463"/>
            <a:ext cx="5273240" cy="384306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defRPr sz="1800" b="0" i="0" u="none" cap="none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41F9335C-EBE4-9742-DD68-BA341260D1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1201" y="1536744"/>
            <a:ext cx="6028656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Innhold/Agenda</a:t>
            </a:r>
          </a:p>
        </p:txBody>
      </p:sp>
    </p:spTree>
    <p:extLst>
      <p:ext uri="{BB962C8B-B14F-4D97-AF65-F5344CB8AC3E}">
        <p14:creationId xmlns:p14="http://schemas.microsoft.com/office/powerpoint/2010/main" val="3061509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042" userDrawn="1">
          <p15:clr>
            <a:srgbClr val="FBAE40"/>
          </p15:clr>
        </p15:guide>
        <p15:guide id="3" orient="horz" pos="138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hold med nummerering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rafikk 41">
            <a:extLst>
              <a:ext uri="{FF2B5EF4-FFF2-40B4-BE49-F238E27FC236}">
                <a16:creationId xmlns:a16="http://schemas.microsoft.com/office/drawing/2014/main" id="{F14AC39D-9E69-0C48-B15A-273B678A95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391" r="42148" b="7164"/>
          <a:stretch/>
        </p:blipFill>
        <p:spPr>
          <a:xfrm>
            <a:off x="7365910" y="0"/>
            <a:ext cx="4826091" cy="6858000"/>
          </a:xfrm>
          <a:prstGeom prst="rect">
            <a:avLst/>
          </a:prstGeom>
        </p:spPr>
      </p:pic>
      <p:sp>
        <p:nvSpPr>
          <p:cNvPr id="22" name="Plassholder for tekst 7">
            <a:extLst>
              <a:ext uri="{FF2B5EF4-FFF2-40B4-BE49-F238E27FC236}">
                <a16:creationId xmlns:a16="http://schemas.microsoft.com/office/drawing/2014/main" id="{2E7F2493-F91E-6E42-8078-526C73DDAE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4791E4-AC5C-7E3A-98E8-5214390CA122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82BF932E-36EF-3E4B-9B85-6C02528E9D5B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6FB72-E20D-2AE0-2F01-E258844AFF22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6782CFA4-7001-4710-83D6-FC0CF8A9D500}"/>
              </a:ext>
            </a:extLst>
          </p:cNvPr>
          <p:cNvSpPr/>
          <p:nvPr userDrawn="1"/>
        </p:nvSpPr>
        <p:spPr>
          <a:xfrm>
            <a:off x="12406951" y="21773"/>
            <a:ext cx="4248192" cy="311848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" panose="020B0504020202020204" pitchFamily="34" charset="0"/>
              </a:rPr>
              <a:t>Tittel og agenda med tall</a:t>
            </a: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Fyll inn tall i sirklene. Klikk bort sirklene om disse ikke skal brukes 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3" name="Plassholder for tekst 6">
            <a:extLst>
              <a:ext uri="{FF2B5EF4-FFF2-40B4-BE49-F238E27FC236}">
                <a16:creationId xmlns:a16="http://schemas.microsoft.com/office/drawing/2014/main" id="{8E9C09F2-08B4-609A-9FCE-75BB49DAFC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6397" y="2190956"/>
            <a:ext cx="469178" cy="46922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0">
            <a:solidFill>
              <a:schemeClr val="tx1">
                <a:lumMod val="10000"/>
                <a:lumOff val="90000"/>
              </a:schemeClr>
            </a:solidFill>
          </a:ln>
        </p:spPr>
        <p:txBody>
          <a:bodyPr>
            <a:noAutofit/>
          </a:bodyPr>
          <a:lstStyle>
            <a:lvl1pPr marL="0" indent="0" algn="ctr">
              <a:buNone/>
              <a:defRPr sz="21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</a:t>
            </a:r>
            <a:endParaRPr lang="nb-NO"/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0619D4D6-B9DF-2316-AB3C-3606ED1C56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6397" y="2997104"/>
            <a:ext cx="469178" cy="46922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0">
            <a:solidFill>
              <a:schemeClr val="tx1">
                <a:lumMod val="10000"/>
                <a:lumOff val="90000"/>
              </a:schemeClr>
            </a:solidFill>
          </a:ln>
        </p:spPr>
        <p:txBody>
          <a:bodyPr>
            <a:noAutofit/>
          </a:bodyPr>
          <a:lstStyle>
            <a:lvl1pPr marL="0" indent="0" algn="ctr">
              <a:buNone/>
              <a:defRPr sz="21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</a:t>
            </a:r>
            <a:endParaRPr lang="nb-NO"/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45DEEB92-906B-EBE6-1B65-F5B81F4323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6397" y="3809486"/>
            <a:ext cx="469178" cy="46922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0">
            <a:solidFill>
              <a:schemeClr val="tx1">
                <a:lumMod val="10000"/>
                <a:lumOff val="90000"/>
              </a:schemeClr>
            </a:solidFill>
          </a:ln>
        </p:spPr>
        <p:txBody>
          <a:bodyPr>
            <a:noAutofit/>
          </a:bodyPr>
          <a:lstStyle>
            <a:lvl1pPr marL="0" indent="0" algn="ctr">
              <a:buNone/>
              <a:defRPr sz="21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</a:t>
            </a:r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6F8AE2F-A8A8-391B-B3B0-4DF66042EB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56397" y="4615633"/>
            <a:ext cx="469178" cy="46922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0">
            <a:solidFill>
              <a:schemeClr val="tx1">
                <a:lumMod val="10000"/>
                <a:lumOff val="90000"/>
              </a:schemeClr>
            </a:solidFill>
          </a:ln>
        </p:spPr>
        <p:txBody>
          <a:bodyPr>
            <a:noAutofit/>
          </a:bodyPr>
          <a:lstStyle>
            <a:lvl1pPr marL="0" indent="0" algn="ctr">
              <a:buNone/>
              <a:defRPr sz="21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</a:t>
            </a:r>
            <a:endParaRPr lang="nb-NO"/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4F2F0303-15C5-52AD-E672-064CEB41B3E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6397" y="5438109"/>
            <a:ext cx="469178" cy="469224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0">
            <a:solidFill>
              <a:schemeClr val="tx1">
                <a:lumMod val="10000"/>
                <a:lumOff val="90000"/>
              </a:schemeClr>
            </a:solidFill>
          </a:ln>
        </p:spPr>
        <p:txBody>
          <a:bodyPr>
            <a:noAutofit/>
          </a:bodyPr>
          <a:lstStyle>
            <a:lvl1pPr marL="0" indent="0" algn="ctr">
              <a:buNone/>
              <a:defRPr sz="21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0</a:t>
            </a:r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1195A5C9-A300-5860-6DC4-90A51037FE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8423" y="2222451"/>
            <a:ext cx="5273240" cy="40623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skrive tekst i malen</a:t>
            </a:r>
          </a:p>
        </p:txBody>
      </p:sp>
      <p:sp>
        <p:nvSpPr>
          <p:cNvPr id="10" name="Plassholder for tekst 7">
            <a:extLst>
              <a:ext uri="{FF2B5EF4-FFF2-40B4-BE49-F238E27FC236}">
                <a16:creationId xmlns:a16="http://schemas.microsoft.com/office/drawing/2014/main" id="{53E95E57-F5C4-E7CC-9195-A782B7E694E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18423" y="3028597"/>
            <a:ext cx="5273240" cy="40623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skrive tekst i malen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22A361E-F8BB-7E9E-E85F-6533B636C62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718423" y="3840979"/>
            <a:ext cx="5273240" cy="40623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2"/>
                </a:solidFill>
                <a:latin typeface="+mn-lt"/>
              </a:defRPr>
            </a:lvl1pPr>
            <a:lvl2pPr marL="457124" indent="0">
              <a:spcBef>
                <a:spcPts val="0"/>
              </a:spcBef>
              <a:buNone/>
              <a:defRPr/>
            </a:lvl2pPr>
          </a:lstStyle>
          <a:p>
            <a:pPr lvl="0"/>
            <a:r>
              <a:rPr lang="nb-NO"/>
              <a:t>Klikk for å skrive tekst i malen</a:t>
            </a:r>
          </a:p>
        </p:txBody>
      </p:sp>
      <p:sp>
        <p:nvSpPr>
          <p:cNvPr id="12" name="Plassholder for tekst 10">
            <a:extLst>
              <a:ext uri="{FF2B5EF4-FFF2-40B4-BE49-F238E27FC236}">
                <a16:creationId xmlns:a16="http://schemas.microsoft.com/office/drawing/2014/main" id="{B2293E45-B383-A8B8-96AE-E3B19BACB64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718423" y="4647127"/>
            <a:ext cx="5273240" cy="40623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skrive tekst i malen</a:t>
            </a:r>
          </a:p>
        </p:txBody>
      </p:sp>
      <p:sp>
        <p:nvSpPr>
          <p:cNvPr id="13" name="Plassholder for tekst 23">
            <a:extLst>
              <a:ext uri="{FF2B5EF4-FFF2-40B4-BE49-F238E27FC236}">
                <a16:creationId xmlns:a16="http://schemas.microsoft.com/office/drawing/2014/main" id="{3A2D0521-2F60-E160-0075-0FF7B3A581C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718423" y="5469604"/>
            <a:ext cx="5273240" cy="40623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skrive tekst i malen</a:t>
            </a:r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32C31659-9BE5-5420-D2DC-E49E38066E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5681" y="1536744"/>
            <a:ext cx="6028656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/>
              <a:t>Innhold/Agenda</a:t>
            </a:r>
          </a:p>
        </p:txBody>
      </p:sp>
    </p:spTree>
    <p:extLst>
      <p:ext uri="{BB962C8B-B14F-4D97-AF65-F5344CB8AC3E}">
        <p14:creationId xmlns:p14="http://schemas.microsoft.com/office/powerpoint/2010/main" val="4059758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8">
          <p15:clr>
            <a:srgbClr val="FBAE40"/>
          </p15:clr>
        </p15:guide>
        <p15:guide id="2" orient="horz" pos="1531">
          <p15:clr>
            <a:srgbClr val="FBAE40"/>
          </p15:clr>
        </p15:guide>
        <p15:guide id="3" orient="horz" pos="2041">
          <p15:clr>
            <a:srgbClr val="FBAE40"/>
          </p15:clr>
        </p15:guide>
        <p15:guide id="4" orient="horz" pos="2552">
          <p15:clr>
            <a:srgbClr val="FBAE40"/>
          </p15:clr>
        </p15:guide>
        <p15:guide id="5" orient="horz" pos="3572">
          <p15:clr>
            <a:srgbClr val="FBAE40"/>
          </p15:clr>
        </p15:guide>
        <p15:guide id="6" orient="horz" pos="306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boks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tel 1">
            <a:extLst>
              <a:ext uri="{FF2B5EF4-FFF2-40B4-BE49-F238E27FC236}">
                <a16:creationId xmlns:a16="http://schemas.microsoft.com/office/drawing/2014/main" id="{B57A0641-C1B4-F94F-B4A4-1D7849F676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7" y="845605"/>
            <a:ext cx="5957200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19" name="Plassholder for tekst 7">
            <a:extLst>
              <a:ext uri="{FF2B5EF4-FFF2-40B4-BE49-F238E27FC236}">
                <a16:creationId xmlns:a16="http://schemas.microsoft.com/office/drawing/2014/main" id="{ECADE9B3-ED63-664D-B804-38568BCAFC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5957200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302227-D183-4FBB-C856-1F7E59C5324F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3A9B183E-C9AF-0F4E-A767-417DC4AE161E}" type="datetime1">
              <a:rPr lang="nb-NO" smtClean="0"/>
              <a:t>08.08.2025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09744E-8B28-8E02-91AF-F64C0CDFE2D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74123" y="6479747"/>
            <a:ext cx="5955263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D131F242-C4E2-90FD-FAD1-994C4A830827}"/>
              </a:ext>
            </a:extLst>
          </p:cNvPr>
          <p:cNvSpPr/>
          <p:nvPr userDrawn="1"/>
        </p:nvSpPr>
        <p:spPr>
          <a:xfrm>
            <a:off x="12406951" y="21773"/>
            <a:ext cx="4248192" cy="293381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Tittel og tekst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Skru av punktene i verktøylinjen om dem ikke skal benyttes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856DFD8C-20D4-65C9-01C8-EDC60206DAC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2186" y="1885630"/>
            <a:ext cx="10280293" cy="4481246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1pPr>
            <a:lvl2pPr marL="685685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-"/>
              <a:defRPr sz="1600" b="0" i="0" u="none" cap="none">
                <a:solidFill>
                  <a:schemeClr val="tx1"/>
                </a:solidFill>
                <a:latin typeface="+mn-lt"/>
              </a:defRPr>
            </a:lvl2pPr>
            <a:lvl3pPr marL="1142809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400" b="0" i="0" u="none" cap="none">
                <a:solidFill>
                  <a:schemeClr val="tx1"/>
                </a:solidFill>
                <a:latin typeface="+mn-lt"/>
              </a:defRPr>
            </a:lvl3pPr>
            <a:lvl4pPr marL="1599933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00" b="0" i="0" u="none" cap="none">
                <a:solidFill>
                  <a:schemeClr val="tx1"/>
                </a:solidFill>
                <a:latin typeface="+mn-lt"/>
              </a:defRPr>
            </a:lvl4pPr>
            <a:lvl5pPr marL="2057057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0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1530946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to tekstboks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1">
            <a:extLst>
              <a:ext uri="{FF2B5EF4-FFF2-40B4-BE49-F238E27FC236}">
                <a16:creationId xmlns:a16="http://schemas.microsoft.com/office/drawing/2014/main" id="{B822692F-AD34-DE4C-A6ED-E12B440761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7012005" cy="565035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15" name="Plassholder for tekst 7">
            <a:extLst>
              <a:ext uri="{FF2B5EF4-FFF2-40B4-BE49-F238E27FC236}">
                <a16:creationId xmlns:a16="http://schemas.microsoft.com/office/drawing/2014/main" id="{7856431F-0C8A-6445-A513-05C3BF93C5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312248-1CED-3788-A70D-CBFD65B2555C}"/>
              </a:ext>
            </a:extLst>
          </p:cNvPr>
          <p:cNvSpPr>
            <a:spLocks noGrp="1"/>
          </p:cNvSpPr>
          <p:nvPr>
            <p:ph type="dt" sz="half" idx="47"/>
          </p:nvPr>
        </p:nvSpPr>
        <p:spPr/>
        <p:txBody>
          <a:bodyPr/>
          <a:lstStyle/>
          <a:p>
            <a:fld id="{17DD0FFD-9DED-B442-9352-456DD4CA51DE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7428D-4E76-21EC-25D6-653BC3618342}"/>
              </a:ext>
            </a:extLst>
          </p:cNvPr>
          <p:cNvSpPr>
            <a:spLocks noGrp="1"/>
          </p:cNvSpPr>
          <p:nvPr>
            <p:ph type="ftr" sz="quarter" idx="48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1F664329-633C-5AA2-A55C-E9AF75141EE4}"/>
              </a:ext>
            </a:extLst>
          </p:cNvPr>
          <p:cNvSpPr/>
          <p:nvPr userDrawn="1"/>
        </p:nvSpPr>
        <p:spPr>
          <a:xfrm>
            <a:off x="12406951" y="0"/>
            <a:ext cx="3280089" cy="5575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Tittel, spalte med nivå tekst eller graf/tabell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Graf/tabell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graf/tabell klikk på ikonet.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14282" indent="-214282"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7DA6FF2D-16AB-98FE-5B02-DE8169733804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C835D5-8DFA-5315-F04F-77B6FF61D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2186" y="1885630"/>
            <a:ext cx="7013943" cy="42529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2140F9C1-F48A-F0E3-3AE7-C48AAA56501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011698" y="1885630"/>
            <a:ext cx="3508106" cy="42529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</p:spTree>
    <p:extLst>
      <p:ext uri="{BB962C8B-B14F-4D97-AF65-F5344CB8AC3E}">
        <p14:creationId xmlns:p14="http://schemas.microsoft.com/office/powerpoint/2010/main" val="377874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8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to tekstboks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>
            <a:extLst>
              <a:ext uri="{FF2B5EF4-FFF2-40B4-BE49-F238E27FC236}">
                <a16:creationId xmlns:a16="http://schemas.microsoft.com/office/drawing/2014/main" id="{7BE79161-63C1-6842-9737-2E730C7C2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563" y="845605"/>
            <a:ext cx="8354693" cy="79835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8" name="Plassholder for tekst 7">
            <a:extLst>
              <a:ext uri="{FF2B5EF4-FFF2-40B4-BE49-F238E27FC236}">
                <a16:creationId xmlns:a16="http://schemas.microsoft.com/office/drawing/2014/main" id="{CAAD8305-E237-4C4E-ABC0-D7A1F3720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B90783-AD65-E361-67CD-A91910857FC9}"/>
              </a:ext>
            </a:extLst>
          </p:cNvPr>
          <p:cNvSpPr>
            <a:spLocks noGrp="1"/>
          </p:cNvSpPr>
          <p:nvPr>
            <p:ph type="dt" sz="half" idx="47"/>
          </p:nvPr>
        </p:nvSpPr>
        <p:spPr/>
        <p:txBody>
          <a:bodyPr/>
          <a:lstStyle/>
          <a:p>
            <a:fld id="{E64C3E61-73D6-614C-8EC9-7DD4D147225B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936C-8DEF-662C-DB64-5CDF32CA55F5}"/>
              </a:ext>
            </a:extLst>
          </p:cNvPr>
          <p:cNvSpPr>
            <a:spLocks noGrp="1"/>
          </p:cNvSpPr>
          <p:nvPr>
            <p:ph type="ftr" sz="quarter" idx="48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13256EFB-C1E6-FB1E-CC7F-857EEF1A0C05}"/>
              </a:ext>
            </a:extLst>
          </p:cNvPr>
          <p:cNvSpPr/>
          <p:nvPr userDrawn="1"/>
        </p:nvSpPr>
        <p:spPr>
          <a:xfrm>
            <a:off x="12406951" y="0"/>
            <a:ext cx="3095191" cy="5575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Tittel, spalte med nivå tekst eller graf/tabell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Graf/tabell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graf/tabell klikk på ikonet.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285750" marR="0" lvl="0" indent="-2857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14282" indent="-214282"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39DC613-A10E-6E96-E753-B6EF09CE2D8C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9204868-1880-145D-DECF-B3B373B2D7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2187" y="1885630"/>
            <a:ext cx="3508106" cy="42529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B257A9AF-8C2C-0C01-BA32-0357CEA0DDB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514933" y="1885630"/>
            <a:ext cx="7004871" cy="42529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</p:spTree>
    <p:extLst>
      <p:ext uri="{BB962C8B-B14F-4D97-AF65-F5344CB8AC3E}">
        <p14:creationId xmlns:p14="http://schemas.microsoft.com/office/powerpoint/2010/main" val="80896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tekstboks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B728961-5D22-C866-0BBC-586BF7504C0B}"/>
              </a:ext>
            </a:extLst>
          </p:cNvPr>
          <p:cNvSpPr/>
          <p:nvPr userDrawn="1"/>
        </p:nvSpPr>
        <p:spPr>
          <a:xfrm>
            <a:off x="1992" y="0"/>
            <a:ext cx="7861848" cy="6883003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 dirty="0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B822692F-AD34-DE4C-A6ED-E12B440761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7012005" cy="698820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15" name="Plassholder for tekst 7">
            <a:extLst>
              <a:ext uri="{FF2B5EF4-FFF2-40B4-BE49-F238E27FC236}">
                <a16:creationId xmlns:a16="http://schemas.microsoft.com/office/drawing/2014/main" id="{7856431F-0C8A-6445-A513-05C3BF93C5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312248-1CED-3788-A70D-CBFD65B2555C}"/>
              </a:ext>
            </a:extLst>
          </p:cNvPr>
          <p:cNvSpPr>
            <a:spLocks noGrp="1"/>
          </p:cNvSpPr>
          <p:nvPr>
            <p:ph type="dt" sz="half" idx="47"/>
          </p:nvPr>
        </p:nvSpPr>
        <p:spPr/>
        <p:txBody>
          <a:bodyPr/>
          <a:lstStyle/>
          <a:p>
            <a:fld id="{17DD0FFD-9DED-B442-9352-456DD4CA51DE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7428D-4E76-21EC-25D6-653BC3618342}"/>
              </a:ext>
            </a:extLst>
          </p:cNvPr>
          <p:cNvSpPr>
            <a:spLocks noGrp="1"/>
          </p:cNvSpPr>
          <p:nvPr>
            <p:ph type="ftr" sz="quarter" idx="48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1F664329-633C-5AA2-A55C-E9AF75141EE4}"/>
              </a:ext>
            </a:extLst>
          </p:cNvPr>
          <p:cNvSpPr/>
          <p:nvPr userDrawn="1"/>
        </p:nvSpPr>
        <p:spPr>
          <a:xfrm>
            <a:off x="12406951" y="0"/>
            <a:ext cx="3280089" cy="5575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Tittel, spalte med nivå tekst eller graf/tabell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Graf/tabell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graf/tabell klikk på ikonet.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14282" indent="-214282"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7DA6FF2D-16AB-98FE-5B02-DE8169733804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C835D5-8DFA-5315-F04F-77B6FF61D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2187" y="1885630"/>
            <a:ext cx="6886854" cy="42529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2140F9C1-F48A-F0E3-3AE7-C48AAA56501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138160" y="1885630"/>
            <a:ext cx="3381644" cy="42529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</p:spTree>
    <p:extLst>
      <p:ext uri="{BB962C8B-B14F-4D97-AF65-F5344CB8AC3E}">
        <p14:creationId xmlns:p14="http://schemas.microsoft.com/office/powerpoint/2010/main" val="3704822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8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tekstboks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5EF3E35B-CDD2-6EA9-1CB0-E35E785EAD1A}"/>
              </a:ext>
            </a:extLst>
          </p:cNvPr>
          <p:cNvSpPr/>
          <p:nvPr userDrawn="1"/>
        </p:nvSpPr>
        <p:spPr>
          <a:xfrm>
            <a:off x="-10708" y="0"/>
            <a:ext cx="4366808" cy="6883003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 dirty="0"/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7BE79161-63C1-6842-9737-2E730C7C2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14932" y="845605"/>
            <a:ext cx="6467448" cy="475195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18" name="Plassholder for tekst 7">
            <a:extLst>
              <a:ext uri="{FF2B5EF4-FFF2-40B4-BE49-F238E27FC236}">
                <a16:creationId xmlns:a16="http://schemas.microsoft.com/office/drawing/2014/main" id="{CAAD8305-E237-4C4E-ABC0-D7A1F3720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B90783-AD65-E361-67CD-A91910857FC9}"/>
              </a:ext>
            </a:extLst>
          </p:cNvPr>
          <p:cNvSpPr>
            <a:spLocks noGrp="1"/>
          </p:cNvSpPr>
          <p:nvPr>
            <p:ph type="dt" sz="half" idx="47"/>
          </p:nvPr>
        </p:nvSpPr>
        <p:spPr/>
        <p:txBody>
          <a:bodyPr/>
          <a:lstStyle/>
          <a:p>
            <a:fld id="{E64C3E61-73D6-614C-8EC9-7DD4D147225B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936C-8DEF-662C-DB64-5CDF32CA55F5}"/>
              </a:ext>
            </a:extLst>
          </p:cNvPr>
          <p:cNvSpPr>
            <a:spLocks noGrp="1"/>
          </p:cNvSpPr>
          <p:nvPr>
            <p:ph type="ftr" sz="quarter" idx="48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13256EFB-C1E6-FB1E-CC7F-857EEF1A0C05}"/>
              </a:ext>
            </a:extLst>
          </p:cNvPr>
          <p:cNvSpPr/>
          <p:nvPr userDrawn="1"/>
        </p:nvSpPr>
        <p:spPr>
          <a:xfrm>
            <a:off x="12406951" y="0"/>
            <a:ext cx="3095191" cy="5575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Tittel, spalte med nivå tekst eller graf/tabell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Graf/tabell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graf/tabell klikk på ikonet.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285750" marR="0" lvl="0" indent="-2857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14282" indent="-214282"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39DC613-A10E-6E96-E753-B6EF09CE2D8C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9204868-1880-145D-DECF-B3B373B2D7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2187" y="1885630"/>
            <a:ext cx="3394353" cy="42529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B257A9AF-8C2C-0C01-BA32-0357CEA0DDB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645659" y="1885630"/>
            <a:ext cx="6874145" cy="42529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</p:spTree>
    <p:extLst>
      <p:ext uri="{BB962C8B-B14F-4D97-AF65-F5344CB8AC3E}">
        <p14:creationId xmlns:p14="http://schemas.microsoft.com/office/powerpoint/2010/main" val="3702617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tekstboks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B728961-5D22-C866-0BBC-586BF7504C0B}"/>
              </a:ext>
            </a:extLst>
          </p:cNvPr>
          <p:cNvSpPr/>
          <p:nvPr userDrawn="1"/>
        </p:nvSpPr>
        <p:spPr>
          <a:xfrm flipH="1">
            <a:off x="7863840" y="0"/>
            <a:ext cx="4328160" cy="6883003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 dirty="0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B822692F-AD34-DE4C-A6ED-E12B440761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7012005" cy="565035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15" name="Plassholder for tekst 7">
            <a:extLst>
              <a:ext uri="{FF2B5EF4-FFF2-40B4-BE49-F238E27FC236}">
                <a16:creationId xmlns:a16="http://schemas.microsoft.com/office/drawing/2014/main" id="{7856431F-0C8A-6445-A513-05C3BF93C5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312248-1CED-3788-A70D-CBFD65B2555C}"/>
              </a:ext>
            </a:extLst>
          </p:cNvPr>
          <p:cNvSpPr>
            <a:spLocks noGrp="1"/>
          </p:cNvSpPr>
          <p:nvPr>
            <p:ph type="dt" sz="half" idx="47"/>
          </p:nvPr>
        </p:nvSpPr>
        <p:spPr/>
        <p:txBody>
          <a:bodyPr/>
          <a:lstStyle/>
          <a:p>
            <a:fld id="{17DD0FFD-9DED-B442-9352-456DD4CA51DE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7428D-4E76-21EC-25D6-653BC3618342}"/>
              </a:ext>
            </a:extLst>
          </p:cNvPr>
          <p:cNvSpPr>
            <a:spLocks noGrp="1"/>
          </p:cNvSpPr>
          <p:nvPr>
            <p:ph type="ftr" sz="quarter" idx="48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1F664329-633C-5AA2-A55C-E9AF75141EE4}"/>
              </a:ext>
            </a:extLst>
          </p:cNvPr>
          <p:cNvSpPr/>
          <p:nvPr userDrawn="1"/>
        </p:nvSpPr>
        <p:spPr>
          <a:xfrm>
            <a:off x="12406951" y="0"/>
            <a:ext cx="3280089" cy="5575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Tittel, spalte med nivå tekst eller graf/tabell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Graf/tabell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graf/tabell klikk på ikonet.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14282" indent="-214282"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7DA6FF2D-16AB-98FE-5B02-DE8169733804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C835D5-8DFA-5315-F04F-77B6FF61D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2186" y="1885630"/>
            <a:ext cx="6886855" cy="42529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2140F9C1-F48A-F0E3-3AE7-C48AAA56501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138160" y="1885630"/>
            <a:ext cx="3381644" cy="42529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AFA9E32-A98E-A7D2-E1A7-1BE97DEA526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982380" y="295770"/>
            <a:ext cx="868085" cy="205912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95955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tekstboks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5EF3E35B-CDD2-6EA9-1CB0-E35E785EAD1A}"/>
              </a:ext>
            </a:extLst>
          </p:cNvPr>
          <p:cNvSpPr/>
          <p:nvPr userDrawn="1"/>
        </p:nvSpPr>
        <p:spPr>
          <a:xfrm flipH="1">
            <a:off x="4356100" y="0"/>
            <a:ext cx="7835900" cy="6883003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 dirty="0"/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7BE79161-63C1-6842-9737-2E730C7C2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564" y="845605"/>
            <a:ext cx="3508106" cy="79835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8" name="Plassholder for tekst 7">
            <a:extLst>
              <a:ext uri="{FF2B5EF4-FFF2-40B4-BE49-F238E27FC236}">
                <a16:creationId xmlns:a16="http://schemas.microsoft.com/office/drawing/2014/main" id="{CAAD8305-E237-4C4E-ABC0-D7A1F3720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B90783-AD65-E361-67CD-A91910857FC9}"/>
              </a:ext>
            </a:extLst>
          </p:cNvPr>
          <p:cNvSpPr>
            <a:spLocks noGrp="1"/>
          </p:cNvSpPr>
          <p:nvPr>
            <p:ph type="dt" sz="half" idx="47"/>
          </p:nvPr>
        </p:nvSpPr>
        <p:spPr/>
        <p:txBody>
          <a:bodyPr/>
          <a:lstStyle/>
          <a:p>
            <a:fld id="{E64C3E61-73D6-614C-8EC9-7DD4D147225B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936C-8DEF-662C-DB64-5CDF32CA55F5}"/>
              </a:ext>
            </a:extLst>
          </p:cNvPr>
          <p:cNvSpPr>
            <a:spLocks noGrp="1"/>
          </p:cNvSpPr>
          <p:nvPr>
            <p:ph type="ftr" sz="quarter" idx="48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13256EFB-C1E6-FB1E-CC7F-857EEF1A0C05}"/>
              </a:ext>
            </a:extLst>
          </p:cNvPr>
          <p:cNvSpPr/>
          <p:nvPr userDrawn="1"/>
        </p:nvSpPr>
        <p:spPr>
          <a:xfrm>
            <a:off x="12406951" y="0"/>
            <a:ext cx="3095191" cy="5575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Tittel, spalte med nivå tekst eller graf/tabell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Graf/tabell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graf/tabell klikk på ikonet.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285750" marR="0" lvl="0" indent="-2857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14282" indent="-214282"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39DC613-A10E-6E96-E753-B6EF09CE2D8C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9204868-1880-145D-DECF-B3B373B2D7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2187" y="1885630"/>
            <a:ext cx="3399195" cy="42529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B257A9AF-8C2C-0C01-BA32-0357CEA0DDB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650501" y="1885630"/>
            <a:ext cx="6869303" cy="42529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54F9CF-3DF3-0FC2-BEF4-161CE3BBEFD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982380" y="295770"/>
            <a:ext cx="868085" cy="205912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06276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3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_fargefeltblå_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5C5FE9EA-CEA4-8DA8-30B3-2FC8DC3B23BB}"/>
              </a:ext>
            </a:extLst>
          </p:cNvPr>
          <p:cNvSpPr/>
          <p:nvPr userDrawn="1"/>
        </p:nvSpPr>
        <p:spPr>
          <a:xfrm>
            <a:off x="673567" y="1881188"/>
            <a:ext cx="10849368" cy="43752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F4672533-E8E9-E84B-805C-4E9484E45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16" name="Plassholder for tekst 7">
            <a:extLst>
              <a:ext uri="{FF2B5EF4-FFF2-40B4-BE49-F238E27FC236}">
                <a16:creationId xmlns:a16="http://schemas.microsoft.com/office/drawing/2014/main" id="{22B412F5-6936-6243-8AFA-CEFD8D4256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E5141B-8C32-D3FF-D90C-DB4877AD47D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B25CCC1-0B2D-B04B-91C2-577A587FA1E6}" type="datetime1">
              <a:rPr lang="nb-NO" smtClean="0"/>
              <a:t>08.08.2025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45B165-A879-B81A-1AA0-0043190E306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B1ED60A-2D7E-F7E5-FBBD-C9A031A78E81}"/>
              </a:ext>
            </a:extLst>
          </p:cNvPr>
          <p:cNvSpPr/>
          <p:nvPr userDrawn="1"/>
        </p:nvSpPr>
        <p:spPr>
          <a:xfrm>
            <a:off x="12386178" y="0"/>
            <a:ext cx="4248192" cy="627319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 dirty="0"/>
              <a:t>Tittel og bilde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Sekundærfarger skal </a:t>
            </a: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kun 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Klikk så på bildeikonet og velg et bilde som passer til formatet.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Alternativt klikk i «ramme 2» og sett inn ønsket graf/tabell eller benytt rammen som et tekstfelt. 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C6D19CD-A9DC-3FA7-6B6F-F1A81F44C933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4749473F-3A96-185A-CB04-CAD170CBC2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56667" y="2139630"/>
            <a:ext cx="10259973" cy="1547812"/>
          </a:xfrm>
          <a:prstGeom prst="rect">
            <a:avLst/>
          </a:prstGeom>
        </p:spPr>
        <p:txBody>
          <a:bodyPr lIns="0" tIns="0" rIns="0" bIns="0" numCol="2" spcCol="288000"/>
          <a:lstStyle>
            <a:lvl1pPr marL="0" indent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</p:spTree>
    <p:extLst>
      <p:ext uri="{BB962C8B-B14F-4D97-AF65-F5344CB8AC3E}">
        <p14:creationId xmlns:p14="http://schemas.microsoft.com/office/powerpoint/2010/main" val="13042856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tel_fargefeltblå_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tel 1">
            <a:extLst>
              <a:ext uri="{FF2B5EF4-FFF2-40B4-BE49-F238E27FC236}">
                <a16:creationId xmlns:a16="http://schemas.microsoft.com/office/drawing/2014/main" id="{F4672533-E8E9-E84B-805C-4E9484E45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tittel, 2 linjer</a:t>
            </a:r>
          </a:p>
        </p:txBody>
      </p:sp>
      <p:sp>
        <p:nvSpPr>
          <p:cNvPr id="16" name="Plassholder for tekst 7">
            <a:extLst>
              <a:ext uri="{FF2B5EF4-FFF2-40B4-BE49-F238E27FC236}">
                <a16:creationId xmlns:a16="http://schemas.microsoft.com/office/drawing/2014/main" id="{22B412F5-6936-6243-8AFA-CEFD8D4256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E5141B-8C32-D3FF-D90C-DB4877AD47D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B25CCC1-0B2D-B04B-91C2-577A587FA1E6}" type="datetime1">
              <a:rPr lang="nb-NO" smtClean="0"/>
              <a:t>08.08.2025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45B165-A879-B81A-1AA0-0043190E306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B1ED60A-2D7E-F7E5-FBBD-C9A031A78E81}"/>
              </a:ext>
            </a:extLst>
          </p:cNvPr>
          <p:cNvSpPr/>
          <p:nvPr userDrawn="1"/>
        </p:nvSpPr>
        <p:spPr>
          <a:xfrm>
            <a:off x="12386178" y="0"/>
            <a:ext cx="4248192" cy="627319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/>
              <a:t>Tittel og bilde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Sekundærfarger skal </a:t>
            </a:r>
            <a:r>
              <a:rPr lang="nb-NO" sz="1200" b="0" i="0">
                <a:solidFill>
                  <a:schemeClr val="tx1"/>
                </a:solidFill>
                <a:latin typeface="Arial Nova" panose="020B0504020202020204" pitchFamily="34" charset="0"/>
              </a:rPr>
              <a:t>kun </a:t>
            </a: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Klikk så på bildeikonet og velg et bilde som passer til formatet. </a:t>
            </a:r>
            <a:r>
              <a:rPr lang="nb-NO" sz="1200" b="0" i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Alternativt klikk i «ramme 2» og sett inn ønsket graf/tabell eller benytt rammen som et tekstfelt. Husk at du kan lage graf/tabell i </a:t>
            </a:r>
            <a:r>
              <a:rPr lang="nb-NO" sz="1200" b="0" i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C6D19CD-A9DC-3FA7-6B6F-F1A81F44C933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25F1969-8205-BDBC-192E-6BBFACB7AF51}"/>
              </a:ext>
            </a:extLst>
          </p:cNvPr>
          <p:cNvSpPr/>
          <p:nvPr userDrawn="1"/>
        </p:nvSpPr>
        <p:spPr>
          <a:xfrm>
            <a:off x="671237" y="1880438"/>
            <a:ext cx="2600825" cy="43927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0FD3721-C6FC-C375-3DEB-FB159DDE4DFB}"/>
              </a:ext>
            </a:extLst>
          </p:cNvPr>
          <p:cNvSpPr/>
          <p:nvPr userDrawn="1"/>
        </p:nvSpPr>
        <p:spPr>
          <a:xfrm>
            <a:off x="8930098" y="1880438"/>
            <a:ext cx="2600825" cy="43927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9D1FE5AC-F018-62E1-055B-63BF134D56B6}"/>
              </a:ext>
            </a:extLst>
          </p:cNvPr>
          <p:cNvSpPr/>
          <p:nvPr userDrawn="1"/>
        </p:nvSpPr>
        <p:spPr>
          <a:xfrm>
            <a:off x="6177145" y="1880438"/>
            <a:ext cx="2600825" cy="43927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648DAAA-9F41-4EC9-B8DA-E2B06CD60C23}"/>
              </a:ext>
            </a:extLst>
          </p:cNvPr>
          <p:cNvSpPr/>
          <p:nvPr userDrawn="1"/>
        </p:nvSpPr>
        <p:spPr>
          <a:xfrm>
            <a:off x="3424191" y="1880438"/>
            <a:ext cx="2600825" cy="43927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Plassholder for tekst 2">
            <a:extLst>
              <a:ext uri="{FF2B5EF4-FFF2-40B4-BE49-F238E27FC236}">
                <a16:creationId xmlns:a16="http://schemas.microsoft.com/office/drawing/2014/main" id="{F18D3A60-B7EA-F7A7-EE73-B2D0EF9676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84523" y="2535980"/>
            <a:ext cx="2322000" cy="3642801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285750" indent="-28575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23" name="Plassholder for tekst 2">
            <a:extLst>
              <a:ext uri="{FF2B5EF4-FFF2-40B4-BE49-F238E27FC236}">
                <a16:creationId xmlns:a16="http://schemas.microsoft.com/office/drawing/2014/main" id="{12174E10-D09B-56BE-D498-F649DEA098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16557" y="2535980"/>
            <a:ext cx="2322000" cy="3642801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285750" indent="-28575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24" name="Plassholder for tekst 2">
            <a:extLst>
              <a:ext uri="{FF2B5EF4-FFF2-40B4-BE49-F238E27FC236}">
                <a16:creationId xmlns:a16="http://schemas.microsoft.com/office/drawing/2014/main" id="{870A2C53-EDB2-2C8B-59CE-FFD8D0CDF88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72162" y="2535980"/>
            <a:ext cx="2322000" cy="3642801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285750" indent="-28575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25" name="Plassholder for tekst 2">
            <a:extLst>
              <a:ext uri="{FF2B5EF4-FFF2-40B4-BE49-F238E27FC236}">
                <a16:creationId xmlns:a16="http://schemas.microsoft.com/office/drawing/2014/main" id="{E0EF387B-742B-0DFA-BD5E-92322D1C6ED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0649" y="2535980"/>
            <a:ext cx="2322000" cy="3642801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285750" indent="-28575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27" name="Plassholder for tekst 2">
            <a:extLst>
              <a:ext uri="{FF2B5EF4-FFF2-40B4-BE49-F238E27FC236}">
                <a16:creationId xmlns:a16="http://schemas.microsoft.com/office/drawing/2014/main" id="{F3016A0F-5388-E2B6-EDEB-CF630B300E2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54603" y="2048306"/>
            <a:ext cx="2340000" cy="311600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0" indent="0" algn="ctr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Header</a:t>
            </a:r>
          </a:p>
        </p:txBody>
      </p:sp>
      <p:sp>
        <p:nvSpPr>
          <p:cNvPr id="28" name="Plassholder for tekst 2">
            <a:extLst>
              <a:ext uri="{FF2B5EF4-FFF2-40B4-BE49-F238E27FC236}">
                <a16:creationId xmlns:a16="http://schemas.microsoft.com/office/drawing/2014/main" id="{8B7B4F7D-43FD-7B1F-C019-28FE9ADA8DD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7557" y="2048306"/>
            <a:ext cx="2340000" cy="311600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0" indent="0" algn="ctr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Header</a:t>
            </a:r>
          </a:p>
        </p:txBody>
      </p:sp>
      <p:sp>
        <p:nvSpPr>
          <p:cNvPr id="29" name="Plassholder for tekst 2">
            <a:extLst>
              <a:ext uri="{FF2B5EF4-FFF2-40B4-BE49-F238E27FC236}">
                <a16:creationId xmlns:a16="http://schemas.microsoft.com/office/drawing/2014/main" id="{FCA6CE4E-060A-F20E-BB03-AA2A9D3BF6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60510" y="2048306"/>
            <a:ext cx="2340000" cy="311600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0" indent="0" algn="ctr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Header</a:t>
            </a:r>
          </a:p>
        </p:txBody>
      </p:sp>
      <p:sp>
        <p:nvSpPr>
          <p:cNvPr id="30" name="Plassholder for tekst 2">
            <a:extLst>
              <a:ext uri="{FF2B5EF4-FFF2-40B4-BE49-F238E27FC236}">
                <a16:creationId xmlns:a16="http://schemas.microsoft.com/office/drawing/2014/main" id="{46027288-3C63-953E-5C0B-F5DCACF5D04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4088" y="2048306"/>
            <a:ext cx="2340000" cy="311600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0" indent="0" algn="ctr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24620785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tel_fargefeltblå_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tel 1">
            <a:extLst>
              <a:ext uri="{FF2B5EF4-FFF2-40B4-BE49-F238E27FC236}">
                <a16:creationId xmlns:a16="http://schemas.microsoft.com/office/drawing/2014/main" id="{F4672533-E8E9-E84B-805C-4E9484E45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tittel, 2 linjer</a:t>
            </a:r>
          </a:p>
        </p:txBody>
      </p:sp>
      <p:sp>
        <p:nvSpPr>
          <p:cNvPr id="16" name="Plassholder for tekst 7">
            <a:extLst>
              <a:ext uri="{FF2B5EF4-FFF2-40B4-BE49-F238E27FC236}">
                <a16:creationId xmlns:a16="http://schemas.microsoft.com/office/drawing/2014/main" id="{22B412F5-6936-6243-8AFA-CEFD8D4256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E5141B-8C32-D3FF-D90C-DB4877AD47D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B25CCC1-0B2D-B04B-91C2-577A587FA1E6}" type="datetime1">
              <a:rPr lang="nb-NO" smtClean="0"/>
              <a:t>08.08.2025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45B165-A879-B81A-1AA0-0043190E306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B1ED60A-2D7E-F7E5-FBBD-C9A031A78E81}"/>
              </a:ext>
            </a:extLst>
          </p:cNvPr>
          <p:cNvSpPr/>
          <p:nvPr userDrawn="1"/>
        </p:nvSpPr>
        <p:spPr>
          <a:xfrm>
            <a:off x="12386178" y="0"/>
            <a:ext cx="4248192" cy="627319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/>
              <a:t>Tittel og bilde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Sekundærfarger skal </a:t>
            </a:r>
            <a:r>
              <a:rPr lang="nb-NO" sz="1200" b="0" i="0">
                <a:solidFill>
                  <a:schemeClr val="tx1"/>
                </a:solidFill>
                <a:latin typeface="Arial Nova" panose="020B0504020202020204" pitchFamily="34" charset="0"/>
              </a:rPr>
              <a:t>kun </a:t>
            </a: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Klikk så på bildeikonet og velg et bilde som passer til formatet. </a:t>
            </a:r>
            <a:r>
              <a:rPr lang="nb-NO" sz="1200" b="0" i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Alternativt klikk i «ramme 2» og sett inn ønsket graf/tabell eller benytt rammen som et tekstfelt. Husk at du kan lage graf/tabell i </a:t>
            </a:r>
            <a:r>
              <a:rPr lang="nb-NO" sz="1200" b="0" i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C6D19CD-A9DC-3FA7-6B6F-F1A81F44C933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25F1969-8205-BDBC-192E-6BBFACB7AF51}"/>
              </a:ext>
            </a:extLst>
          </p:cNvPr>
          <p:cNvSpPr/>
          <p:nvPr userDrawn="1"/>
        </p:nvSpPr>
        <p:spPr>
          <a:xfrm>
            <a:off x="671237" y="1880438"/>
            <a:ext cx="5353779" cy="43927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9D1FE5AC-F018-62E1-055B-63BF134D56B6}"/>
              </a:ext>
            </a:extLst>
          </p:cNvPr>
          <p:cNvSpPr/>
          <p:nvPr userDrawn="1"/>
        </p:nvSpPr>
        <p:spPr>
          <a:xfrm>
            <a:off x="6177145" y="1880438"/>
            <a:ext cx="5343618" cy="43927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2">
            <a:extLst>
              <a:ext uri="{FF2B5EF4-FFF2-40B4-BE49-F238E27FC236}">
                <a16:creationId xmlns:a16="http://schemas.microsoft.com/office/drawing/2014/main" id="{12174E10-D09B-56BE-D498-F649DEA098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7848" y="2535980"/>
            <a:ext cx="4939200" cy="3642801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285750" indent="-28575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25" name="Plassholder for tekst 2">
            <a:extLst>
              <a:ext uri="{FF2B5EF4-FFF2-40B4-BE49-F238E27FC236}">
                <a16:creationId xmlns:a16="http://schemas.microsoft.com/office/drawing/2014/main" id="{E0EF387B-742B-0DFA-BD5E-92322D1C6ED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6506" y="2535980"/>
            <a:ext cx="4939200" cy="3642801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285750" indent="-28575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28" name="Plassholder for tekst 2">
            <a:extLst>
              <a:ext uri="{FF2B5EF4-FFF2-40B4-BE49-F238E27FC236}">
                <a16:creationId xmlns:a16="http://schemas.microsoft.com/office/drawing/2014/main" id="{8B7B4F7D-43FD-7B1F-C019-28FE9ADA8DD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69096" y="2048306"/>
            <a:ext cx="5170616" cy="311600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0" indent="0" algn="ctr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Header</a:t>
            </a:r>
          </a:p>
        </p:txBody>
      </p:sp>
      <p:sp>
        <p:nvSpPr>
          <p:cNvPr id="30" name="Plassholder for tekst 2">
            <a:extLst>
              <a:ext uri="{FF2B5EF4-FFF2-40B4-BE49-F238E27FC236}">
                <a16:creationId xmlns:a16="http://schemas.microsoft.com/office/drawing/2014/main" id="{46027288-3C63-953E-5C0B-F5DCACF5D04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57754" y="2048306"/>
            <a:ext cx="5198658" cy="311600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0" indent="0" algn="ctr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2351021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tel_fargefeltblå_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tel 1">
            <a:extLst>
              <a:ext uri="{FF2B5EF4-FFF2-40B4-BE49-F238E27FC236}">
                <a16:creationId xmlns:a16="http://schemas.microsoft.com/office/drawing/2014/main" id="{F4672533-E8E9-E84B-805C-4E9484E45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tittel, 2 linjer</a:t>
            </a:r>
          </a:p>
        </p:txBody>
      </p:sp>
      <p:sp>
        <p:nvSpPr>
          <p:cNvPr id="16" name="Plassholder for tekst 7">
            <a:extLst>
              <a:ext uri="{FF2B5EF4-FFF2-40B4-BE49-F238E27FC236}">
                <a16:creationId xmlns:a16="http://schemas.microsoft.com/office/drawing/2014/main" id="{22B412F5-6936-6243-8AFA-CEFD8D4256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E5141B-8C32-D3FF-D90C-DB4877AD47D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B25CCC1-0B2D-B04B-91C2-577A587FA1E6}" type="datetime1">
              <a:rPr lang="nb-NO" smtClean="0"/>
              <a:t>08.08.2025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45B165-A879-B81A-1AA0-0043190E306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B1ED60A-2D7E-F7E5-FBBD-C9A031A78E81}"/>
              </a:ext>
            </a:extLst>
          </p:cNvPr>
          <p:cNvSpPr/>
          <p:nvPr userDrawn="1"/>
        </p:nvSpPr>
        <p:spPr>
          <a:xfrm>
            <a:off x="12386178" y="0"/>
            <a:ext cx="4248192" cy="627319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/>
              <a:t>Tittel og bilde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Sekundærfarger skal </a:t>
            </a:r>
            <a:r>
              <a:rPr lang="nb-NO" sz="1200" b="0" i="0">
                <a:solidFill>
                  <a:schemeClr val="tx1"/>
                </a:solidFill>
                <a:latin typeface="Arial Nova" panose="020B0504020202020204" pitchFamily="34" charset="0"/>
              </a:rPr>
              <a:t>kun </a:t>
            </a: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Klikk så på bildeikonet og velg et bilde som passer til formatet. </a:t>
            </a:r>
            <a:r>
              <a:rPr lang="nb-NO" sz="1200" b="0" i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Alternativt klikk i «ramme 2» og sett inn ønsket graf/tabell eller benytt rammen som et tekstfelt. Husk at du kan lage graf/tabell i </a:t>
            </a:r>
            <a:r>
              <a:rPr lang="nb-NO" sz="1200" b="0" i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C6D19CD-A9DC-3FA7-6B6F-F1A81F44C933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25F1969-8205-BDBC-192E-6BBFACB7AF51}"/>
              </a:ext>
            </a:extLst>
          </p:cNvPr>
          <p:cNvSpPr/>
          <p:nvPr userDrawn="1"/>
        </p:nvSpPr>
        <p:spPr>
          <a:xfrm>
            <a:off x="671237" y="1880437"/>
            <a:ext cx="5335200" cy="212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9D1FE5AC-F018-62E1-055B-63BF134D56B6}"/>
              </a:ext>
            </a:extLst>
          </p:cNvPr>
          <p:cNvSpPr/>
          <p:nvPr userDrawn="1"/>
        </p:nvSpPr>
        <p:spPr>
          <a:xfrm>
            <a:off x="6177145" y="1880437"/>
            <a:ext cx="5335200" cy="212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2">
            <a:extLst>
              <a:ext uri="{FF2B5EF4-FFF2-40B4-BE49-F238E27FC236}">
                <a16:creationId xmlns:a16="http://schemas.microsoft.com/office/drawing/2014/main" id="{12174E10-D09B-56BE-D498-F649DEA098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7047" y="2535980"/>
            <a:ext cx="4939200" cy="1347251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285750" indent="-28575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25" name="Plassholder for tekst 2">
            <a:extLst>
              <a:ext uri="{FF2B5EF4-FFF2-40B4-BE49-F238E27FC236}">
                <a16:creationId xmlns:a16="http://schemas.microsoft.com/office/drawing/2014/main" id="{E0EF387B-742B-0DFA-BD5E-92322D1C6ED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0649" y="2535980"/>
            <a:ext cx="4939200" cy="1347251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285750" indent="-28575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28" name="Plassholder for tekst 2">
            <a:extLst>
              <a:ext uri="{FF2B5EF4-FFF2-40B4-BE49-F238E27FC236}">
                <a16:creationId xmlns:a16="http://schemas.microsoft.com/office/drawing/2014/main" id="{8B7B4F7D-43FD-7B1F-C019-28FE9ADA8DD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69096" y="2048306"/>
            <a:ext cx="5170616" cy="311600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0" indent="0" algn="ctr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Header</a:t>
            </a:r>
          </a:p>
        </p:txBody>
      </p:sp>
      <p:sp>
        <p:nvSpPr>
          <p:cNvPr id="30" name="Plassholder for tekst 2">
            <a:extLst>
              <a:ext uri="{FF2B5EF4-FFF2-40B4-BE49-F238E27FC236}">
                <a16:creationId xmlns:a16="http://schemas.microsoft.com/office/drawing/2014/main" id="{46027288-3C63-953E-5C0B-F5DCACF5D04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57754" y="2048306"/>
            <a:ext cx="5198658" cy="311600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0" indent="0" algn="ctr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Header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B7C19EB8-5D81-604D-5824-24F0D35485B9}"/>
              </a:ext>
            </a:extLst>
          </p:cNvPr>
          <p:cNvSpPr/>
          <p:nvPr userDrawn="1"/>
        </p:nvSpPr>
        <p:spPr>
          <a:xfrm>
            <a:off x="678697" y="4143969"/>
            <a:ext cx="5335200" cy="212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E8A2E3B-498D-CCEB-FA3E-967D148EB1BA}"/>
              </a:ext>
            </a:extLst>
          </p:cNvPr>
          <p:cNvSpPr/>
          <p:nvPr userDrawn="1"/>
        </p:nvSpPr>
        <p:spPr>
          <a:xfrm>
            <a:off x="6184605" y="4143969"/>
            <a:ext cx="5335200" cy="212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7EC2D86A-61D6-75CA-8D71-C7E75124286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84507" y="4799512"/>
            <a:ext cx="4939200" cy="1347251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285750" indent="-28575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5BA263F6-40B1-2584-8E55-CAD5B7F2C8D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98109" y="4799512"/>
            <a:ext cx="4939200" cy="1347251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285750" indent="-28575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CCAC1C24-41F5-4C6C-D482-07621B846D7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76556" y="4311838"/>
            <a:ext cx="5170616" cy="311600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0" indent="0" algn="ctr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Header</a:t>
            </a:r>
          </a:p>
        </p:txBody>
      </p:sp>
      <p:sp>
        <p:nvSpPr>
          <p:cNvPr id="13" name="Plassholder for tekst 2">
            <a:extLst>
              <a:ext uri="{FF2B5EF4-FFF2-40B4-BE49-F238E27FC236}">
                <a16:creationId xmlns:a16="http://schemas.microsoft.com/office/drawing/2014/main" id="{47E86FFD-E8C8-12FC-A280-A2D499DA123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65214" y="4311838"/>
            <a:ext cx="5198658" cy="311600"/>
          </a:xfrm>
          <a:prstGeom prst="rect">
            <a:avLst/>
          </a:prstGeom>
        </p:spPr>
        <p:txBody>
          <a:bodyPr lIns="0" tIns="0" rIns="0" bIns="0" numCol="1" spcCol="288000"/>
          <a:lstStyle>
            <a:lvl1pPr marL="0" indent="0" algn="ctr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826693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tel 1">
            <a:extLst>
              <a:ext uri="{FF2B5EF4-FFF2-40B4-BE49-F238E27FC236}">
                <a16:creationId xmlns:a16="http://schemas.microsoft.com/office/drawing/2014/main" id="{F4672533-E8E9-E84B-805C-4E9484E45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16" name="Plassholder for tekst 7">
            <a:extLst>
              <a:ext uri="{FF2B5EF4-FFF2-40B4-BE49-F238E27FC236}">
                <a16:creationId xmlns:a16="http://schemas.microsoft.com/office/drawing/2014/main" id="{22B412F5-6936-6243-8AFA-CEFD8D4256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E5141B-8C32-D3FF-D90C-DB4877AD47D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B25CCC1-0B2D-B04B-91C2-577A587FA1E6}" type="datetime1">
              <a:rPr lang="nb-NO" smtClean="0"/>
              <a:t>08.08.2025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45B165-A879-B81A-1AA0-0043190E306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B767AF-2E4B-90F3-D6CA-52443FE37A8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73567" y="1895473"/>
            <a:ext cx="10849368" cy="436100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latin typeface="Arial Nova Light" panose="020B0304020202020204" pitchFamily="34" charset="0"/>
              </a:defRPr>
            </a:lvl1pPr>
          </a:lstStyle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legge til et bilde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B1ED60A-2D7E-F7E5-FBBD-C9A031A78E81}"/>
              </a:ext>
            </a:extLst>
          </p:cNvPr>
          <p:cNvSpPr/>
          <p:nvPr userDrawn="1"/>
        </p:nvSpPr>
        <p:spPr>
          <a:xfrm>
            <a:off x="12386178" y="0"/>
            <a:ext cx="4248192" cy="627319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 dirty="0"/>
              <a:t>Tittel og bilde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Sekundærfarger skal </a:t>
            </a: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kun 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Klikk så på bildeikonet og velg et bilde som passer til formatet.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Alternativt klikk i «ramme 2» og sett inn ønsket graf/tabell eller benytt rammen som et tekstfelt. 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C6D19CD-A9DC-3FA7-6B6F-F1A81F44C933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651468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k 12">
            <a:extLst>
              <a:ext uri="{FF2B5EF4-FFF2-40B4-BE49-F238E27FC236}">
                <a16:creationId xmlns:a16="http://schemas.microsoft.com/office/drawing/2014/main" id="{86F62493-4F03-7F40-AFA8-20946284A3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391" r="42148" b="7164"/>
          <a:stretch/>
        </p:blipFill>
        <p:spPr>
          <a:xfrm>
            <a:off x="7355360" y="0"/>
            <a:ext cx="4826091" cy="6858000"/>
          </a:xfrm>
          <a:prstGeom prst="rect">
            <a:avLst/>
          </a:prstGeom>
        </p:spPr>
      </p:pic>
      <p:sp>
        <p:nvSpPr>
          <p:cNvPr id="17" name="Tittel 1">
            <a:extLst>
              <a:ext uri="{FF2B5EF4-FFF2-40B4-BE49-F238E27FC236}">
                <a16:creationId xmlns:a16="http://schemas.microsoft.com/office/drawing/2014/main" id="{B57A0641-C1B4-F94F-B4A4-1D7849F676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7" y="845605"/>
            <a:ext cx="5957200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tittel, 2 linjer</a:t>
            </a:r>
          </a:p>
        </p:txBody>
      </p:sp>
      <p:sp>
        <p:nvSpPr>
          <p:cNvPr id="19" name="Plassholder for tekst 7">
            <a:extLst>
              <a:ext uri="{FF2B5EF4-FFF2-40B4-BE49-F238E27FC236}">
                <a16:creationId xmlns:a16="http://schemas.microsoft.com/office/drawing/2014/main" id="{ECADE9B3-ED63-664D-B804-38568BCAFC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5957200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302227-D183-4FBB-C856-1F7E59C5324F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3A9B183E-C9AF-0F4E-A767-417DC4AE161E}" type="datetime1">
              <a:rPr lang="nb-NO" smtClean="0"/>
              <a:t>08.08.2025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09744E-8B28-8E02-91AF-F64C0CDFE2D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74123" y="6479747"/>
            <a:ext cx="5955263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/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49EF3E24-FFC1-C20C-5C47-2FEA5BCCD7F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2187" y="1885630"/>
            <a:ext cx="5957200" cy="4481246"/>
          </a:xfrm>
          <a:prstGeom prst="rect">
            <a:avLst/>
          </a:prstGeom>
        </p:spPr>
        <p:txBody>
          <a:bodyPr lIns="0" tIns="0" rIns="0" bIns="0"/>
          <a:lstStyle>
            <a:lvl1pPr marL="283329" indent="-283329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chemeClr val="tx1"/>
                </a:solidFill>
                <a:latin typeface="+mn-lt"/>
              </a:defRPr>
            </a:lvl1pPr>
            <a:lvl2pPr marL="685685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-"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1142809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599933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2057057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skrive tekst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D131F242-C4E2-90FD-FAD1-994C4A830827}"/>
              </a:ext>
            </a:extLst>
          </p:cNvPr>
          <p:cNvSpPr/>
          <p:nvPr userDrawn="1"/>
        </p:nvSpPr>
        <p:spPr>
          <a:xfrm>
            <a:off x="12406951" y="21773"/>
            <a:ext cx="4248192" cy="293381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" panose="020B0504020202020204" pitchFamily="34" charset="0"/>
              </a:rPr>
              <a:t>Tittel og tekst</a:t>
            </a: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Skru av punktene i verktøylinjen om dem ikke skal benyttes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4122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r den som skriver mye (negativ) Lys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2">
            <a:extLst>
              <a:ext uri="{FF2B5EF4-FFF2-40B4-BE49-F238E27FC236}">
                <a16:creationId xmlns:a16="http://schemas.microsoft.com/office/drawing/2014/main" id="{D01C26C7-B78D-DF4E-B940-FE5E9FB2C47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10750" y="2"/>
            <a:ext cx="4181250" cy="6857999"/>
          </a:xfrm>
          <a:solidFill>
            <a:schemeClr val="tx1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350" dirty="0"/>
              <a:t>Velg heldekkende bilde via «Sett inn» - «Bilde»</a:t>
            </a: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350" dirty="0"/>
              <a:t>NB! Husk riktig valg av logo-farge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D58595-D507-46BE-9A68-223EDA6B1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DAD648FF-C518-1E46-A070-EB6A85AF4545}" type="datetime1">
              <a:rPr lang="nb-NO" smtClean="0"/>
              <a:t>08.08.2025</a:t>
            </a:fld>
            <a:endParaRPr lang="nb-NO"/>
          </a:p>
        </p:txBody>
      </p:sp>
      <p:sp>
        <p:nvSpPr>
          <p:cNvPr id="19" name="Plassholder for tekst 7">
            <a:extLst>
              <a:ext uri="{FF2B5EF4-FFF2-40B4-BE49-F238E27FC236}">
                <a16:creationId xmlns:a16="http://schemas.microsoft.com/office/drawing/2014/main" id="{D366DEC4-23BB-164D-99D6-1FF1E730509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4124" y="310063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A627010E-2AB3-A897-4928-0A24CB34C3F9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74125" y="6479747"/>
            <a:ext cx="7016747" cy="2077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/>
            <a:endParaRPr lang="nb-NO" dirty="0"/>
          </a:p>
        </p:txBody>
      </p:sp>
      <p:pic>
        <p:nvPicPr>
          <p:cNvPr id="14" name="logo_hvit" hidden="1">
            <a:extLst>
              <a:ext uri="{FF2B5EF4-FFF2-40B4-BE49-F238E27FC236}">
                <a16:creationId xmlns:a16="http://schemas.microsoft.com/office/drawing/2014/main" id="{82D727E8-5A13-39B5-BB8A-4C6BB70F3B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2379" y="295769"/>
            <a:ext cx="869322" cy="205912"/>
          </a:xfrm>
          <a:prstGeom prst="rect">
            <a:avLst/>
          </a:prstGeom>
        </p:spPr>
      </p:pic>
      <p:pic>
        <p:nvPicPr>
          <p:cNvPr id="16" name="logo_blaa" descr="Shape&#10;&#10;Description automatically generated with medium confidence" hidden="1">
            <a:extLst>
              <a:ext uri="{FF2B5EF4-FFF2-40B4-BE49-F238E27FC236}">
                <a16:creationId xmlns:a16="http://schemas.microsoft.com/office/drawing/2014/main" id="{33F39847-60CE-741B-F9E4-E7C0C5F20D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380" y="295770"/>
            <a:ext cx="862385" cy="205912"/>
          </a:xfrm>
          <a:prstGeom prst="rect">
            <a:avLst/>
          </a:prstGeom>
        </p:spPr>
      </p:pic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827F9F11-A4E6-0F39-0D69-7348CF5B98B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982380" y="295770"/>
            <a:ext cx="868085" cy="205912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DE324FC0-23DF-C3CE-0E76-7EEBC0B13F2A}"/>
              </a:ext>
            </a:extLst>
          </p:cNvPr>
          <p:cNvSpPr/>
          <p:nvPr userDrawn="1"/>
        </p:nvSpPr>
        <p:spPr>
          <a:xfrm>
            <a:off x="12386178" y="0"/>
            <a:ext cx="4248192" cy="601671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Tittel, tekst og bilde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Skru av punktene i verktøylinjen om de ikke skal benyttes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Velg heldekkende bilde via «Sett inn» -&gt; «Bilde» 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Logo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Bruk logovelgeren for å sette rett logo på bildet. Sort på lyst bilde og hvit for mørkt bilde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F571FF18-C9D8-1AB4-15F2-32AD402EEB6B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F211CC7-7480-9DFB-6DED-719BE95A3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7" y="845605"/>
            <a:ext cx="5957200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8B388C5-E208-1D72-6512-5ACA90175D1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2187" y="1885630"/>
            <a:ext cx="5957200" cy="4481246"/>
          </a:xfrm>
          <a:prstGeom prst="rect">
            <a:avLst/>
          </a:prstGeom>
        </p:spPr>
        <p:txBody>
          <a:bodyPr lIns="0" tIns="0" rIns="0" bIns="0"/>
          <a:lstStyle>
            <a:lvl1pPr marL="283329" indent="-283329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chemeClr val="tx1"/>
                </a:solidFill>
                <a:latin typeface="+mn-lt"/>
              </a:defRPr>
            </a:lvl1pPr>
            <a:lvl2pPr marL="685685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-"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1142809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599933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2057057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08152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75DB19B4-B2E7-534D-97E0-D5BB59F82C1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3567" y="1888789"/>
            <a:ext cx="10849368" cy="4361003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950"/>
            </a:lvl2pPr>
            <a:lvl3pPr>
              <a:defRPr sz="1800"/>
            </a:lvl3pPr>
            <a:lvl4pPr>
              <a:defRPr sz="1650"/>
            </a:lvl4pPr>
            <a:lvl5pPr>
              <a:defRPr sz="1500"/>
            </a:lvl5pPr>
          </a:lstStyle>
          <a:p>
            <a:pPr lvl="0"/>
            <a:r>
              <a:rPr lang="nb-NO" dirty="0"/>
              <a:t>Klikk på ikonene for å legge inn graf/tabell.</a:t>
            </a:r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F4672533-E8E9-E84B-805C-4E9484E45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16" name="Plassholder for tekst 7">
            <a:extLst>
              <a:ext uri="{FF2B5EF4-FFF2-40B4-BE49-F238E27FC236}">
                <a16:creationId xmlns:a16="http://schemas.microsoft.com/office/drawing/2014/main" id="{22B412F5-6936-6243-8AFA-CEFD8D4256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E5141B-8C32-D3FF-D90C-DB4877AD47D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7BFA35D-E65F-3443-8A1A-D58AFE67495E}" type="datetime1">
              <a:rPr lang="nb-NO" smtClean="0"/>
              <a:t>08.08.2025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45B165-A879-B81A-1AA0-0043190E306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48587FA5-D097-4B6A-D877-697F5F6A81C5}"/>
              </a:ext>
            </a:extLst>
          </p:cNvPr>
          <p:cNvSpPr/>
          <p:nvPr userDrawn="1"/>
        </p:nvSpPr>
        <p:spPr>
          <a:xfrm>
            <a:off x="12386178" y="0"/>
            <a:ext cx="4248192" cy="441146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 dirty="0"/>
              <a:t>Tittel og graf/tabell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Graf/tabell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graf/tabell klikk på ikonet.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22144FE-48F6-ACF4-3B2F-2CFE598FFB82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086816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75DB19B4-B2E7-534D-97E0-D5BB59F82C1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3567" y="837011"/>
            <a:ext cx="10849368" cy="5339953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950"/>
            </a:lvl2pPr>
            <a:lvl3pPr>
              <a:defRPr sz="1800"/>
            </a:lvl3pPr>
            <a:lvl4pPr>
              <a:defRPr sz="1650"/>
            </a:lvl4pPr>
            <a:lvl5pPr>
              <a:defRPr sz="1500"/>
            </a:lvl5pPr>
          </a:lstStyle>
          <a:p>
            <a:pPr lvl="0"/>
            <a:r>
              <a:rPr lang="nb-NO" dirty="0"/>
              <a:t>Klikk på ikonene for å legge inn graf/tabell.</a:t>
            </a:r>
          </a:p>
        </p:txBody>
      </p:sp>
      <p:sp>
        <p:nvSpPr>
          <p:cNvPr id="16" name="Plassholder for tekst 7">
            <a:extLst>
              <a:ext uri="{FF2B5EF4-FFF2-40B4-BE49-F238E27FC236}">
                <a16:creationId xmlns:a16="http://schemas.microsoft.com/office/drawing/2014/main" id="{22B412F5-6936-6243-8AFA-CEFD8D4256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B1D9C5-B5B0-A712-444F-BF5DD72C0D2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E445979-FC36-014F-A3F6-E456C3D32508}" type="datetime1">
              <a:rPr lang="nb-NO" smtClean="0"/>
              <a:t>08.08.2025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84C500-21F0-CAE8-9B89-22FF056BCC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35BC66D8-4E83-F690-017D-635981036463}"/>
              </a:ext>
            </a:extLst>
          </p:cNvPr>
          <p:cNvSpPr/>
          <p:nvPr userDrawn="1"/>
        </p:nvSpPr>
        <p:spPr>
          <a:xfrm>
            <a:off x="12386178" y="0"/>
            <a:ext cx="4248192" cy="391389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 dirty="0"/>
              <a:t>Graf/tabell</a:t>
            </a: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Graf/tabell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graf/tabell klikk på ikonet.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15329509-F868-467E-D351-998BDD16E7B5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1957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tekst 7">
            <a:extLst>
              <a:ext uri="{FF2B5EF4-FFF2-40B4-BE49-F238E27FC236}">
                <a16:creationId xmlns:a16="http://schemas.microsoft.com/office/drawing/2014/main" id="{22B412F5-6936-6243-8AFA-CEFD8D4256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B1D9C5-B5B0-A712-444F-BF5DD72C0D2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0072CCA-1693-1F4C-A1A8-053AFFA94990}" type="datetime1">
              <a:rPr lang="nb-NO" smtClean="0"/>
              <a:t>08.08.2025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84C500-21F0-CAE8-9B89-22FF056BCC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23AED28-C4F1-28A9-510F-31202E7C6D0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73567" y="837011"/>
            <a:ext cx="10849368" cy="533995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latin typeface="Arial Nova Light" panose="020B0304020202020204" pitchFamily="34" charset="0"/>
              </a:defRPr>
            </a:lvl1pPr>
          </a:lstStyle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legge til et bilde</a:t>
            </a:r>
          </a:p>
          <a:p>
            <a:endParaRPr lang="nb-NO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6E6C3F9C-8D63-D9F0-791F-09B62D33B060}"/>
              </a:ext>
            </a:extLst>
          </p:cNvPr>
          <p:cNvSpPr/>
          <p:nvPr userDrawn="1"/>
        </p:nvSpPr>
        <p:spPr>
          <a:xfrm>
            <a:off x="12386178" y="0"/>
            <a:ext cx="4248192" cy="293413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bilde klikk på bildeikonet og velg et bilde.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D22E3C7-4299-70CA-A010-B721998C2A21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772480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 den som skriver mye (negativ)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F2AB5A42-7AF0-FB48-8DFB-05F45F586F3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010750" y="2"/>
            <a:ext cx="418125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350" dirty="0"/>
              <a:t>Velg heldekkende bilde via «Sett inn» - «Bilde». </a:t>
            </a: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350" dirty="0"/>
              <a:t>NB! Husk riktig valg av logo-farge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AA8139B-F1C2-C746-852C-A1FD5AC30FC9}"/>
              </a:ext>
            </a:extLst>
          </p:cNvPr>
          <p:cNvSpPr/>
          <p:nvPr/>
        </p:nvSpPr>
        <p:spPr>
          <a:xfrm>
            <a:off x="0" y="-3638"/>
            <a:ext cx="8015532" cy="68830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 dirty="0"/>
          </a:p>
        </p:txBody>
      </p:sp>
      <p:sp>
        <p:nvSpPr>
          <p:cNvPr id="30" name="Plassholder for tekst 7">
            <a:extLst>
              <a:ext uri="{FF2B5EF4-FFF2-40B4-BE49-F238E27FC236}">
                <a16:creationId xmlns:a16="http://schemas.microsoft.com/office/drawing/2014/main" id="{4AEDC77B-74BF-F845-92A9-18ABC8CC2A8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4124" y="310063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98AD1-9F2D-DB35-71BE-C20FDB19F384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C1F3ED80-39E0-934C-9FE5-2A79BC818D10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D292A-8698-7564-99F1-5223E4F033BA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74125" y="6479747"/>
            <a:ext cx="7016747" cy="2077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endParaRPr lang="nb-NO" dirty="0"/>
          </a:p>
        </p:txBody>
      </p:sp>
      <p:pic>
        <p:nvPicPr>
          <p:cNvPr id="14" name="logo_hvit" hidden="1">
            <a:extLst>
              <a:ext uri="{FF2B5EF4-FFF2-40B4-BE49-F238E27FC236}">
                <a16:creationId xmlns:a16="http://schemas.microsoft.com/office/drawing/2014/main" id="{B4BE9994-5626-6D69-49A8-FA56DDF961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2379" y="295769"/>
            <a:ext cx="869322" cy="205912"/>
          </a:xfrm>
          <a:prstGeom prst="rect">
            <a:avLst/>
          </a:prstGeom>
        </p:spPr>
      </p:pic>
      <p:pic>
        <p:nvPicPr>
          <p:cNvPr id="19" name="logo_blaa" descr="Shape&#10;&#10;Description automatically generated with medium confidence" hidden="1">
            <a:extLst>
              <a:ext uri="{FF2B5EF4-FFF2-40B4-BE49-F238E27FC236}">
                <a16:creationId xmlns:a16="http://schemas.microsoft.com/office/drawing/2014/main" id="{4DBD65FA-7D0A-A83D-D50A-29933B85F5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380" y="295770"/>
            <a:ext cx="862385" cy="205912"/>
          </a:xfrm>
          <a:prstGeom prst="rect">
            <a:avLst/>
          </a:prstGeom>
        </p:spPr>
      </p:pic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A35619D4-1F4E-69FB-8A73-2CC378A529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982380" y="295770"/>
            <a:ext cx="868085" cy="205912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058BC821-1F65-81D2-A2B9-735DF35F668A}"/>
              </a:ext>
            </a:extLst>
          </p:cNvPr>
          <p:cNvSpPr/>
          <p:nvPr userDrawn="1"/>
        </p:nvSpPr>
        <p:spPr>
          <a:xfrm>
            <a:off x="12386178" y="0"/>
            <a:ext cx="4248192" cy="570412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Tittel, tekst og bilde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Skru av punktene i verktøylinjen om de ikke skal benyttes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Velg heldekkende bilde via «Sett inn» -&gt; «Bilde» 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Logo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Bruk logovelgeren for å sette rett logo på bildet. Sort på lyst bilde og hvit for mørkt bilde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</p:txBody>
      </p:sp>
      <p:sp>
        <p:nvSpPr>
          <p:cNvPr id="23" name="Slide Number Placeholder 6">
            <a:extLst>
              <a:ext uri="{FF2B5EF4-FFF2-40B4-BE49-F238E27FC236}">
                <a16:creationId xmlns:a16="http://schemas.microsoft.com/office/drawing/2014/main" id="{E11103DD-F805-76BC-BD58-7687C3FCA053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BE78833-A0A6-B3CC-5165-2363D54E1C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7" y="845605"/>
            <a:ext cx="5957200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A3856F8-4FB0-5CC9-A969-48298D3627A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2187" y="1885630"/>
            <a:ext cx="5957200" cy="4481246"/>
          </a:xfrm>
          <a:prstGeom prst="rect">
            <a:avLst/>
          </a:prstGeom>
        </p:spPr>
        <p:txBody>
          <a:bodyPr lIns="0" tIns="0" rIns="0" bIns="0"/>
          <a:lstStyle>
            <a:lvl1pPr marL="283329" indent="-283329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chemeClr val="bg1"/>
                </a:solidFill>
                <a:latin typeface="+mn-lt"/>
              </a:defRPr>
            </a:lvl1pPr>
            <a:lvl2pPr marL="685685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-"/>
              <a:defRPr sz="1800" b="0" i="0" u="none" cap="none">
                <a:solidFill>
                  <a:schemeClr val="bg1"/>
                </a:solidFill>
                <a:latin typeface="+mn-lt"/>
              </a:defRPr>
            </a:lvl2pPr>
            <a:lvl3pPr marL="1142809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bg1"/>
                </a:solidFill>
                <a:latin typeface="+mn-lt"/>
              </a:defRPr>
            </a:lvl3pPr>
            <a:lvl4pPr marL="1599933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400" b="0" i="0" u="none" cap="none">
                <a:solidFill>
                  <a:schemeClr val="bg1"/>
                </a:solidFill>
                <a:latin typeface="+mn-lt"/>
              </a:defRPr>
            </a:lvl4pPr>
            <a:lvl5pPr marL="2057057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00" b="0" i="0" u="none" cap="none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568743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 den som skriver mye (negativ) Lys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2">
            <a:extLst>
              <a:ext uri="{FF2B5EF4-FFF2-40B4-BE49-F238E27FC236}">
                <a16:creationId xmlns:a16="http://schemas.microsoft.com/office/drawing/2014/main" id="{D01C26C7-B78D-DF4E-B940-FE5E9FB2C47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10750" y="2"/>
            <a:ext cx="418125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350" dirty="0"/>
              <a:t>Velg heldekkende bilde via «Sett inn» - «Bilde»</a:t>
            </a: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350" dirty="0"/>
              <a:t>NB! Husk riktig valg av logo-farge</a:t>
            </a: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898EA99D-FB4D-2A4C-AD95-23EA5EBA5078}"/>
              </a:ext>
            </a:extLst>
          </p:cNvPr>
          <p:cNvSpPr/>
          <p:nvPr/>
        </p:nvSpPr>
        <p:spPr>
          <a:xfrm>
            <a:off x="0" y="-12502"/>
            <a:ext cx="8007239" cy="6883003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D58595-D507-46BE-9A68-223EDA6B1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DAD648FF-C518-1E46-A070-EB6A85AF4545}" type="datetime1">
              <a:rPr lang="nb-NO" smtClean="0"/>
              <a:t>08.08.2025</a:t>
            </a:fld>
            <a:endParaRPr lang="nb-NO"/>
          </a:p>
        </p:txBody>
      </p:sp>
      <p:sp>
        <p:nvSpPr>
          <p:cNvPr id="19" name="Plassholder for tekst 7">
            <a:extLst>
              <a:ext uri="{FF2B5EF4-FFF2-40B4-BE49-F238E27FC236}">
                <a16:creationId xmlns:a16="http://schemas.microsoft.com/office/drawing/2014/main" id="{D366DEC4-23BB-164D-99D6-1FF1E730509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4124" y="310063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A627010E-2AB3-A897-4928-0A24CB34C3F9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74125" y="6479747"/>
            <a:ext cx="7016747" cy="2077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endParaRPr lang="nb-NO" dirty="0"/>
          </a:p>
        </p:txBody>
      </p:sp>
      <p:pic>
        <p:nvPicPr>
          <p:cNvPr id="14" name="logo_hvit" hidden="1">
            <a:extLst>
              <a:ext uri="{FF2B5EF4-FFF2-40B4-BE49-F238E27FC236}">
                <a16:creationId xmlns:a16="http://schemas.microsoft.com/office/drawing/2014/main" id="{82D727E8-5A13-39B5-BB8A-4C6BB70F3B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2379" y="295769"/>
            <a:ext cx="869322" cy="205912"/>
          </a:xfrm>
          <a:prstGeom prst="rect">
            <a:avLst/>
          </a:prstGeom>
        </p:spPr>
      </p:pic>
      <p:pic>
        <p:nvPicPr>
          <p:cNvPr id="16" name="logo_blaa" descr="Shape&#10;&#10;Description automatically generated with medium confidence" hidden="1">
            <a:extLst>
              <a:ext uri="{FF2B5EF4-FFF2-40B4-BE49-F238E27FC236}">
                <a16:creationId xmlns:a16="http://schemas.microsoft.com/office/drawing/2014/main" id="{33F39847-60CE-741B-F9E4-E7C0C5F20D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380" y="295770"/>
            <a:ext cx="862385" cy="205912"/>
          </a:xfrm>
          <a:prstGeom prst="rect">
            <a:avLst/>
          </a:prstGeom>
        </p:spPr>
      </p:pic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827F9F11-A4E6-0F39-0D69-7348CF5B98B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982380" y="295770"/>
            <a:ext cx="868085" cy="205912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DE324FC0-23DF-C3CE-0E76-7EEBC0B13F2A}"/>
              </a:ext>
            </a:extLst>
          </p:cNvPr>
          <p:cNvSpPr/>
          <p:nvPr userDrawn="1"/>
        </p:nvSpPr>
        <p:spPr>
          <a:xfrm>
            <a:off x="12386178" y="0"/>
            <a:ext cx="4248192" cy="601671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Tittel, tekst og bilde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Skru av punktene i verktøylinjen om de ikke skal benyttes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Velg heldekkende bilde via «Sett inn» -&gt; «Bilde» 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Logo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Bruk logovelgeren for å sette rett logo på bildet. Sort på lyst bilde og hvit for mørkt bilde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F571FF18-C9D8-1AB4-15F2-32AD402EEB6B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8F3DF12-22A3-F720-7064-F0E2835FF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7" y="845605"/>
            <a:ext cx="5957200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92BD1E-E698-8C74-AB72-3F9E9F14B5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2187" y="1885630"/>
            <a:ext cx="5957200" cy="4481246"/>
          </a:xfrm>
          <a:prstGeom prst="rect">
            <a:avLst/>
          </a:prstGeom>
        </p:spPr>
        <p:txBody>
          <a:bodyPr lIns="0" tIns="0" rIns="0" bIns="0"/>
          <a:lstStyle>
            <a:lvl1pPr marL="283329" indent="-283329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chemeClr val="tx1"/>
                </a:solidFill>
                <a:latin typeface="+mn-lt"/>
              </a:defRPr>
            </a:lvl1pPr>
            <a:lvl2pPr marL="685685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-"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1142809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599933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2057057" indent="-22856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34460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 den som skriver mye (negativ) Lys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2">
            <a:extLst>
              <a:ext uri="{FF2B5EF4-FFF2-40B4-BE49-F238E27FC236}">
                <a16:creationId xmlns:a16="http://schemas.microsoft.com/office/drawing/2014/main" id="{D01C26C7-B78D-DF4E-B940-FE5E9FB2C47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10750" y="2"/>
            <a:ext cx="4181250" cy="6857999"/>
          </a:xfr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350" dirty="0"/>
              <a:t>Ramme 1: Velg heldekkende bilde via «Sett inn» - «Bilde». Klikk bort «Ramme 2»</a:t>
            </a: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350" dirty="0"/>
              <a:t>NB! Husk riktig valg av logo-farge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D58595-D507-46BE-9A68-223EDA6B1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DAD648FF-C518-1E46-A070-EB6A85AF4545}" type="datetime1">
              <a:rPr lang="nb-NO" smtClean="0"/>
              <a:t>08.08.2025</a:t>
            </a:fld>
            <a:endParaRPr lang="nb-NO"/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EBBD25A2-6EF2-2C42-BE58-FD32388CCDC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03717" y="1893458"/>
            <a:ext cx="3313119" cy="4412456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  <a:lvl2pPr marL="457124" indent="0">
              <a:buNone/>
              <a:defRPr sz="1350">
                <a:latin typeface="Arial Nova Light" panose="020B0304020202020204" pitchFamily="34" charset="0"/>
              </a:defRPr>
            </a:lvl2pPr>
            <a:lvl3pPr marL="914248" indent="0">
              <a:buNone/>
              <a:defRPr sz="1350">
                <a:latin typeface="Arial Nova Light" panose="020B0304020202020204" pitchFamily="34" charset="0"/>
              </a:defRPr>
            </a:lvl3pPr>
            <a:lvl4pPr marL="1371371" indent="0">
              <a:buNone/>
              <a:defRPr sz="1350">
                <a:latin typeface="Arial Nova Light" panose="020B0304020202020204" pitchFamily="34" charset="0"/>
              </a:defRPr>
            </a:lvl4pPr>
            <a:lvl5pPr marL="1828495" indent="0">
              <a:buNone/>
              <a:defRPr sz="1350"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nb-NO" dirty="0"/>
              <a:t>Ramme 2: Klikk for å skrive tekst i malen. Klikk ikonene for graf/tabell i malen</a:t>
            </a:r>
          </a:p>
        </p:txBody>
      </p:sp>
      <p:sp>
        <p:nvSpPr>
          <p:cNvPr id="18" name="Plassholder for tekst 8">
            <a:extLst>
              <a:ext uri="{FF2B5EF4-FFF2-40B4-BE49-F238E27FC236}">
                <a16:creationId xmlns:a16="http://schemas.microsoft.com/office/drawing/2014/main" id="{50845AA3-7D51-EA4A-BAEE-004FCE9160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4123" y="1888695"/>
            <a:ext cx="7016749" cy="4412456"/>
          </a:xfrm>
          <a:prstGeom prst="rect">
            <a:avLst/>
          </a:prstGeom>
        </p:spPr>
        <p:txBody>
          <a:bodyPr lIns="0" tIns="0" rIns="0" bIns="0" numCol="2" spcCol="468000">
            <a:noAutofit/>
          </a:bodyPr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>
              <a:buNone/>
              <a:defRPr/>
            </a:lvl2pPr>
          </a:lstStyle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for å skrive tekst i malen, tekstfeltet går over 2 spalter.</a:t>
            </a:r>
          </a:p>
        </p:txBody>
      </p:sp>
      <p:sp>
        <p:nvSpPr>
          <p:cNvPr id="19" name="Plassholder for tekst 7">
            <a:extLst>
              <a:ext uri="{FF2B5EF4-FFF2-40B4-BE49-F238E27FC236}">
                <a16:creationId xmlns:a16="http://schemas.microsoft.com/office/drawing/2014/main" id="{D366DEC4-23BB-164D-99D6-1FF1E730509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4124" y="310063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A627010E-2AB3-A897-4928-0A24CB34C3F9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74125" y="6479747"/>
            <a:ext cx="7016747" cy="2077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endParaRPr lang="nb-NO" dirty="0"/>
          </a:p>
        </p:txBody>
      </p:sp>
      <p:pic>
        <p:nvPicPr>
          <p:cNvPr id="14" name="logo_hvit" hidden="1">
            <a:extLst>
              <a:ext uri="{FF2B5EF4-FFF2-40B4-BE49-F238E27FC236}">
                <a16:creationId xmlns:a16="http://schemas.microsoft.com/office/drawing/2014/main" id="{82D727E8-5A13-39B5-BB8A-4C6BB70F3B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2379" y="295769"/>
            <a:ext cx="869322" cy="205912"/>
          </a:xfrm>
          <a:prstGeom prst="rect">
            <a:avLst/>
          </a:prstGeom>
        </p:spPr>
      </p:pic>
      <p:pic>
        <p:nvPicPr>
          <p:cNvPr id="16" name="logo_blaa" descr="Shape&#10;&#10;Description automatically generated with medium confidence" hidden="1">
            <a:extLst>
              <a:ext uri="{FF2B5EF4-FFF2-40B4-BE49-F238E27FC236}">
                <a16:creationId xmlns:a16="http://schemas.microsoft.com/office/drawing/2014/main" id="{33F39847-60CE-741B-F9E4-E7C0C5F20D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380" y="295770"/>
            <a:ext cx="862385" cy="205912"/>
          </a:xfrm>
          <a:prstGeom prst="rect">
            <a:avLst/>
          </a:prstGeom>
        </p:spPr>
      </p:pic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827F9F11-A4E6-0F39-0D69-7348CF5B98B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982380" y="295770"/>
            <a:ext cx="868085" cy="205912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DE324FC0-23DF-C3CE-0E76-7EEBC0B13F2A}"/>
              </a:ext>
            </a:extLst>
          </p:cNvPr>
          <p:cNvSpPr/>
          <p:nvPr userDrawn="1"/>
        </p:nvSpPr>
        <p:spPr>
          <a:xfrm>
            <a:off x="12386178" y="0"/>
            <a:ext cx="4248192" cy="714009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 dirty="0"/>
              <a:t>Tittel, 2 spalter tekstfelt og alternativ høyre spalte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Sekundærfarger skal </a:t>
            </a: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kun 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et heldekkende bilde klikk bort «ramme 2». Klikk så på bildeikonet og velg et bilde som passer til høydeformat.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Alternativt klikk i «ramme 2» og sett inn ønsket graf/tabell eller benytt rammen som et tekstfelt. 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Logo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Bruk logovelgeren for å sette rett logo på bildet. Sort på lyst bilde og hvit for mørkt bilde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F571FF18-C9D8-1AB4-15F2-32AD402EEB6B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B44FC66-362F-DBF5-2D74-6221F67016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7" y="845605"/>
            <a:ext cx="5957200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</p:spTree>
    <p:extLst>
      <p:ext uri="{BB962C8B-B14F-4D97-AF65-F5344CB8AC3E}">
        <p14:creationId xmlns:p14="http://schemas.microsoft.com/office/powerpoint/2010/main" val="3042865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 den som skriver mye (negativ)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F2AB5A42-7AF0-FB48-8DFB-05F45F586F3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010750" y="2"/>
            <a:ext cx="4181250" cy="6857999"/>
          </a:xfr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350" dirty="0"/>
              <a:t>Ramme 1: Velg heldekkende bilde via «Sett inn» - «Bilde». Klikk bort «Ramme 2»</a:t>
            </a: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350" dirty="0"/>
              <a:t>NB! Husk riktig valg av logo-farge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AA8139B-F1C2-C746-852C-A1FD5AC30FC9}"/>
              </a:ext>
            </a:extLst>
          </p:cNvPr>
          <p:cNvSpPr/>
          <p:nvPr/>
        </p:nvSpPr>
        <p:spPr>
          <a:xfrm>
            <a:off x="0" y="-3638"/>
            <a:ext cx="8015532" cy="68830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90720EA8-5E71-3649-931E-C9413C8E97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4123" y="1903618"/>
            <a:ext cx="7016749" cy="4412456"/>
          </a:xfrm>
          <a:prstGeom prst="rect">
            <a:avLst/>
          </a:prstGeom>
        </p:spPr>
        <p:txBody>
          <a:bodyPr lIns="0" tIns="0" rIns="0" bIns="0" numCol="2" spcCol="360000">
            <a:noAutofit/>
          </a:bodyPr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bg1"/>
                </a:solidFill>
                <a:latin typeface="+mn-lt"/>
              </a:defRPr>
            </a:lvl1pPr>
            <a:lvl2pPr marL="457124" indent="0">
              <a:buNone/>
              <a:defRPr/>
            </a:lvl2pPr>
          </a:lstStyle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for å skrive tekst i malen, tekstfeltet går over 2 spalter.</a:t>
            </a:r>
          </a:p>
        </p:txBody>
      </p:sp>
      <p:sp>
        <p:nvSpPr>
          <p:cNvPr id="30" name="Plassholder for tekst 7">
            <a:extLst>
              <a:ext uri="{FF2B5EF4-FFF2-40B4-BE49-F238E27FC236}">
                <a16:creationId xmlns:a16="http://schemas.microsoft.com/office/drawing/2014/main" id="{4AEDC77B-74BF-F845-92A9-18ABC8CC2A8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4124" y="310063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8EF63E40-C59C-5046-907D-0A4022FCC8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7016749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98AD1-9F2D-DB35-71BE-C20FDB19F384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C1F3ED80-39E0-934C-9FE5-2A79BC818D10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D292A-8698-7564-99F1-5223E4F033BA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74125" y="6479747"/>
            <a:ext cx="7016747" cy="2077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endParaRPr lang="nb-NO" dirty="0"/>
          </a:p>
        </p:txBody>
      </p:sp>
      <p:sp>
        <p:nvSpPr>
          <p:cNvPr id="17" name="Plassholder for innhold 2">
            <a:extLst>
              <a:ext uri="{FF2B5EF4-FFF2-40B4-BE49-F238E27FC236}">
                <a16:creationId xmlns:a16="http://schemas.microsoft.com/office/drawing/2014/main" id="{4961545C-96BA-98FB-A5B8-4B8F9EB5DD8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03717" y="1890555"/>
            <a:ext cx="3313119" cy="4412456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  <a:lvl2pPr marL="457124" indent="0">
              <a:buNone/>
              <a:defRPr sz="1350">
                <a:latin typeface="Arial Nova Light" panose="020B0304020202020204" pitchFamily="34" charset="0"/>
              </a:defRPr>
            </a:lvl2pPr>
            <a:lvl3pPr marL="914248" indent="0">
              <a:buNone/>
              <a:defRPr sz="1350">
                <a:latin typeface="Arial Nova Light" panose="020B0304020202020204" pitchFamily="34" charset="0"/>
              </a:defRPr>
            </a:lvl3pPr>
            <a:lvl4pPr marL="1371371" indent="0">
              <a:buNone/>
              <a:defRPr sz="1350">
                <a:latin typeface="Arial Nova Light" panose="020B0304020202020204" pitchFamily="34" charset="0"/>
              </a:defRPr>
            </a:lvl4pPr>
            <a:lvl5pPr marL="1828495" indent="0">
              <a:buNone/>
              <a:defRPr sz="1350"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nb-NO" dirty="0"/>
              <a:t>Ramme 2: Klikk for å skrive tekst i malen. Klikk ikonene for graf/tabell i malen</a:t>
            </a:r>
          </a:p>
        </p:txBody>
      </p:sp>
      <p:pic>
        <p:nvPicPr>
          <p:cNvPr id="14" name="logo_hvit" hidden="1">
            <a:extLst>
              <a:ext uri="{FF2B5EF4-FFF2-40B4-BE49-F238E27FC236}">
                <a16:creationId xmlns:a16="http://schemas.microsoft.com/office/drawing/2014/main" id="{B4BE9994-5626-6D69-49A8-FA56DDF961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2379" y="295769"/>
            <a:ext cx="869322" cy="205912"/>
          </a:xfrm>
          <a:prstGeom prst="rect">
            <a:avLst/>
          </a:prstGeom>
        </p:spPr>
      </p:pic>
      <p:pic>
        <p:nvPicPr>
          <p:cNvPr id="19" name="logo_blaa" descr="Shape&#10;&#10;Description automatically generated with medium confidence" hidden="1">
            <a:extLst>
              <a:ext uri="{FF2B5EF4-FFF2-40B4-BE49-F238E27FC236}">
                <a16:creationId xmlns:a16="http://schemas.microsoft.com/office/drawing/2014/main" id="{4DBD65FA-7D0A-A83D-D50A-29933B85F5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380" y="295770"/>
            <a:ext cx="862385" cy="205912"/>
          </a:xfrm>
          <a:prstGeom prst="rect">
            <a:avLst/>
          </a:prstGeom>
        </p:spPr>
      </p:pic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A35619D4-1F4E-69FB-8A73-2CC378A529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982380" y="295770"/>
            <a:ext cx="868085" cy="205912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058BC821-1F65-81D2-A2B9-735DF35F668A}"/>
              </a:ext>
            </a:extLst>
          </p:cNvPr>
          <p:cNvSpPr/>
          <p:nvPr userDrawn="1"/>
        </p:nvSpPr>
        <p:spPr>
          <a:xfrm>
            <a:off x="12386178" y="0"/>
            <a:ext cx="4248192" cy="688393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 dirty="0"/>
              <a:t>Tittel, 2 spalter tekstfelt og alternativ høyre spalte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et heldekkende bilde klikk bort «ramme 2». Klikk så på bildeikonet og velg et bilde som passer til høydeformat.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Alternativt klikk i «ramme 2» og sett inn ønsket graf/tabell eller benytt rammen som et tekstfelt. 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Logo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Bruk logovelgeren for å sette rett logo på bildet. Sort på lyst bilde og hvit for mørkt bilde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23" name="Slide Number Placeholder 6">
            <a:extLst>
              <a:ext uri="{FF2B5EF4-FFF2-40B4-BE49-F238E27FC236}">
                <a16:creationId xmlns:a16="http://schemas.microsoft.com/office/drawing/2014/main" id="{E11103DD-F805-76BC-BD58-7687C3FCA053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678768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r den som skriver mye (negativ) Lys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2">
            <a:extLst>
              <a:ext uri="{FF2B5EF4-FFF2-40B4-BE49-F238E27FC236}">
                <a16:creationId xmlns:a16="http://schemas.microsoft.com/office/drawing/2014/main" id="{D01C26C7-B78D-DF4E-B940-FE5E9FB2C47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10750" y="2"/>
            <a:ext cx="4181250" cy="6857999"/>
          </a:xfr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350" dirty="0"/>
              <a:t>Ramme 1: Velg heldekkende bilde via «Sett inn» - «Bilde». Klikk bort «Ramme 2»</a:t>
            </a: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350" dirty="0"/>
              <a:t>NB! Husk riktig valg av logo-farge</a:t>
            </a: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898EA99D-FB4D-2A4C-AD95-23EA5EBA5078}"/>
              </a:ext>
            </a:extLst>
          </p:cNvPr>
          <p:cNvSpPr/>
          <p:nvPr/>
        </p:nvSpPr>
        <p:spPr>
          <a:xfrm>
            <a:off x="0" y="-12502"/>
            <a:ext cx="8007239" cy="6883003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D58595-D507-46BE-9A68-223EDA6B1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DAD648FF-C518-1E46-A070-EB6A85AF4545}" type="datetime1">
              <a:rPr lang="nb-NO" smtClean="0"/>
              <a:t>08.08.2025</a:t>
            </a:fld>
            <a:endParaRPr lang="nb-NO"/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EBBD25A2-6EF2-2C42-BE58-FD32388CCDC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03717" y="1893458"/>
            <a:ext cx="3313119" cy="4412456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  <a:lvl2pPr marL="457124" indent="0">
              <a:buNone/>
              <a:defRPr sz="1350">
                <a:latin typeface="Arial Nova Light" panose="020B0304020202020204" pitchFamily="34" charset="0"/>
              </a:defRPr>
            </a:lvl2pPr>
            <a:lvl3pPr marL="914248" indent="0">
              <a:buNone/>
              <a:defRPr sz="1350">
                <a:latin typeface="Arial Nova Light" panose="020B0304020202020204" pitchFamily="34" charset="0"/>
              </a:defRPr>
            </a:lvl3pPr>
            <a:lvl4pPr marL="1371371" indent="0">
              <a:buNone/>
              <a:defRPr sz="1350">
                <a:latin typeface="Arial Nova Light" panose="020B0304020202020204" pitchFamily="34" charset="0"/>
              </a:defRPr>
            </a:lvl4pPr>
            <a:lvl5pPr marL="1828495" indent="0">
              <a:buNone/>
              <a:defRPr sz="1350"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nb-NO" dirty="0"/>
              <a:t>Ramme 2: Klikk for å skrive tekst i malen. Klikk ikonene for graf/tabell i malen</a:t>
            </a:r>
          </a:p>
        </p:txBody>
      </p:sp>
      <p:sp>
        <p:nvSpPr>
          <p:cNvPr id="18" name="Plassholder for tekst 8">
            <a:extLst>
              <a:ext uri="{FF2B5EF4-FFF2-40B4-BE49-F238E27FC236}">
                <a16:creationId xmlns:a16="http://schemas.microsoft.com/office/drawing/2014/main" id="{50845AA3-7D51-EA4A-BAEE-004FCE9160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4123" y="1888695"/>
            <a:ext cx="7016749" cy="4412456"/>
          </a:xfrm>
          <a:prstGeom prst="rect">
            <a:avLst/>
          </a:prstGeom>
        </p:spPr>
        <p:txBody>
          <a:bodyPr lIns="0" tIns="0" rIns="0" bIns="0" numCol="2" spcCol="360000">
            <a:noAutofit/>
          </a:bodyPr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>
              <a:buNone/>
              <a:defRPr/>
            </a:lvl2pPr>
          </a:lstStyle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for å skrive tekst i malen, tekstfeltet går over 2 spalter.</a:t>
            </a:r>
          </a:p>
        </p:txBody>
      </p:sp>
      <p:sp>
        <p:nvSpPr>
          <p:cNvPr id="19" name="Plassholder for tekst 7">
            <a:extLst>
              <a:ext uri="{FF2B5EF4-FFF2-40B4-BE49-F238E27FC236}">
                <a16:creationId xmlns:a16="http://schemas.microsoft.com/office/drawing/2014/main" id="{D366DEC4-23BB-164D-99D6-1FF1E730509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4124" y="310063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0" name="Tittel 1">
            <a:extLst>
              <a:ext uri="{FF2B5EF4-FFF2-40B4-BE49-F238E27FC236}">
                <a16:creationId xmlns:a16="http://schemas.microsoft.com/office/drawing/2014/main" id="{1AD7B537-90F0-6748-ABB4-8B8FA6391E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7016749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A627010E-2AB3-A897-4928-0A24CB34C3F9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74125" y="6479747"/>
            <a:ext cx="7016747" cy="2077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endParaRPr lang="nb-NO" dirty="0"/>
          </a:p>
        </p:txBody>
      </p:sp>
      <p:pic>
        <p:nvPicPr>
          <p:cNvPr id="14" name="logo_hvit" hidden="1">
            <a:extLst>
              <a:ext uri="{FF2B5EF4-FFF2-40B4-BE49-F238E27FC236}">
                <a16:creationId xmlns:a16="http://schemas.microsoft.com/office/drawing/2014/main" id="{82D727E8-5A13-39B5-BB8A-4C6BB70F3B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2379" y="295769"/>
            <a:ext cx="869322" cy="205912"/>
          </a:xfrm>
          <a:prstGeom prst="rect">
            <a:avLst/>
          </a:prstGeom>
        </p:spPr>
      </p:pic>
      <p:pic>
        <p:nvPicPr>
          <p:cNvPr id="16" name="logo_blaa" descr="Shape&#10;&#10;Description automatically generated with medium confidence" hidden="1">
            <a:extLst>
              <a:ext uri="{FF2B5EF4-FFF2-40B4-BE49-F238E27FC236}">
                <a16:creationId xmlns:a16="http://schemas.microsoft.com/office/drawing/2014/main" id="{33F39847-60CE-741B-F9E4-E7C0C5F20D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380" y="295770"/>
            <a:ext cx="862385" cy="205912"/>
          </a:xfrm>
          <a:prstGeom prst="rect">
            <a:avLst/>
          </a:prstGeom>
        </p:spPr>
      </p:pic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827F9F11-A4E6-0F39-0D69-7348CF5B98B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982380" y="295770"/>
            <a:ext cx="868085" cy="205912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DE324FC0-23DF-C3CE-0E76-7EEBC0B13F2A}"/>
              </a:ext>
            </a:extLst>
          </p:cNvPr>
          <p:cNvSpPr/>
          <p:nvPr userDrawn="1"/>
        </p:nvSpPr>
        <p:spPr>
          <a:xfrm>
            <a:off x="12386178" y="0"/>
            <a:ext cx="4248192" cy="714009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 dirty="0"/>
              <a:t>Tittel, 2 spalter tekstfelt og alternativ høyre spalte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Sekundærfarger skal </a:t>
            </a: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kun 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et heldekkende bilde klikk bort «ramme 2». Klikk så på bildeikonet og velg et bilde som passer til høydeformat.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Alternativt klikk i «ramme 2» og sett inn ønsket graf/tabell eller benytt rammen som et tekstfelt. 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Logo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Bruk logovelgeren for å sette rett logo på bildet. Sort på lyst bilde og hvit for mørkt bilde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F571FF18-C9D8-1AB4-15F2-32AD402EEB6B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1444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egativt sitat med bilde eller fyll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D58595-D507-46BE-9A68-223EDA6B1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3EC46F18-9725-C54A-8A2D-3E00CFD5432A}" type="datetime1">
              <a:rPr lang="nb-NO" smtClean="0"/>
              <a:t>08.08.2025</a:t>
            </a:fld>
            <a:endParaRPr lang="nb-NO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C1671B6-BC5F-9171-6E3F-41E49FF199D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001000" y="0"/>
            <a:ext cx="4191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sz="1350"/>
              <a:t>Klikk på ikonet for å legge til et bilde</a:t>
            </a:r>
            <a:endParaRPr lang="nb-NO" dirty="0"/>
          </a:p>
        </p:txBody>
      </p:sp>
      <p:sp>
        <p:nvSpPr>
          <p:cNvPr id="17" name="Plassholder for tekst 7">
            <a:extLst>
              <a:ext uri="{FF2B5EF4-FFF2-40B4-BE49-F238E27FC236}">
                <a16:creationId xmlns:a16="http://schemas.microsoft.com/office/drawing/2014/main" id="{7A29B79D-F676-79F4-8169-32152D1AC7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5957200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4" name="Plassholder for tekst 6">
            <a:extLst>
              <a:ext uri="{FF2B5EF4-FFF2-40B4-BE49-F238E27FC236}">
                <a16:creationId xmlns:a16="http://schemas.microsoft.com/office/drawing/2014/main" id="{FBAED5C8-BF05-2B57-914B-E5F9103E7FF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27593" y="4720977"/>
            <a:ext cx="5038828" cy="186974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350" b="0" i="0">
                <a:solidFill>
                  <a:schemeClr val="tx2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FF5316BF-5CD1-8EBB-97EA-405C99020373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674123" y="6479747"/>
            <a:ext cx="5961772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pic>
        <p:nvPicPr>
          <p:cNvPr id="15" name="logo_hvit" hidden="1">
            <a:extLst>
              <a:ext uri="{FF2B5EF4-FFF2-40B4-BE49-F238E27FC236}">
                <a16:creationId xmlns:a16="http://schemas.microsoft.com/office/drawing/2014/main" id="{9F7721DE-9A06-CA51-C1B5-FF833ABFF1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2379" y="295769"/>
            <a:ext cx="869322" cy="205912"/>
          </a:xfrm>
          <a:prstGeom prst="rect">
            <a:avLst/>
          </a:prstGeom>
        </p:spPr>
      </p:pic>
      <p:pic>
        <p:nvPicPr>
          <p:cNvPr id="19" name="logo_blaa" descr="Shape&#10;&#10;Description automatically generated with medium confidence" hidden="1">
            <a:extLst>
              <a:ext uri="{FF2B5EF4-FFF2-40B4-BE49-F238E27FC236}">
                <a16:creationId xmlns:a16="http://schemas.microsoft.com/office/drawing/2014/main" id="{DF58CE79-95DF-D961-D3AB-D3EF45C742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380" y="295770"/>
            <a:ext cx="862385" cy="205912"/>
          </a:xfrm>
          <a:prstGeom prst="rect">
            <a:avLst/>
          </a:prstGeom>
        </p:spPr>
      </p:pic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F32E272-EDD6-DE1D-3B7D-DA14C1EC4F5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982380" y="295770"/>
            <a:ext cx="868085" cy="205912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9CCC837-54B2-54D7-F944-F53D90EB05DB}"/>
              </a:ext>
            </a:extLst>
          </p:cNvPr>
          <p:cNvSpPr/>
          <p:nvPr userDrawn="1"/>
        </p:nvSpPr>
        <p:spPr>
          <a:xfrm>
            <a:off x="12406951" y="21773"/>
            <a:ext cx="4248192" cy="577562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Sitat og bilde eller farget felt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Velg heldekkende bilde via «Sett inn» -&gt; «Bilde»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Logo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Bruk logovelgeren for å sette rett logo på bildet. Sort på lyst bilde og hvit for mørkt bilde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25" name="Slide Number Placeholder 6">
            <a:extLst>
              <a:ext uri="{FF2B5EF4-FFF2-40B4-BE49-F238E27FC236}">
                <a16:creationId xmlns:a16="http://schemas.microsoft.com/office/drawing/2014/main" id="{4D16BB39-3AA2-4F9F-B7B7-0D0746A8C3A1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8EC275B1-0074-8045-182F-422812506055}"/>
              </a:ext>
            </a:extLst>
          </p:cNvPr>
          <p:cNvSpPr txBox="1"/>
          <p:nvPr userDrawn="1"/>
        </p:nvSpPr>
        <p:spPr>
          <a:xfrm>
            <a:off x="666054" y="1544003"/>
            <a:ext cx="1437066" cy="15458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b-NO" sz="12000" b="1" dirty="0">
                <a:solidFill>
                  <a:schemeClr val="accent3"/>
                </a:solidFill>
                <a:latin typeface="+mj-lt"/>
              </a:rPr>
              <a:t>“</a:t>
            </a:r>
          </a:p>
        </p:txBody>
      </p:sp>
      <p:sp>
        <p:nvSpPr>
          <p:cNvPr id="3" name="Plassholder for tekst 6">
            <a:extLst>
              <a:ext uri="{FF2B5EF4-FFF2-40B4-BE49-F238E27FC236}">
                <a16:creationId xmlns:a16="http://schemas.microsoft.com/office/drawing/2014/main" id="{CC4FA305-A36B-67AB-95C5-59BF96976E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7913" y="2219190"/>
            <a:ext cx="5694392" cy="2308751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7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859288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042">
          <p15:clr>
            <a:srgbClr val="FBAE40"/>
          </p15:clr>
        </p15:guide>
        <p15:guide id="3" orient="horz" pos="138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med tekst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8D0DA21-0FD4-4943-9193-333D0FB30A2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10750" y="2"/>
            <a:ext cx="4181250" cy="6857999"/>
          </a:xfr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350" dirty="0"/>
              <a:t>Ramme 1: Velg heldekkende bilde via «Sett inn» - «Bilde». Klikk bort «Ramme 2» </a:t>
            </a: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350" dirty="0"/>
              <a:t>NB! Husk riktig valg av logo-farge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9DAC8161-D152-4EA1-838D-92E7CF7A8D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7913" y="4720977"/>
            <a:ext cx="5038828" cy="186974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350" b="0" i="0">
                <a:solidFill>
                  <a:schemeClr val="tx2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0ABC062E-06DE-49DD-9C96-8D049AD4FF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204928" y="1897586"/>
            <a:ext cx="3313119" cy="4412456"/>
          </a:xfrm>
          <a:noFill/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  <a:lvl2pPr marL="457124" indent="0">
              <a:buNone/>
              <a:defRPr sz="1350">
                <a:latin typeface="Arial Nova Light" panose="020B0304020202020204" pitchFamily="34" charset="0"/>
              </a:defRPr>
            </a:lvl2pPr>
            <a:lvl3pPr marL="914248" indent="0">
              <a:buNone/>
              <a:defRPr sz="1350">
                <a:latin typeface="Arial Nova Light" panose="020B0304020202020204" pitchFamily="34" charset="0"/>
              </a:defRPr>
            </a:lvl3pPr>
            <a:lvl4pPr marL="1371371" indent="0">
              <a:buNone/>
              <a:defRPr sz="1350">
                <a:latin typeface="Arial Nova Light" panose="020B0304020202020204" pitchFamily="34" charset="0"/>
              </a:defRPr>
            </a:lvl4pPr>
            <a:lvl5pPr marL="1828495" indent="0">
              <a:buNone/>
              <a:defRPr sz="1350"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nb-NO" dirty="0"/>
              <a:t>Ramme 2: Klikk for å skrive tekst i malen. Klikk ikonene for graf/tabell i malen</a:t>
            </a:r>
          </a:p>
        </p:txBody>
      </p:sp>
      <p:sp>
        <p:nvSpPr>
          <p:cNvPr id="20" name="Plassholder for tekst 7">
            <a:extLst>
              <a:ext uri="{FF2B5EF4-FFF2-40B4-BE49-F238E27FC236}">
                <a16:creationId xmlns:a16="http://schemas.microsoft.com/office/drawing/2014/main" id="{6BD477C6-72A3-634D-A69C-AE0A9880545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8697" y="307552"/>
            <a:ext cx="5963609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730E6C-F178-03C9-AA0F-B2681B4EB967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fld id="{20C17AC4-B325-0443-98F5-3E57B718AC3B}" type="datetime1">
              <a:rPr lang="nb-NO" smtClean="0"/>
              <a:t>08.08.2025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6C1D2B-93AE-5A21-B79C-2139923B04CF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674125" y="6479747"/>
            <a:ext cx="5963609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pic>
        <p:nvPicPr>
          <p:cNvPr id="21" name="logo_hvit" hidden="1">
            <a:extLst>
              <a:ext uri="{FF2B5EF4-FFF2-40B4-BE49-F238E27FC236}">
                <a16:creationId xmlns:a16="http://schemas.microsoft.com/office/drawing/2014/main" id="{4F178C16-0F0D-0571-69A2-3FCD0B76B0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2379" y="295769"/>
            <a:ext cx="869322" cy="205912"/>
          </a:xfrm>
          <a:prstGeom prst="rect">
            <a:avLst/>
          </a:prstGeom>
        </p:spPr>
      </p:pic>
      <p:pic>
        <p:nvPicPr>
          <p:cNvPr id="17" name="logo_blaa" descr="Shape&#10;&#10;Description automatically generated with medium confidence" hidden="1">
            <a:extLst>
              <a:ext uri="{FF2B5EF4-FFF2-40B4-BE49-F238E27FC236}">
                <a16:creationId xmlns:a16="http://schemas.microsoft.com/office/drawing/2014/main" id="{2652E954-2B97-4DFB-4789-294BD8FE1F1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380" y="295770"/>
            <a:ext cx="862385" cy="205912"/>
          </a:xfrm>
          <a:prstGeom prst="rect">
            <a:avLst/>
          </a:prstGeom>
        </p:spPr>
      </p:pic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C7DFA5F0-0D67-F7F2-87E9-A567EC7E066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982380" y="295770"/>
            <a:ext cx="868085" cy="205912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33710A97-324C-4606-C7A3-415228F34464}"/>
              </a:ext>
            </a:extLst>
          </p:cNvPr>
          <p:cNvSpPr/>
          <p:nvPr userDrawn="1"/>
        </p:nvSpPr>
        <p:spPr>
          <a:xfrm>
            <a:off x="12401944" y="0"/>
            <a:ext cx="4248192" cy="688393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 dirty="0"/>
              <a:t>Sitat med alternativ høyre spalte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et heldekkende bilde klikk bort «ramme 2». Klikk så på bildeikonet og velg et bilde som passer til høydeformat.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Alternativt klikk i «ramme 2» og sett inn ønsket graf/tabell eller benytt rammen som et tekstfelt. 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Logo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Bruk logovelgeren for å sette rett logo på bildet. Sort på lyst bilde og hvit for mørkt bilde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</p:txBody>
      </p:sp>
      <p:sp>
        <p:nvSpPr>
          <p:cNvPr id="22" name="Slide Number Placeholder 6">
            <a:extLst>
              <a:ext uri="{FF2B5EF4-FFF2-40B4-BE49-F238E27FC236}">
                <a16:creationId xmlns:a16="http://schemas.microsoft.com/office/drawing/2014/main" id="{9E6C8002-7DA0-FE0F-A936-AB6D69BFCEF3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2AA37A30-ADF6-BCF6-5F9C-09EF62EFD74F}"/>
              </a:ext>
            </a:extLst>
          </p:cNvPr>
          <p:cNvSpPr txBox="1"/>
          <p:nvPr userDrawn="1"/>
        </p:nvSpPr>
        <p:spPr>
          <a:xfrm>
            <a:off x="666054" y="1544003"/>
            <a:ext cx="1437066" cy="15458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b-NO" sz="12000" b="1" dirty="0">
                <a:solidFill>
                  <a:schemeClr val="accent3"/>
                </a:solidFill>
                <a:latin typeface="+mj-lt"/>
              </a:rPr>
              <a:t>“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654F3DDC-4220-A332-327C-4C48A29920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7913" y="2219190"/>
            <a:ext cx="5694392" cy="2308751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7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2983614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042" userDrawn="1">
          <p15:clr>
            <a:srgbClr val="FBAE40"/>
          </p15:clr>
        </p15:guide>
        <p15:guide id="3" orient="horz" pos="1389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med tekst lyseblå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ktangel 22">
            <a:extLst>
              <a:ext uri="{FF2B5EF4-FFF2-40B4-BE49-F238E27FC236}">
                <a16:creationId xmlns:a16="http://schemas.microsoft.com/office/drawing/2014/main" id="{08BDAFCB-272A-4D98-B67B-02F435F83DFB}"/>
              </a:ext>
            </a:extLst>
          </p:cNvPr>
          <p:cNvSpPr/>
          <p:nvPr userDrawn="1"/>
        </p:nvSpPr>
        <p:spPr>
          <a:xfrm>
            <a:off x="0" y="-12502"/>
            <a:ext cx="8007239" cy="6883003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8D0DA21-0FD4-4943-9193-333D0FB30A2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10750" y="2"/>
            <a:ext cx="4181250" cy="6857999"/>
          </a:xfr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350" dirty="0"/>
              <a:t>Ramme 1: Velg heldekkende bilde via «Sett inn» - «Bilde». Klikk bort «Ramme 2»</a:t>
            </a: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350" dirty="0"/>
              <a:t>NB! Husk riktig valg av logo-farge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9DAC8161-D152-4EA1-838D-92E7CF7A8D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7913" y="4720977"/>
            <a:ext cx="5038828" cy="186974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350" b="0" i="0">
                <a:solidFill>
                  <a:schemeClr val="tx2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0ABC062E-06DE-49DD-9C96-8D049AD4FF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204928" y="1897586"/>
            <a:ext cx="3313119" cy="4412456"/>
          </a:xfrm>
          <a:noFill/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124" indent="0">
              <a:buNone/>
              <a:defRPr sz="1350">
                <a:latin typeface="Arial Nova Light" panose="020B0304020202020204" pitchFamily="34" charset="0"/>
              </a:defRPr>
            </a:lvl2pPr>
            <a:lvl3pPr marL="914248" indent="0">
              <a:buNone/>
              <a:defRPr sz="1350">
                <a:latin typeface="Arial Nova Light" panose="020B0304020202020204" pitchFamily="34" charset="0"/>
              </a:defRPr>
            </a:lvl3pPr>
            <a:lvl4pPr marL="1371371" indent="0">
              <a:buNone/>
              <a:defRPr sz="1350">
                <a:latin typeface="Arial Nova Light" panose="020B0304020202020204" pitchFamily="34" charset="0"/>
              </a:defRPr>
            </a:lvl4pPr>
            <a:lvl5pPr marL="1828495" indent="0">
              <a:buNone/>
              <a:defRPr sz="1350"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nb-NO" dirty="0"/>
              <a:t>Ramme 2: Klikk for å skrive tekst i malen. Klikk ikonene for graf/tabell i malen</a:t>
            </a:r>
          </a:p>
        </p:txBody>
      </p:sp>
      <p:sp>
        <p:nvSpPr>
          <p:cNvPr id="20" name="Plassholder for tekst 7">
            <a:extLst>
              <a:ext uri="{FF2B5EF4-FFF2-40B4-BE49-F238E27FC236}">
                <a16:creationId xmlns:a16="http://schemas.microsoft.com/office/drawing/2014/main" id="{6BD477C6-72A3-634D-A69C-AE0A9880545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8697" y="307552"/>
            <a:ext cx="5963609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730E6C-F178-03C9-AA0F-B2681B4EB967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fld id="{D59C9EF9-B3F4-9F4A-A95C-95B37379B636}" type="datetime1">
              <a:rPr lang="nb-NO" smtClean="0"/>
              <a:t>08.08.2025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6C1D2B-93AE-5A21-B79C-2139923B04CF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674125" y="6479747"/>
            <a:ext cx="5963609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pic>
        <p:nvPicPr>
          <p:cNvPr id="21" name="logo_hvit" hidden="1">
            <a:extLst>
              <a:ext uri="{FF2B5EF4-FFF2-40B4-BE49-F238E27FC236}">
                <a16:creationId xmlns:a16="http://schemas.microsoft.com/office/drawing/2014/main" id="{1EE69A14-F06C-9169-1637-2C9CAB6D31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2379" y="295769"/>
            <a:ext cx="869322" cy="205912"/>
          </a:xfrm>
          <a:prstGeom prst="rect">
            <a:avLst/>
          </a:prstGeom>
        </p:spPr>
      </p:pic>
      <p:pic>
        <p:nvPicPr>
          <p:cNvPr id="17" name="logo_blaa" descr="Shape&#10;&#10;Description automatically generated with medium confidence" hidden="1">
            <a:extLst>
              <a:ext uri="{FF2B5EF4-FFF2-40B4-BE49-F238E27FC236}">
                <a16:creationId xmlns:a16="http://schemas.microsoft.com/office/drawing/2014/main" id="{5DEE2514-822B-8190-B28B-FB4DD60679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380" y="295770"/>
            <a:ext cx="862385" cy="205912"/>
          </a:xfrm>
          <a:prstGeom prst="rect">
            <a:avLst/>
          </a:prstGeom>
        </p:spPr>
      </p:pic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DA2A090F-63E5-85EC-24A8-56FAC37EAA8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982380" y="295770"/>
            <a:ext cx="868085" cy="205912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66E187EC-23A8-6A39-5420-6D9336E9C52D}"/>
              </a:ext>
            </a:extLst>
          </p:cNvPr>
          <p:cNvSpPr/>
          <p:nvPr userDrawn="1"/>
        </p:nvSpPr>
        <p:spPr>
          <a:xfrm>
            <a:off x="12398448" y="0"/>
            <a:ext cx="4248192" cy="719652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 dirty="0"/>
              <a:t>Sitat med alternativ høyre spalte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Sekundærfarger skal </a:t>
            </a: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kun 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et heldekkende bilde klikk bort «ramme 2». Klikk så på bildeikonet og velg et bilde som passer til høydeformat.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Alternativt klikk i «ramme 2» og sett inn ønsket graf/tabell eller benytt rammen som et tekstfelt. 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Logo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Bruk logovelgeren for å sette rett logo på bildet. Sort på lyst bilde og hvit for mørkt bilde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23" name="Slide Number Placeholder 6">
            <a:extLst>
              <a:ext uri="{FF2B5EF4-FFF2-40B4-BE49-F238E27FC236}">
                <a16:creationId xmlns:a16="http://schemas.microsoft.com/office/drawing/2014/main" id="{3D86D1CA-BBB1-83C6-8314-567A403C40DB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4896C8D4-77F6-C773-9EC4-292CC7DDED33}"/>
              </a:ext>
            </a:extLst>
          </p:cNvPr>
          <p:cNvSpPr txBox="1"/>
          <p:nvPr userDrawn="1"/>
        </p:nvSpPr>
        <p:spPr>
          <a:xfrm>
            <a:off x="666054" y="1544003"/>
            <a:ext cx="1437066" cy="15458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b-NO" sz="12000" b="1" dirty="0">
                <a:solidFill>
                  <a:schemeClr val="bg1"/>
                </a:solidFill>
                <a:latin typeface="+mj-lt"/>
              </a:rPr>
              <a:t>“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81EC2F40-C74E-FF38-155E-9DD89AE7D9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7913" y="2219190"/>
            <a:ext cx="5694392" cy="2308751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7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2533073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042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DE696432-A4B9-5AB4-4D28-1733FB7357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12192000" cy="6858000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35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sz="1350"/>
              <a:t>Klikk på ikonet for å legge til et bilde</a:t>
            </a:r>
            <a:endParaRPr lang="en-GB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D58595-D507-46BE-9A68-223EDA6B1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F8A0CF1F-4463-C84A-9694-72B4538A3460}" type="datetime1">
              <a:rPr lang="nb-NO" smtClean="0"/>
              <a:t>08.08.2025</a:t>
            </a:fld>
            <a:endParaRPr lang="nb-NO"/>
          </a:p>
        </p:txBody>
      </p:sp>
      <p:pic>
        <p:nvPicPr>
          <p:cNvPr id="9" name="logo_hvit" hidden="1">
            <a:extLst>
              <a:ext uri="{FF2B5EF4-FFF2-40B4-BE49-F238E27FC236}">
                <a16:creationId xmlns:a16="http://schemas.microsoft.com/office/drawing/2014/main" id="{7A49746E-E2D3-F3A3-573E-E0202280E2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2379" y="295769"/>
            <a:ext cx="869322" cy="205912"/>
          </a:xfrm>
          <a:prstGeom prst="rect">
            <a:avLst/>
          </a:prstGeom>
        </p:spPr>
      </p:pic>
      <p:pic>
        <p:nvPicPr>
          <p:cNvPr id="12" name="logo_blaa" descr="Shape&#10;&#10;Description automatically generated with medium confidence" hidden="1">
            <a:extLst>
              <a:ext uri="{FF2B5EF4-FFF2-40B4-BE49-F238E27FC236}">
                <a16:creationId xmlns:a16="http://schemas.microsoft.com/office/drawing/2014/main" id="{5AD8E919-B5CB-879F-EDA7-29B31028CA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380" y="295770"/>
            <a:ext cx="862385" cy="205912"/>
          </a:xfrm>
          <a:prstGeom prst="rect">
            <a:avLst/>
          </a:prstGeo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D826B1F-1422-01AF-B58B-07EF0F29960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982380" y="295770"/>
            <a:ext cx="868085" cy="205912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748A900-8467-9A49-2159-80B86E8F00E9}"/>
              </a:ext>
            </a:extLst>
          </p:cNvPr>
          <p:cNvSpPr/>
          <p:nvPr userDrawn="1"/>
        </p:nvSpPr>
        <p:spPr>
          <a:xfrm>
            <a:off x="12386178" y="0"/>
            <a:ext cx="4248192" cy="324672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1" i="0" dirty="0">
                <a:solidFill>
                  <a:schemeClr val="tx1"/>
                </a:solidFill>
                <a:latin typeface="+mn-lt"/>
              </a:rPr>
              <a:t>Bilde, overskrift og to tekstblokker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bilde klikk på bildeikonet og velg et bilde.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8959A05B-1D4E-62A6-4951-49A20043376A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7C4C4AB-326B-1364-8E68-84D74CEBB5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A1F877D-EBFF-C92A-4A5B-2AE578D0CB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2187" y="1895790"/>
            <a:ext cx="5222427" cy="15478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20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5" name="Plassholder for tekst 2">
            <a:extLst>
              <a:ext uri="{FF2B5EF4-FFF2-40B4-BE49-F238E27FC236}">
                <a16:creationId xmlns:a16="http://schemas.microsoft.com/office/drawing/2014/main" id="{402B4EF1-28B5-5434-1D6B-0D975642D67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97386" y="1881188"/>
            <a:ext cx="5222427" cy="15478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2000" b="0" i="0" u="none" cap="none">
                <a:solidFill>
                  <a:schemeClr val="tx1"/>
                </a:solidFill>
                <a:latin typeface="+mn-lt"/>
              </a:defRPr>
            </a:lvl1pPr>
            <a:lvl2pPr marL="457123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0" i="0" u="none" cap="none">
                <a:solidFill>
                  <a:schemeClr val="tx1"/>
                </a:solidFill>
                <a:latin typeface="+mn-lt"/>
              </a:defRPr>
            </a:lvl2pPr>
            <a:lvl3pPr marL="914247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200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</p:spTree>
    <p:extLst>
      <p:ext uri="{BB962C8B-B14F-4D97-AF65-F5344CB8AC3E}">
        <p14:creationId xmlns:p14="http://schemas.microsoft.com/office/powerpoint/2010/main" val="364906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3 bilder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rafikk 79">
            <a:extLst>
              <a:ext uri="{FF2B5EF4-FFF2-40B4-BE49-F238E27FC236}">
                <a16:creationId xmlns:a16="http://schemas.microsoft.com/office/drawing/2014/main" id="{FED18BAA-ECFC-8E43-95FA-D25ACA300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391" r="42148" b="7164"/>
          <a:stretch/>
        </p:blipFill>
        <p:spPr>
          <a:xfrm>
            <a:off x="7365910" y="0"/>
            <a:ext cx="4826091" cy="6858000"/>
          </a:xfrm>
          <a:prstGeom prst="rect">
            <a:avLst/>
          </a:prstGeom>
        </p:spPr>
      </p:pic>
      <p:sp>
        <p:nvSpPr>
          <p:cNvPr id="64" name="Plassholder for bilde 15">
            <a:extLst>
              <a:ext uri="{FF2B5EF4-FFF2-40B4-BE49-F238E27FC236}">
                <a16:creationId xmlns:a16="http://schemas.microsoft.com/office/drawing/2014/main" id="{37AFE8CA-0572-B046-A610-1299187325D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74123" y="1894149"/>
            <a:ext cx="3468913" cy="2371374"/>
          </a:xfrm>
          <a:custGeom>
            <a:avLst/>
            <a:gdLst>
              <a:gd name="connsiteX0" fmla="*/ 49128 w 2222575"/>
              <a:gd name="connsiteY0" fmla="*/ 0 h 2137870"/>
              <a:gd name="connsiteX1" fmla="*/ 2173447 w 2222575"/>
              <a:gd name="connsiteY1" fmla="*/ 0 h 2137870"/>
              <a:gd name="connsiteX2" fmla="*/ 2222575 w 2222575"/>
              <a:gd name="connsiteY2" fmla="*/ 49128 h 2137870"/>
              <a:gd name="connsiteX3" fmla="*/ 2222575 w 2222575"/>
              <a:gd name="connsiteY3" fmla="*/ 2088742 h 2137870"/>
              <a:gd name="connsiteX4" fmla="*/ 2173447 w 2222575"/>
              <a:gd name="connsiteY4" fmla="*/ 2137870 h 2137870"/>
              <a:gd name="connsiteX5" fmla="*/ 49128 w 2222575"/>
              <a:gd name="connsiteY5" fmla="*/ 2137870 h 2137870"/>
              <a:gd name="connsiteX6" fmla="*/ 0 w 2222575"/>
              <a:gd name="connsiteY6" fmla="*/ 2088742 h 2137870"/>
              <a:gd name="connsiteX7" fmla="*/ 0 w 2222575"/>
              <a:gd name="connsiteY7" fmla="*/ 49128 h 2137870"/>
              <a:gd name="connsiteX8" fmla="*/ 49128 w 2222575"/>
              <a:gd name="connsiteY8" fmla="*/ 0 h 213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2575" h="2137870">
                <a:moveTo>
                  <a:pt x="49128" y="0"/>
                </a:moveTo>
                <a:lnTo>
                  <a:pt x="2173447" y="0"/>
                </a:lnTo>
                <a:cubicBezTo>
                  <a:pt x="2200580" y="0"/>
                  <a:pt x="2222575" y="21995"/>
                  <a:pt x="2222575" y="49128"/>
                </a:cubicBezTo>
                <a:lnTo>
                  <a:pt x="2222575" y="2088742"/>
                </a:lnTo>
                <a:cubicBezTo>
                  <a:pt x="2222575" y="2115875"/>
                  <a:pt x="2200580" y="2137870"/>
                  <a:pt x="2173447" y="2137870"/>
                </a:cubicBezTo>
                <a:lnTo>
                  <a:pt x="49128" y="2137870"/>
                </a:lnTo>
                <a:cubicBezTo>
                  <a:pt x="21995" y="2137870"/>
                  <a:pt x="0" y="2115875"/>
                  <a:pt x="0" y="2088742"/>
                </a:cubicBezTo>
                <a:lnTo>
                  <a:pt x="0" y="49128"/>
                </a:lnTo>
                <a:cubicBezTo>
                  <a:pt x="0" y="21995"/>
                  <a:pt x="21995" y="0"/>
                  <a:pt x="49128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65" name="Plassholder for tekst 16">
            <a:extLst>
              <a:ext uri="{FF2B5EF4-FFF2-40B4-BE49-F238E27FC236}">
                <a16:creationId xmlns:a16="http://schemas.microsoft.com/office/drawing/2014/main" id="{B42C2AF0-A914-1049-AD4A-9961FCA245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4122" y="4436027"/>
            <a:ext cx="3468913" cy="230400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/>
              <a:t>Heading</a:t>
            </a:r>
          </a:p>
        </p:txBody>
      </p:sp>
      <p:sp>
        <p:nvSpPr>
          <p:cNvPr id="66" name="Plassholder for tekst 16">
            <a:extLst>
              <a:ext uri="{FF2B5EF4-FFF2-40B4-BE49-F238E27FC236}">
                <a16:creationId xmlns:a16="http://schemas.microsoft.com/office/drawing/2014/main" id="{0244381F-EBAA-864D-87CC-C4AB0FCD080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122" y="4795285"/>
            <a:ext cx="3468913" cy="13541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67" name="Plassholder for tekst 16">
            <a:extLst>
              <a:ext uri="{FF2B5EF4-FFF2-40B4-BE49-F238E27FC236}">
                <a16:creationId xmlns:a16="http://schemas.microsoft.com/office/drawing/2014/main" id="{5D8FA4D4-E91D-2E49-9D1C-E14AC775F5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4122" y="4081138"/>
            <a:ext cx="3468913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/>
              <a:t>Foto</a:t>
            </a:r>
          </a:p>
        </p:txBody>
      </p:sp>
      <p:sp>
        <p:nvSpPr>
          <p:cNvPr id="69" name="Plassholder for tekst 16">
            <a:extLst>
              <a:ext uri="{FF2B5EF4-FFF2-40B4-BE49-F238E27FC236}">
                <a16:creationId xmlns:a16="http://schemas.microsoft.com/office/drawing/2014/main" id="{D63F7035-4632-5541-9509-202688E1B87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57985" y="4433159"/>
            <a:ext cx="3468913" cy="230400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/>
              <a:t>Heading</a:t>
            </a:r>
          </a:p>
        </p:txBody>
      </p:sp>
      <p:sp>
        <p:nvSpPr>
          <p:cNvPr id="70" name="Plassholder for tekst 16">
            <a:extLst>
              <a:ext uri="{FF2B5EF4-FFF2-40B4-BE49-F238E27FC236}">
                <a16:creationId xmlns:a16="http://schemas.microsoft.com/office/drawing/2014/main" id="{68C3C590-30D1-C745-A270-179CB8B0C8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57985" y="4792417"/>
            <a:ext cx="3468913" cy="13541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71" name="Plassholder for tekst 16">
            <a:extLst>
              <a:ext uri="{FF2B5EF4-FFF2-40B4-BE49-F238E27FC236}">
                <a16:creationId xmlns:a16="http://schemas.microsoft.com/office/drawing/2014/main" id="{F51E52AC-EAE1-6840-AC1E-BD69D9D6A6B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57987" y="4081138"/>
            <a:ext cx="3468913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/>
              <a:t>Foto</a:t>
            </a:r>
          </a:p>
        </p:txBody>
      </p:sp>
      <p:sp>
        <p:nvSpPr>
          <p:cNvPr id="72" name="Plassholder for bilde 27">
            <a:extLst>
              <a:ext uri="{FF2B5EF4-FFF2-40B4-BE49-F238E27FC236}">
                <a16:creationId xmlns:a16="http://schemas.microsoft.com/office/drawing/2014/main" id="{05A2C9B5-8B05-8940-807E-AFBCBA76A68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026400" y="1894149"/>
            <a:ext cx="3468914" cy="2368506"/>
          </a:xfrm>
          <a:custGeom>
            <a:avLst/>
            <a:gdLst>
              <a:gd name="connsiteX0" fmla="*/ 49128 w 2222575"/>
              <a:gd name="connsiteY0" fmla="*/ 0 h 2137870"/>
              <a:gd name="connsiteX1" fmla="*/ 2173447 w 2222575"/>
              <a:gd name="connsiteY1" fmla="*/ 0 h 2137870"/>
              <a:gd name="connsiteX2" fmla="*/ 2222575 w 2222575"/>
              <a:gd name="connsiteY2" fmla="*/ 49128 h 2137870"/>
              <a:gd name="connsiteX3" fmla="*/ 2222575 w 2222575"/>
              <a:gd name="connsiteY3" fmla="*/ 2088742 h 2137870"/>
              <a:gd name="connsiteX4" fmla="*/ 2173447 w 2222575"/>
              <a:gd name="connsiteY4" fmla="*/ 2137870 h 2137870"/>
              <a:gd name="connsiteX5" fmla="*/ 49128 w 2222575"/>
              <a:gd name="connsiteY5" fmla="*/ 2137870 h 2137870"/>
              <a:gd name="connsiteX6" fmla="*/ 0 w 2222575"/>
              <a:gd name="connsiteY6" fmla="*/ 2088742 h 2137870"/>
              <a:gd name="connsiteX7" fmla="*/ 0 w 2222575"/>
              <a:gd name="connsiteY7" fmla="*/ 49128 h 2137870"/>
              <a:gd name="connsiteX8" fmla="*/ 49128 w 2222575"/>
              <a:gd name="connsiteY8" fmla="*/ 0 h 213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2575" h="2137870">
                <a:moveTo>
                  <a:pt x="49128" y="0"/>
                </a:moveTo>
                <a:lnTo>
                  <a:pt x="2173447" y="0"/>
                </a:lnTo>
                <a:cubicBezTo>
                  <a:pt x="2200580" y="0"/>
                  <a:pt x="2222575" y="21995"/>
                  <a:pt x="2222575" y="49128"/>
                </a:cubicBezTo>
                <a:lnTo>
                  <a:pt x="2222575" y="2088742"/>
                </a:lnTo>
                <a:cubicBezTo>
                  <a:pt x="2222575" y="2115875"/>
                  <a:pt x="2200580" y="2137870"/>
                  <a:pt x="2173447" y="2137870"/>
                </a:cubicBezTo>
                <a:lnTo>
                  <a:pt x="49128" y="2137870"/>
                </a:lnTo>
                <a:cubicBezTo>
                  <a:pt x="21995" y="2137870"/>
                  <a:pt x="0" y="2115875"/>
                  <a:pt x="0" y="2088742"/>
                </a:cubicBezTo>
                <a:lnTo>
                  <a:pt x="0" y="49128"/>
                </a:lnTo>
                <a:cubicBezTo>
                  <a:pt x="0" y="21995"/>
                  <a:pt x="21995" y="0"/>
                  <a:pt x="49128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73" name="Plassholder for tekst 16">
            <a:extLst>
              <a:ext uri="{FF2B5EF4-FFF2-40B4-BE49-F238E27FC236}">
                <a16:creationId xmlns:a16="http://schemas.microsoft.com/office/drawing/2014/main" id="{2FAFD9EC-DE92-6843-9279-2A6425D09CF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6397" y="4433159"/>
            <a:ext cx="3468915" cy="230400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/>
              <a:t>Heading</a:t>
            </a:r>
          </a:p>
        </p:txBody>
      </p:sp>
      <p:sp>
        <p:nvSpPr>
          <p:cNvPr id="74" name="Plassholder for tekst 16">
            <a:extLst>
              <a:ext uri="{FF2B5EF4-FFF2-40B4-BE49-F238E27FC236}">
                <a16:creationId xmlns:a16="http://schemas.microsoft.com/office/drawing/2014/main" id="{AB1A3D67-6BC3-E949-99E2-5AE5963CCCC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26397" y="4792417"/>
            <a:ext cx="3468915" cy="13541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75" name="Plassholder for tekst 16">
            <a:extLst>
              <a:ext uri="{FF2B5EF4-FFF2-40B4-BE49-F238E27FC236}">
                <a16:creationId xmlns:a16="http://schemas.microsoft.com/office/drawing/2014/main" id="{5E386F6E-6124-AB45-9D59-B9CDE31209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26401" y="4081138"/>
            <a:ext cx="3468912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/>
              <a:t>Foto</a:t>
            </a:r>
          </a:p>
        </p:txBody>
      </p:sp>
      <p:sp>
        <p:nvSpPr>
          <p:cNvPr id="81" name="Plassholder for tekst 7">
            <a:extLst>
              <a:ext uri="{FF2B5EF4-FFF2-40B4-BE49-F238E27FC236}">
                <a16:creationId xmlns:a16="http://schemas.microsoft.com/office/drawing/2014/main" id="{5C3EFC14-41E1-A841-B2AB-388DD3EE86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/>
              <a:t>Emne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E5AB0E3-C231-1B39-1782-DA5B6E1BF42A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079E3AA4-9A4C-A046-BD41-56086D57E42E}" type="datetime1">
              <a:rPr lang="nb-NO" smtClean="0"/>
              <a:t>08.08.2025</a:t>
            </a:fld>
            <a:endParaRPr lang="nb-NO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0007DBD-0594-0D2E-2CCC-FCB0489AA2F6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/>
          </a:p>
        </p:txBody>
      </p:sp>
      <p:sp>
        <p:nvSpPr>
          <p:cNvPr id="21" name="Plassholder for bilde 27">
            <a:extLst>
              <a:ext uri="{FF2B5EF4-FFF2-40B4-BE49-F238E27FC236}">
                <a16:creationId xmlns:a16="http://schemas.microsoft.com/office/drawing/2014/main" id="{C4A370D1-7711-E930-480E-273E980A51EF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4357985" y="1900267"/>
            <a:ext cx="3468914" cy="2368506"/>
          </a:xfrm>
          <a:custGeom>
            <a:avLst/>
            <a:gdLst>
              <a:gd name="connsiteX0" fmla="*/ 49128 w 2222575"/>
              <a:gd name="connsiteY0" fmla="*/ 0 h 2137870"/>
              <a:gd name="connsiteX1" fmla="*/ 2173447 w 2222575"/>
              <a:gd name="connsiteY1" fmla="*/ 0 h 2137870"/>
              <a:gd name="connsiteX2" fmla="*/ 2222575 w 2222575"/>
              <a:gd name="connsiteY2" fmla="*/ 49128 h 2137870"/>
              <a:gd name="connsiteX3" fmla="*/ 2222575 w 2222575"/>
              <a:gd name="connsiteY3" fmla="*/ 2088742 h 2137870"/>
              <a:gd name="connsiteX4" fmla="*/ 2173447 w 2222575"/>
              <a:gd name="connsiteY4" fmla="*/ 2137870 h 2137870"/>
              <a:gd name="connsiteX5" fmla="*/ 49128 w 2222575"/>
              <a:gd name="connsiteY5" fmla="*/ 2137870 h 2137870"/>
              <a:gd name="connsiteX6" fmla="*/ 0 w 2222575"/>
              <a:gd name="connsiteY6" fmla="*/ 2088742 h 2137870"/>
              <a:gd name="connsiteX7" fmla="*/ 0 w 2222575"/>
              <a:gd name="connsiteY7" fmla="*/ 49128 h 2137870"/>
              <a:gd name="connsiteX8" fmla="*/ 49128 w 2222575"/>
              <a:gd name="connsiteY8" fmla="*/ 0 h 213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2575" h="2137870">
                <a:moveTo>
                  <a:pt x="49128" y="0"/>
                </a:moveTo>
                <a:lnTo>
                  <a:pt x="2173447" y="0"/>
                </a:lnTo>
                <a:cubicBezTo>
                  <a:pt x="2200580" y="0"/>
                  <a:pt x="2222575" y="21995"/>
                  <a:pt x="2222575" y="49128"/>
                </a:cubicBezTo>
                <a:lnTo>
                  <a:pt x="2222575" y="2088742"/>
                </a:lnTo>
                <a:cubicBezTo>
                  <a:pt x="2222575" y="2115875"/>
                  <a:pt x="2200580" y="2137870"/>
                  <a:pt x="2173447" y="2137870"/>
                </a:cubicBezTo>
                <a:lnTo>
                  <a:pt x="49128" y="2137870"/>
                </a:lnTo>
                <a:cubicBezTo>
                  <a:pt x="21995" y="2137870"/>
                  <a:pt x="0" y="2115875"/>
                  <a:pt x="0" y="2088742"/>
                </a:cubicBezTo>
                <a:lnTo>
                  <a:pt x="0" y="49128"/>
                </a:lnTo>
                <a:cubicBezTo>
                  <a:pt x="0" y="21995"/>
                  <a:pt x="21995" y="0"/>
                  <a:pt x="49128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987C6CD9-B90D-BCD5-A94D-B8D2CB06277A}"/>
              </a:ext>
            </a:extLst>
          </p:cNvPr>
          <p:cNvSpPr/>
          <p:nvPr userDrawn="1"/>
        </p:nvSpPr>
        <p:spPr>
          <a:xfrm>
            <a:off x="12386178" y="0"/>
            <a:ext cx="4248192" cy="509338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/>
              <a:t>Tittel og bilder med tekstfelt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Sekundærfarger skal </a:t>
            </a:r>
            <a:r>
              <a:rPr lang="nb-NO" sz="1200" b="0" i="0">
                <a:solidFill>
                  <a:schemeClr val="tx1"/>
                </a:solidFill>
                <a:latin typeface="Arial Nova" panose="020B0504020202020204" pitchFamily="34" charset="0"/>
              </a:rPr>
              <a:t>kun </a:t>
            </a: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bilde klikk på bildeikonet og velg et bilde. </a:t>
            </a:r>
            <a:r>
              <a:rPr lang="nb-NO" sz="1200" b="0" i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22" name="Slide Number Placeholder 6">
            <a:extLst>
              <a:ext uri="{FF2B5EF4-FFF2-40B4-BE49-F238E27FC236}">
                <a16:creationId xmlns:a16="http://schemas.microsoft.com/office/drawing/2014/main" id="{23C14D16-59DB-6F77-3C94-5080E922449C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7E23E32-8FDF-273C-3DD5-FA78FB91A3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7" y="845605"/>
            <a:ext cx="5957200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tittel, 2 linjer</a:t>
            </a:r>
          </a:p>
        </p:txBody>
      </p:sp>
    </p:spTree>
    <p:extLst>
      <p:ext uri="{BB962C8B-B14F-4D97-AF65-F5344CB8AC3E}">
        <p14:creationId xmlns:p14="http://schemas.microsoft.com/office/powerpoint/2010/main" val="7183935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042" userDrawn="1">
          <p15:clr>
            <a:srgbClr val="FBAE40"/>
          </p15:clr>
        </p15:guide>
        <p15:guide id="3" pos="2729" userDrawn="1">
          <p15:clr>
            <a:srgbClr val="FBAE40"/>
          </p15:clr>
        </p15:guide>
        <p15:guide id="5" orient="horz" pos="2772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4653BE-988B-2493-46E1-2F1AB7996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B5509-4B52-8345-836B-73189F32E101}" type="datetime1">
              <a:rPr lang="nb-NO" smtClean="0"/>
              <a:t>08.08.2025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BF5557-72DB-EDED-0946-0C387792D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67C0FC28-AEB6-3104-9F86-AF5D7DBE81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3091672-0A04-768E-99C4-CD976E0735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680753" y="2033588"/>
            <a:ext cx="3676650" cy="2055812"/>
          </a:xfrm>
          <a:prstGeom prst="roundRect">
            <a:avLst>
              <a:gd name="adj" fmla="val 2999"/>
            </a:avLst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0AA5B92D-5BDC-DAD1-BC66-5FCEDBE8FC7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527585" y="2030351"/>
            <a:ext cx="3676650" cy="2055812"/>
          </a:xfrm>
          <a:prstGeom prst="roundRect">
            <a:avLst>
              <a:gd name="adj" fmla="val 2999"/>
            </a:avLst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24D35000-6EA3-37FE-FEB1-D5212D95A42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680753" y="4253431"/>
            <a:ext cx="3676650" cy="2055812"/>
          </a:xfrm>
          <a:prstGeom prst="roundRect">
            <a:avLst>
              <a:gd name="adj" fmla="val 2999"/>
            </a:avLst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89E8F3BE-D23C-D3B8-982F-A3D5A048DAB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527585" y="4250194"/>
            <a:ext cx="3676650" cy="2055812"/>
          </a:xfrm>
          <a:prstGeom prst="roundRect">
            <a:avLst>
              <a:gd name="adj" fmla="val 2999"/>
            </a:avLst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EB3159F5-9BE3-929A-216E-9D3525E769AF}"/>
              </a:ext>
            </a:extLst>
          </p:cNvPr>
          <p:cNvSpPr/>
          <p:nvPr userDrawn="1"/>
        </p:nvSpPr>
        <p:spPr>
          <a:xfrm>
            <a:off x="12386178" y="0"/>
            <a:ext cx="4248192" cy="478079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 dirty="0"/>
              <a:t>Tittel og bilder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bilde klikk på bildeikonet og velg et bilde.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B2CFB78-E875-2AC4-91D5-92B9063065F2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15186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5" userDrawn="1">
          <p15:clr>
            <a:srgbClr val="FBAE40"/>
          </p15:clr>
        </p15:guide>
        <p15:guide id="2" orient="horz" pos="2682" userDrawn="1">
          <p15:clr>
            <a:srgbClr val="FBAE40"/>
          </p15:clr>
        </p15:guide>
        <p15:guide id="3" pos="1050" userDrawn="1">
          <p15:clr>
            <a:srgbClr val="FBAE40"/>
          </p15:clr>
        </p15:guide>
        <p15:guide id="4" pos="3477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gra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4653BE-988B-2493-46E1-2F1AB7996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586E0-1554-744D-8BA8-E5857E0D284C}" type="datetime1">
              <a:rPr lang="nb-NO" smtClean="0"/>
              <a:t>08.08.2025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BF5557-72DB-EDED-0946-0C387792D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67C0FC28-AEB6-3104-9F86-AF5D7DBE81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B61DA24-A39A-01A9-F47F-0671AAF22B2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670593" y="2033588"/>
            <a:ext cx="3676650" cy="205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err="1"/>
              <a:t>Trykk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graf</a:t>
            </a:r>
            <a:r>
              <a:rPr lang="en-US" dirty="0"/>
              <a:t>/</a:t>
            </a:r>
            <a:r>
              <a:rPr lang="en-US" dirty="0" err="1"/>
              <a:t>tabell</a:t>
            </a:r>
            <a:endParaRPr lang="nb-N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7B8E0F-31C8-440E-EE16-676AE9D61E54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5527585" y="2030351"/>
            <a:ext cx="3676650" cy="205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 dirty="0" err="1"/>
              <a:t>Trykk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graf</a:t>
            </a:r>
            <a:r>
              <a:rPr lang="en-US" dirty="0"/>
              <a:t>/</a:t>
            </a:r>
            <a:r>
              <a:rPr lang="en-US" dirty="0" err="1"/>
              <a:t>tabell</a:t>
            </a:r>
            <a:endParaRPr lang="nb-NO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9D3838-4DDA-C2F4-4743-A8AAC487CE2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527585" y="4256667"/>
            <a:ext cx="3676650" cy="205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err="1"/>
              <a:t>Trykk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graf</a:t>
            </a:r>
            <a:r>
              <a:rPr lang="en-US" dirty="0"/>
              <a:t>/</a:t>
            </a:r>
            <a:r>
              <a:rPr lang="en-US" dirty="0" err="1"/>
              <a:t>tabell</a:t>
            </a:r>
            <a:endParaRPr lang="nb-NO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0A1416A-9C3B-A00C-E073-9F51F1E2B18A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670593" y="4256667"/>
            <a:ext cx="3676650" cy="205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err="1"/>
              <a:t>Trykk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graf</a:t>
            </a:r>
            <a:r>
              <a:rPr lang="en-US" dirty="0"/>
              <a:t>/</a:t>
            </a:r>
            <a:r>
              <a:rPr lang="en-US" dirty="0" err="1"/>
              <a:t>tabell</a:t>
            </a:r>
            <a:endParaRPr lang="nb-NO" dirty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F67DFFB4-0573-C323-1104-9B9A324047B4}"/>
              </a:ext>
            </a:extLst>
          </p:cNvPr>
          <p:cNvSpPr/>
          <p:nvPr userDrawn="1"/>
        </p:nvSpPr>
        <p:spPr>
          <a:xfrm>
            <a:off x="12386178" y="0"/>
            <a:ext cx="4248192" cy="45958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 dirty="0"/>
              <a:t>Tittel og graf/tabell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Sekundærfarger skal </a:t>
            </a: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kun 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Graf/tabell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graf/tabell klikk på ikonet.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50B9E44A-0510-9F88-611A-328996F4C710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59080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5" userDrawn="1">
          <p15:clr>
            <a:srgbClr val="FBAE40"/>
          </p15:clr>
        </p15:guide>
        <p15:guide id="2" orient="horz" pos="2682" userDrawn="1">
          <p15:clr>
            <a:srgbClr val="FBAE40"/>
          </p15:clr>
        </p15:guide>
        <p15:guide id="3" pos="1050" userDrawn="1">
          <p15:clr>
            <a:srgbClr val="FBAE40"/>
          </p15:clr>
        </p15:guide>
        <p15:guide id="4" pos="3477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3 bilder med tekst mind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tel 1">
            <a:extLst>
              <a:ext uri="{FF2B5EF4-FFF2-40B4-BE49-F238E27FC236}">
                <a16:creationId xmlns:a16="http://schemas.microsoft.com/office/drawing/2014/main" id="{FCFCCECE-974E-AE40-B23C-A3F244FF5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65" name="Plassholder for tekst 16">
            <a:extLst>
              <a:ext uri="{FF2B5EF4-FFF2-40B4-BE49-F238E27FC236}">
                <a16:creationId xmlns:a16="http://schemas.microsoft.com/office/drawing/2014/main" id="{B42C2AF0-A914-1049-AD4A-9961FCA245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54201" y="5330452"/>
            <a:ext cx="2666998" cy="230400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66" name="Plassholder for tekst 16">
            <a:extLst>
              <a:ext uri="{FF2B5EF4-FFF2-40B4-BE49-F238E27FC236}">
                <a16:creationId xmlns:a16="http://schemas.microsoft.com/office/drawing/2014/main" id="{0244381F-EBAA-864D-87CC-C4AB0FCD080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54201" y="5628750"/>
            <a:ext cx="2666998" cy="68049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67" name="Plassholder for tekst 16">
            <a:extLst>
              <a:ext uri="{FF2B5EF4-FFF2-40B4-BE49-F238E27FC236}">
                <a16:creationId xmlns:a16="http://schemas.microsoft.com/office/drawing/2014/main" id="{5D8FA4D4-E91D-2E49-9D1C-E14AC775F5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54200" y="4934343"/>
            <a:ext cx="2666999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 dirty="0"/>
              <a:t>Foto</a:t>
            </a:r>
          </a:p>
        </p:txBody>
      </p:sp>
      <p:sp>
        <p:nvSpPr>
          <p:cNvPr id="81" name="Plassholder for tekst 7">
            <a:extLst>
              <a:ext uri="{FF2B5EF4-FFF2-40B4-BE49-F238E27FC236}">
                <a16:creationId xmlns:a16="http://schemas.microsoft.com/office/drawing/2014/main" id="{5C3EFC14-41E1-A841-B2AB-388DD3EE86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E5AB0E3-C231-1B39-1782-DA5B6E1BF42A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205D934D-94EE-5645-9B17-0F52C5CAC5EB}" type="datetime1">
              <a:rPr lang="nb-NO" smtClean="0"/>
              <a:t>08.08.2025</a:t>
            </a:fld>
            <a:endParaRPr lang="nb-NO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0007DBD-0594-0D2E-2CCC-FCB0489AA2F6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24" name="Plassholder for bilde 15">
            <a:extLst>
              <a:ext uri="{FF2B5EF4-FFF2-40B4-BE49-F238E27FC236}">
                <a16:creationId xmlns:a16="http://schemas.microsoft.com/office/drawing/2014/main" id="{D4D27CDF-BDEC-9966-3E7D-6AE9C498D80A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4762500" y="2026229"/>
            <a:ext cx="2667000" cy="3102727"/>
          </a:xfrm>
          <a:custGeom>
            <a:avLst/>
            <a:gdLst>
              <a:gd name="connsiteX0" fmla="*/ 49128 w 2222575"/>
              <a:gd name="connsiteY0" fmla="*/ 0 h 2137870"/>
              <a:gd name="connsiteX1" fmla="*/ 2173447 w 2222575"/>
              <a:gd name="connsiteY1" fmla="*/ 0 h 2137870"/>
              <a:gd name="connsiteX2" fmla="*/ 2222575 w 2222575"/>
              <a:gd name="connsiteY2" fmla="*/ 49128 h 2137870"/>
              <a:gd name="connsiteX3" fmla="*/ 2222575 w 2222575"/>
              <a:gd name="connsiteY3" fmla="*/ 2088742 h 2137870"/>
              <a:gd name="connsiteX4" fmla="*/ 2173447 w 2222575"/>
              <a:gd name="connsiteY4" fmla="*/ 2137870 h 2137870"/>
              <a:gd name="connsiteX5" fmla="*/ 49128 w 2222575"/>
              <a:gd name="connsiteY5" fmla="*/ 2137870 h 2137870"/>
              <a:gd name="connsiteX6" fmla="*/ 0 w 2222575"/>
              <a:gd name="connsiteY6" fmla="*/ 2088742 h 2137870"/>
              <a:gd name="connsiteX7" fmla="*/ 0 w 2222575"/>
              <a:gd name="connsiteY7" fmla="*/ 49128 h 2137870"/>
              <a:gd name="connsiteX8" fmla="*/ 49128 w 2222575"/>
              <a:gd name="connsiteY8" fmla="*/ 0 h 213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2575" h="2137870">
                <a:moveTo>
                  <a:pt x="49128" y="0"/>
                </a:moveTo>
                <a:lnTo>
                  <a:pt x="2173447" y="0"/>
                </a:lnTo>
                <a:cubicBezTo>
                  <a:pt x="2200580" y="0"/>
                  <a:pt x="2222575" y="21995"/>
                  <a:pt x="2222575" y="49128"/>
                </a:cubicBezTo>
                <a:lnTo>
                  <a:pt x="2222575" y="2088742"/>
                </a:lnTo>
                <a:cubicBezTo>
                  <a:pt x="2222575" y="2115875"/>
                  <a:pt x="2200580" y="2137870"/>
                  <a:pt x="2173447" y="2137870"/>
                </a:cubicBezTo>
                <a:lnTo>
                  <a:pt x="49128" y="2137870"/>
                </a:lnTo>
                <a:cubicBezTo>
                  <a:pt x="21995" y="2137870"/>
                  <a:pt x="0" y="2115875"/>
                  <a:pt x="0" y="2088742"/>
                </a:cubicBezTo>
                <a:lnTo>
                  <a:pt x="0" y="49128"/>
                </a:lnTo>
                <a:cubicBezTo>
                  <a:pt x="0" y="21995"/>
                  <a:pt x="21995" y="0"/>
                  <a:pt x="49128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25" name="Plassholder for tekst 16">
            <a:extLst>
              <a:ext uri="{FF2B5EF4-FFF2-40B4-BE49-F238E27FC236}">
                <a16:creationId xmlns:a16="http://schemas.microsoft.com/office/drawing/2014/main" id="{4D4FAFB7-3E1C-8CAA-79FD-3DD2938778B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762500" y="5330452"/>
            <a:ext cx="2666998" cy="230400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26" name="Plassholder for tekst 16">
            <a:extLst>
              <a:ext uri="{FF2B5EF4-FFF2-40B4-BE49-F238E27FC236}">
                <a16:creationId xmlns:a16="http://schemas.microsoft.com/office/drawing/2014/main" id="{5A2475AD-0F98-B537-1EAB-5621A5726D5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762500" y="5628750"/>
            <a:ext cx="2666998" cy="68049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27" name="Plassholder for tekst 16">
            <a:extLst>
              <a:ext uri="{FF2B5EF4-FFF2-40B4-BE49-F238E27FC236}">
                <a16:creationId xmlns:a16="http://schemas.microsoft.com/office/drawing/2014/main" id="{47DF57DA-A250-5CEE-FBBB-0945E07F0C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762499" y="4934343"/>
            <a:ext cx="2666999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 dirty="0"/>
              <a:t>Foto</a:t>
            </a:r>
          </a:p>
        </p:txBody>
      </p:sp>
      <p:sp>
        <p:nvSpPr>
          <p:cNvPr id="28" name="Plassholder for bilde 15">
            <a:extLst>
              <a:ext uri="{FF2B5EF4-FFF2-40B4-BE49-F238E27FC236}">
                <a16:creationId xmlns:a16="http://schemas.microsoft.com/office/drawing/2014/main" id="{520A1868-C76F-2337-D67D-F9C81533998D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670799" y="2026229"/>
            <a:ext cx="2667000" cy="3102727"/>
          </a:xfrm>
          <a:custGeom>
            <a:avLst/>
            <a:gdLst>
              <a:gd name="connsiteX0" fmla="*/ 49128 w 2222575"/>
              <a:gd name="connsiteY0" fmla="*/ 0 h 2137870"/>
              <a:gd name="connsiteX1" fmla="*/ 2173447 w 2222575"/>
              <a:gd name="connsiteY1" fmla="*/ 0 h 2137870"/>
              <a:gd name="connsiteX2" fmla="*/ 2222575 w 2222575"/>
              <a:gd name="connsiteY2" fmla="*/ 49128 h 2137870"/>
              <a:gd name="connsiteX3" fmla="*/ 2222575 w 2222575"/>
              <a:gd name="connsiteY3" fmla="*/ 2088742 h 2137870"/>
              <a:gd name="connsiteX4" fmla="*/ 2173447 w 2222575"/>
              <a:gd name="connsiteY4" fmla="*/ 2137870 h 2137870"/>
              <a:gd name="connsiteX5" fmla="*/ 49128 w 2222575"/>
              <a:gd name="connsiteY5" fmla="*/ 2137870 h 2137870"/>
              <a:gd name="connsiteX6" fmla="*/ 0 w 2222575"/>
              <a:gd name="connsiteY6" fmla="*/ 2088742 h 2137870"/>
              <a:gd name="connsiteX7" fmla="*/ 0 w 2222575"/>
              <a:gd name="connsiteY7" fmla="*/ 49128 h 2137870"/>
              <a:gd name="connsiteX8" fmla="*/ 49128 w 2222575"/>
              <a:gd name="connsiteY8" fmla="*/ 0 h 213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2575" h="2137870">
                <a:moveTo>
                  <a:pt x="49128" y="0"/>
                </a:moveTo>
                <a:lnTo>
                  <a:pt x="2173447" y="0"/>
                </a:lnTo>
                <a:cubicBezTo>
                  <a:pt x="2200580" y="0"/>
                  <a:pt x="2222575" y="21995"/>
                  <a:pt x="2222575" y="49128"/>
                </a:cubicBezTo>
                <a:lnTo>
                  <a:pt x="2222575" y="2088742"/>
                </a:lnTo>
                <a:cubicBezTo>
                  <a:pt x="2222575" y="2115875"/>
                  <a:pt x="2200580" y="2137870"/>
                  <a:pt x="2173447" y="2137870"/>
                </a:cubicBezTo>
                <a:lnTo>
                  <a:pt x="49128" y="2137870"/>
                </a:lnTo>
                <a:cubicBezTo>
                  <a:pt x="21995" y="2137870"/>
                  <a:pt x="0" y="2115875"/>
                  <a:pt x="0" y="2088742"/>
                </a:cubicBezTo>
                <a:lnTo>
                  <a:pt x="0" y="49128"/>
                </a:lnTo>
                <a:cubicBezTo>
                  <a:pt x="0" y="21995"/>
                  <a:pt x="21995" y="0"/>
                  <a:pt x="49128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29" name="Plassholder for tekst 16">
            <a:extLst>
              <a:ext uri="{FF2B5EF4-FFF2-40B4-BE49-F238E27FC236}">
                <a16:creationId xmlns:a16="http://schemas.microsoft.com/office/drawing/2014/main" id="{AD3A883D-BA7A-698A-498C-8BCD7E64B75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670799" y="5330452"/>
            <a:ext cx="2666998" cy="230400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30" name="Plassholder for tekst 16">
            <a:extLst>
              <a:ext uri="{FF2B5EF4-FFF2-40B4-BE49-F238E27FC236}">
                <a16:creationId xmlns:a16="http://schemas.microsoft.com/office/drawing/2014/main" id="{39F5CDF0-7020-DC3E-9C96-8D964013254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670799" y="5628750"/>
            <a:ext cx="2666998" cy="68049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31" name="Plassholder for tekst 16">
            <a:extLst>
              <a:ext uri="{FF2B5EF4-FFF2-40B4-BE49-F238E27FC236}">
                <a16:creationId xmlns:a16="http://schemas.microsoft.com/office/drawing/2014/main" id="{A87E8E0D-828F-D99B-D33C-0FED0CE7A64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670798" y="4934343"/>
            <a:ext cx="2666999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 dirty="0"/>
              <a:t>Foto</a:t>
            </a:r>
          </a:p>
        </p:txBody>
      </p:sp>
      <p:sp>
        <p:nvSpPr>
          <p:cNvPr id="22" name="Plassholder for bilde 15">
            <a:extLst>
              <a:ext uri="{FF2B5EF4-FFF2-40B4-BE49-F238E27FC236}">
                <a16:creationId xmlns:a16="http://schemas.microsoft.com/office/drawing/2014/main" id="{0FD9A5A5-E527-84E2-1B3F-1B60E377DF6C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854198" y="2026228"/>
            <a:ext cx="2667000" cy="3102727"/>
          </a:xfrm>
          <a:custGeom>
            <a:avLst/>
            <a:gdLst>
              <a:gd name="connsiteX0" fmla="*/ 49128 w 2222575"/>
              <a:gd name="connsiteY0" fmla="*/ 0 h 2137870"/>
              <a:gd name="connsiteX1" fmla="*/ 2173447 w 2222575"/>
              <a:gd name="connsiteY1" fmla="*/ 0 h 2137870"/>
              <a:gd name="connsiteX2" fmla="*/ 2222575 w 2222575"/>
              <a:gd name="connsiteY2" fmla="*/ 49128 h 2137870"/>
              <a:gd name="connsiteX3" fmla="*/ 2222575 w 2222575"/>
              <a:gd name="connsiteY3" fmla="*/ 2088742 h 2137870"/>
              <a:gd name="connsiteX4" fmla="*/ 2173447 w 2222575"/>
              <a:gd name="connsiteY4" fmla="*/ 2137870 h 2137870"/>
              <a:gd name="connsiteX5" fmla="*/ 49128 w 2222575"/>
              <a:gd name="connsiteY5" fmla="*/ 2137870 h 2137870"/>
              <a:gd name="connsiteX6" fmla="*/ 0 w 2222575"/>
              <a:gd name="connsiteY6" fmla="*/ 2088742 h 2137870"/>
              <a:gd name="connsiteX7" fmla="*/ 0 w 2222575"/>
              <a:gd name="connsiteY7" fmla="*/ 49128 h 2137870"/>
              <a:gd name="connsiteX8" fmla="*/ 49128 w 2222575"/>
              <a:gd name="connsiteY8" fmla="*/ 0 h 213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2575" h="2137870">
                <a:moveTo>
                  <a:pt x="49128" y="0"/>
                </a:moveTo>
                <a:lnTo>
                  <a:pt x="2173447" y="0"/>
                </a:lnTo>
                <a:cubicBezTo>
                  <a:pt x="2200580" y="0"/>
                  <a:pt x="2222575" y="21995"/>
                  <a:pt x="2222575" y="49128"/>
                </a:cubicBezTo>
                <a:lnTo>
                  <a:pt x="2222575" y="2088742"/>
                </a:lnTo>
                <a:cubicBezTo>
                  <a:pt x="2222575" y="2115875"/>
                  <a:pt x="2200580" y="2137870"/>
                  <a:pt x="2173447" y="2137870"/>
                </a:cubicBezTo>
                <a:lnTo>
                  <a:pt x="49128" y="2137870"/>
                </a:lnTo>
                <a:cubicBezTo>
                  <a:pt x="21995" y="2137870"/>
                  <a:pt x="0" y="2115875"/>
                  <a:pt x="0" y="2088742"/>
                </a:cubicBezTo>
                <a:lnTo>
                  <a:pt x="0" y="49128"/>
                </a:lnTo>
                <a:cubicBezTo>
                  <a:pt x="0" y="21995"/>
                  <a:pt x="21995" y="0"/>
                  <a:pt x="49128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195D469C-A24D-E101-1546-A553CD664C1E}"/>
              </a:ext>
            </a:extLst>
          </p:cNvPr>
          <p:cNvSpPr/>
          <p:nvPr userDrawn="1"/>
        </p:nvSpPr>
        <p:spPr>
          <a:xfrm>
            <a:off x="12386178" y="0"/>
            <a:ext cx="4248192" cy="509338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 dirty="0"/>
              <a:t>Tittel og bilder med tekstfelt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sette inn bilde klikk på bildeikonet og velg et bilde. </a:t>
            </a: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Juster bildet med bildeverktøyet slik at det blir riktig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 eventuelt etter alternativ mal</a:t>
            </a: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23" name="Slide Number Placeholder 6">
            <a:extLst>
              <a:ext uri="{FF2B5EF4-FFF2-40B4-BE49-F238E27FC236}">
                <a16:creationId xmlns:a16="http://schemas.microsoft.com/office/drawing/2014/main" id="{906E7545-4E7F-8FB4-0603-E8B09FEB78E0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20426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78" userDrawn="1">
          <p15:clr>
            <a:srgbClr val="FBAE40"/>
          </p15:clr>
        </p15:guide>
        <p15:guide id="2" pos="4838" userDrawn="1">
          <p15:clr>
            <a:srgbClr val="FBAE40"/>
          </p15:clr>
        </p15:guide>
        <p15:guide id="3" pos="1164" userDrawn="1">
          <p15:clr>
            <a:srgbClr val="FBAE40"/>
          </p15:clr>
        </p15:guide>
        <p15:guide id="4" orient="horz" pos="3543" userDrawn="1">
          <p15:clr>
            <a:srgbClr val="FBAE40"/>
          </p15:clr>
        </p15:guide>
        <p15:guide id="6" orient="horz" pos="3339" userDrawn="1">
          <p15:clr>
            <a:srgbClr val="FBAE40"/>
          </p15:clr>
        </p15:guide>
        <p15:guide id="7" orient="horz" pos="1276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5 bilder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F5D8249B-9934-4F0B-BECE-E58209DF86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78779" y="4321406"/>
            <a:ext cx="1666768" cy="230400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20" name="Plassholder for tekst 16">
            <a:extLst>
              <a:ext uri="{FF2B5EF4-FFF2-40B4-BE49-F238E27FC236}">
                <a16:creationId xmlns:a16="http://schemas.microsoft.com/office/drawing/2014/main" id="{41D818FC-22D4-4E9F-9A5F-0AEAEFAFC8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76469" y="4619704"/>
            <a:ext cx="1666768" cy="13541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21" name="Plassholder for tekst 16">
            <a:extLst>
              <a:ext uri="{FF2B5EF4-FFF2-40B4-BE49-F238E27FC236}">
                <a16:creationId xmlns:a16="http://schemas.microsoft.com/office/drawing/2014/main" id="{F7DD3F31-BC0A-4291-B9C3-2CED7E094EB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78779" y="3992642"/>
            <a:ext cx="1666768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 dirty="0"/>
              <a:t>Foto</a:t>
            </a:r>
          </a:p>
        </p:txBody>
      </p:sp>
      <p:sp>
        <p:nvSpPr>
          <p:cNvPr id="25" name="Plassholder for tekst 16">
            <a:extLst>
              <a:ext uri="{FF2B5EF4-FFF2-40B4-BE49-F238E27FC236}">
                <a16:creationId xmlns:a16="http://schemas.microsoft.com/office/drawing/2014/main" id="{4FC1C52E-B213-4ECC-B4A6-08296AA318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16141" y="4321406"/>
            <a:ext cx="1666768" cy="230400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26" name="Plassholder for tekst 16">
            <a:extLst>
              <a:ext uri="{FF2B5EF4-FFF2-40B4-BE49-F238E27FC236}">
                <a16:creationId xmlns:a16="http://schemas.microsoft.com/office/drawing/2014/main" id="{8B46009E-87FA-4E56-99E5-E1D7E7F9D5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16141" y="4619704"/>
            <a:ext cx="1666768" cy="13541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27" name="Plassholder for tekst 16">
            <a:extLst>
              <a:ext uri="{FF2B5EF4-FFF2-40B4-BE49-F238E27FC236}">
                <a16:creationId xmlns:a16="http://schemas.microsoft.com/office/drawing/2014/main" id="{1D6C082A-72BA-4CD9-9E16-BAE5A8C46B2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16141" y="3992642"/>
            <a:ext cx="1666768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 dirty="0"/>
              <a:t>Foto</a:t>
            </a:r>
          </a:p>
        </p:txBody>
      </p:sp>
      <p:sp>
        <p:nvSpPr>
          <p:cNvPr id="29" name="Plassholder for tekst 16">
            <a:extLst>
              <a:ext uri="{FF2B5EF4-FFF2-40B4-BE49-F238E27FC236}">
                <a16:creationId xmlns:a16="http://schemas.microsoft.com/office/drawing/2014/main" id="{5C07885B-4EA5-44B8-BDBE-AEE57C4492A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354313" y="4321406"/>
            <a:ext cx="1666768" cy="230400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30" name="Plassholder for tekst 16">
            <a:extLst>
              <a:ext uri="{FF2B5EF4-FFF2-40B4-BE49-F238E27FC236}">
                <a16:creationId xmlns:a16="http://schemas.microsoft.com/office/drawing/2014/main" id="{F19CA789-DDE7-462D-ADE5-8B00D49866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354313" y="4619704"/>
            <a:ext cx="1666768" cy="13541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31" name="Plassholder for tekst 16">
            <a:extLst>
              <a:ext uri="{FF2B5EF4-FFF2-40B4-BE49-F238E27FC236}">
                <a16:creationId xmlns:a16="http://schemas.microsoft.com/office/drawing/2014/main" id="{994BF021-7414-46E0-BFAE-64BBD1A95DE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54313" y="3992642"/>
            <a:ext cx="1666768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 dirty="0"/>
              <a:t>Foto</a:t>
            </a:r>
          </a:p>
        </p:txBody>
      </p:sp>
      <p:sp>
        <p:nvSpPr>
          <p:cNvPr id="33" name="Plassholder for tekst 16">
            <a:extLst>
              <a:ext uri="{FF2B5EF4-FFF2-40B4-BE49-F238E27FC236}">
                <a16:creationId xmlns:a16="http://schemas.microsoft.com/office/drawing/2014/main" id="{135EBB10-BE4F-41A5-AC88-2130A724EE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192485" y="4321406"/>
            <a:ext cx="1666768" cy="230400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34" name="Plassholder for tekst 16">
            <a:extLst>
              <a:ext uri="{FF2B5EF4-FFF2-40B4-BE49-F238E27FC236}">
                <a16:creationId xmlns:a16="http://schemas.microsoft.com/office/drawing/2014/main" id="{BBB19B1A-B11F-43EB-904E-920A77A459A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92485" y="4619704"/>
            <a:ext cx="1666768" cy="13541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35" name="Plassholder for tekst 16">
            <a:extLst>
              <a:ext uri="{FF2B5EF4-FFF2-40B4-BE49-F238E27FC236}">
                <a16:creationId xmlns:a16="http://schemas.microsoft.com/office/drawing/2014/main" id="{98DDD9BF-73C5-4571-9607-73C2B89ED01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192485" y="3992642"/>
            <a:ext cx="1666768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 dirty="0"/>
              <a:t>Foto</a:t>
            </a:r>
          </a:p>
        </p:txBody>
      </p:sp>
      <p:sp>
        <p:nvSpPr>
          <p:cNvPr id="43" name="Tittel 1">
            <a:extLst>
              <a:ext uri="{FF2B5EF4-FFF2-40B4-BE49-F238E27FC236}">
                <a16:creationId xmlns:a16="http://schemas.microsoft.com/office/drawing/2014/main" id="{946AABF9-10FD-7540-A5B7-3C27C8EE6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45" name="Plassholder for tekst 7">
            <a:extLst>
              <a:ext uri="{FF2B5EF4-FFF2-40B4-BE49-F238E27FC236}">
                <a16:creationId xmlns:a16="http://schemas.microsoft.com/office/drawing/2014/main" id="{94AF75E2-4595-254B-B2FC-B10EE80F42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7263C8-9FE1-B4BF-A5D1-FBC3E58BFFF3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F27D1716-BBF6-D046-B3AA-9E77907EBAFD}" type="datetime1">
              <a:rPr lang="nb-NO" smtClean="0"/>
              <a:t>08.08.2025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00065D-4423-00A0-C701-B6A0E5684D50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36" name="Plassholder for bilde 31">
            <a:extLst>
              <a:ext uri="{FF2B5EF4-FFF2-40B4-BE49-F238E27FC236}">
                <a16:creationId xmlns:a16="http://schemas.microsoft.com/office/drawing/2014/main" id="{AAED28AD-5403-EB0E-7785-09540E033B4E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030657" y="2231969"/>
            <a:ext cx="1666768" cy="1946959"/>
          </a:xfrm>
          <a:prstGeom prst="roundRect">
            <a:avLst>
              <a:gd name="adj" fmla="val 3666"/>
            </a:avLst>
          </a:prstGeom>
          <a:noFill/>
          <a:ln>
            <a:noFill/>
          </a:ln>
        </p:spPr>
        <p:txBody>
          <a:bodyPr wrap="square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37" name="Plassholder for tekst 16">
            <a:extLst>
              <a:ext uri="{FF2B5EF4-FFF2-40B4-BE49-F238E27FC236}">
                <a16:creationId xmlns:a16="http://schemas.microsoft.com/office/drawing/2014/main" id="{6098D2D1-87D0-0E44-1786-63F4EFD0056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30657" y="4321406"/>
            <a:ext cx="1666768" cy="230400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39" name="Plassholder for tekst 16">
            <a:extLst>
              <a:ext uri="{FF2B5EF4-FFF2-40B4-BE49-F238E27FC236}">
                <a16:creationId xmlns:a16="http://schemas.microsoft.com/office/drawing/2014/main" id="{7CAE8A68-8333-1D45-1D58-33869A264FE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030657" y="4619704"/>
            <a:ext cx="1666768" cy="13541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41" name="Plassholder for tekst 16">
            <a:extLst>
              <a:ext uri="{FF2B5EF4-FFF2-40B4-BE49-F238E27FC236}">
                <a16:creationId xmlns:a16="http://schemas.microsoft.com/office/drawing/2014/main" id="{A7388A9E-8BBB-B22D-C055-0D7F43A40B3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30657" y="3992642"/>
            <a:ext cx="1666768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 dirty="0"/>
              <a:t>Foto</a:t>
            </a:r>
          </a:p>
        </p:txBody>
      </p:sp>
      <p:sp>
        <p:nvSpPr>
          <p:cNvPr id="46" name="Plassholder for bilde 31">
            <a:extLst>
              <a:ext uri="{FF2B5EF4-FFF2-40B4-BE49-F238E27FC236}">
                <a16:creationId xmlns:a16="http://schemas.microsoft.com/office/drawing/2014/main" id="{244DF9F6-1251-73F4-A29C-0B1A3B9E1D8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191475" y="2240296"/>
            <a:ext cx="1666768" cy="1946959"/>
          </a:xfrm>
          <a:prstGeom prst="roundRect">
            <a:avLst>
              <a:gd name="adj" fmla="val 3666"/>
            </a:avLst>
          </a:prstGeom>
          <a:noFill/>
          <a:ln>
            <a:noFill/>
          </a:ln>
        </p:spPr>
        <p:txBody>
          <a:bodyPr wrap="square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47" name="Plassholder for bilde 31">
            <a:extLst>
              <a:ext uri="{FF2B5EF4-FFF2-40B4-BE49-F238E27FC236}">
                <a16:creationId xmlns:a16="http://schemas.microsoft.com/office/drawing/2014/main" id="{6C1E23F0-92DD-F8D8-DC20-2E611591B2F3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353303" y="2240296"/>
            <a:ext cx="1666768" cy="1946959"/>
          </a:xfrm>
          <a:prstGeom prst="roundRect">
            <a:avLst>
              <a:gd name="adj" fmla="val 3666"/>
            </a:avLst>
          </a:prstGeom>
          <a:noFill/>
          <a:ln>
            <a:noFill/>
          </a:ln>
        </p:spPr>
        <p:txBody>
          <a:bodyPr wrap="square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48" name="Plassholder for bilde 31">
            <a:extLst>
              <a:ext uri="{FF2B5EF4-FFF2-40B4-BE49-F238E27FC236}">
                <a16:creationId xmlns:a16="http://schemas.microsoft.com/office/drawing/2014/main" id="{BFBB83C2-8899-4E08-9396-1579ED5C1EE4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3515131" y="2240296"/>
            <a:ext cx="1666768" cy="1946959"/>
          </a:xfrm>
          <a:prstGeom prst="roundRect">
            <a:avLst>
              <a:gd name="adj" fmla="val 3666"/>
            </a:avLst>
          </a:prstGeom>
          <a:noFill/>
          <a:ln>
            <a:noFill/>
          </a:ln>
        </p:spPr>
        <p:txBody>
          <a:bodyPr wrap="square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49" name="Plassholder for bilde 31">
            <a:extLst>
              <a:ext uri="{FF2B5EF4-FFF2-40B4-BE49-F238E27FC236}">
                <a16:creationId xmlns:a16="http://schemas.microsoft.com/office/drawing/2014/main" id="{2B19188F-1A1C-7EEB-5570-D22B8769F663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1676469" y="2238647"/>
            <a:ext cx="1666768" cy="1946959"/>
          </a:xfrm>
          <a:prstGeom prst="roundRect">
            <a:avLst>
              <a:gd name="adj" fmla="val 3666"/>
            </a:avLst>
          </a:prstGeom>
          <a:noFill/>
          <a:ln>
            <a:noFill/>
          </a:ln>
        </p:spPr>
        <p:txBody>
          <a:bodyPr wrap="square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19020177-D202-B577-B6B8-1808AB8844F6}"/>
              </a:ext>
            </a:extLst>
          </p:cNvPr>
          <p:cNvSpPr/>
          <p:nvPr userDrawn="1"/>
        </p:nvSpPr>
        <p:spPr>
          <a:xfrm>
            <a:off x="12386178" y="0"/>
            <a:ext cx="4248192" cy="478079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 dirty="0"/>
              <a:t>Tittel og bilder med tekstfelt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bilde klikk på bildeikonet og velg et bilde.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32" name="Slide Number Placeholder 6">
            <a:extLst>
              <a:ext uri="{FF2B5EF4-FFF2-40B4-BE49-F238E27FC236}">
                <a16:creationId xmlns:a16="http://schemas.microsoft.com/office/drawing/2014/main" id="{22D31FC2-2729-B6AE-5F59-44B301CBA001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32375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704" userDrawn="1">
          <p15:clr>
            <a:srgbClr val="FBAE40"/>
          </p15:clr>
        </p15:guide>
        <p15:guide id="3" orient="horz" pos="1412" userDrawn="1">
          <p15:clr>
            <a:srgbClr val="FBAE40"/>
          </p15:clr>
        </p15:guide>
        <p15:guide id="4" pos="3364" userDrawn="1">
          <p15:clr>
            <a:srgbClr val="FBAE40"/>
          </p15:clr>
        </p15:guide>
        <p15:guide id="5" pos="2207" userDrawn="1">
          <p15:clr>
            <a:srgbClr val="FBAE40"/>
          </p15:clr>
        </p15:guide>
        <p15:guide id="6" pos="1050" userDrawn="1">
          <p15:clr>
            <a:srgbClr val="FBAE40"/>
          </p15:clr>
        </p15:guide>
        <p15:guide id="7" pos="4520" userDrawn="1">
          <p15:clr>
            <a:srgbClr val="FBAE40"/>
          </p15:clr>
        </p15:guide>
        <p15:guide id="8" orient="horz" pos="2908" userDrawn="1">
          <p15:clr>
            <a:srgbClr val="FBAE40"/>
          </p15:clr>
        </p15:guide>
        <p15:guide id="9" pos="5677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6 bilder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F5D8249B-9934-4F0B-BECE-E58209DF86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29653" y="4312516"/>
            <a:ext cx="1666768" cy="230400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20" name="Plassholder for tekst 16">
            <a:extLst>
              <a:ext uri="{FF2B5EF4-FFF2-40B4-BE49-F238E27FC236}">
                <a16:creationId xmlns:a16="http://schemas.microsoft.com/office/drawing/2014/main" id="{41D818FC-22D4-4E9F-9A5F-0AEAEFAFC8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29653" y="4610814"/>
            <a:ext cx="1666768" cy="13541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21" name="Plassholder for tekst 16">
            <a:extLst>
              <a:ext uri="{FF2B5EF4-FFF2-40B4-BE49-F238E27FC236}">
                <a16:creationId xmlns:a16="http://schemas.microsoft.com/office/drawing/2014/main" id="{F7DD3F31-BC0A-4291-B9C3-2CED7E094EB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34801" y="3983752"/>
            <a:ext cx="1666768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 dirty="0"/>
              <a:t>Foto</a:t>
            </a:r>
          </a:p>
        </p:txBody>
      </p:sp>
      <p:sp>
        <p:nvSpPr>
          <p:cNvPr id="25" name="Plassholder for tekst 16">
            <a:extLst>
              <a:ext uri="{FF2B5EF4-FFF2-40B4-BE49-F238E27FC236}">
                <a16:creationId xmlns:a16="http://schemas.microsoft.com/office/drawing/2014/main" id="{4FC1C52E-B213-4ECC-B4A6-08296AA318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51026" y="4312516"/>
            <a:ext cx="1666768" cy="230400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26" name="Plassholder for tekst 16">
            <a:extLst>
              <a:ext uri="{FF2B5EF4-FFF2-40B4-BE49-F238E27FC236}">
                <a16:creationId xmlns:a16="http://schemas.microsoft.com/office/drawing/2014/main" id="{8B46009E-87FA-4E56-99E5-E1D7E7F9D5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51026" y="4610814"/>
            <a:ext cx="1666768" cy="13541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27" name="Plassholder for tekst 16">
            <a:extLst>
              <a:ext uri="{FF2B5EF4-FFF2-40B4-BE49-F238E27FC236}">
                <a16:creationId xmlns:a16="http://schemas.microsoft.com/office/drawing/2014/main" id="{1D6C082A-72BA-4CD9-9E16-BAE5A8C46B2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68329" y="3983752"/>
            <a:ext cx="1666768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 dirty="0"/>
              <a:t>Foto</a:t>
            </a:r>
          </a:p>
        </p:txBody>
      </p:sp>
      <p:sp>
        <p:nvSpPr>
          <p:cNvPr id="29" name="Plassholder for tekst 16">
            <a:extLst>
              <a:ext uri="{FF2B5EF4-FFF2-40B4-BE49-F238E27FC236}">
                <a16:creationId xmlns:a16="http://schemas.microsoft.com/office/drawing/2014/main" id="{5C07885B-4EA5-44B8-BDBE-AEE57C4492A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80207" y="4306745"/>
            <a:ext cx="1666768" cy="230400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30" name="Plassholder for tekst 16">
            <a:extLst>
              <a:ext uri="{FF2B5EF4-FFF2-40B4-BE49-F238E27FC236}">
                <a16:creationId xmlns:a16="http://schemas.microsoft.com/office/drawing/2014/main" id="{F19CA789-DDE7-462D-ADE5-8B00D49866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80207" y="4605043"/>
            <a:ext cx="1666768" cy="13541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31" name="Plassholder for tekst 16">
            <a:extLst>
              <a:ext uri="{FF2B5EF4-FFF2-40B4-BE49-F238E27FC236}">
                <a16:creationId xmlns:a16="http://schemas.microsoft.com/office/drawing/2014/main" id="{994BF021-7414-46E0-BFAE-64BBD1A95DE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89351" y="3977981"/>
            <a:ext cx="1666768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 dirty="0"/>
              <a:t>Foto</a:t>
            </a:r>
          </a:p>
        </p:txBody>
      </p:sp>
      <p:sp>
        <p:nvSpPr>
          <p:cNvPr id="33" name="Plassholder for tekst 16">
            <a:extLst>
              <a:ext uri="{FF2B5EF4-FFF2-40B4-BE49-F238E27FC236}">
                <a16:creationId xmlns:a16="http://schemas.microsoft.com/office/drawing/2014/main" id="{135EBB10-BE4F-41A5-AC88-2130A724EE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03124" y="4315072"/>
            <a:ext cx="1666768" cy="230400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34" name="Plassholder for tekst 16">
            <a:extLst>
              <a:ext uri="{FF2B5EF4-FFF2-40B4-BE49-F238E27FC236}">
                <a16:creationId xmlns:a16="http://schemas.microsoft.com/office/drawing/2014/main" id="{BBB19B1A-B11F-43EB-904E-920A77A459A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03124" y="4613370"/>
            <a:ext cx="1666768" cy="13541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35" name="Plassholder for tekst 16">
            <a:extLst>
              <a:ext uri="{FF2B5EF4-FFF2-40B4-BE49-F238E27FC236}">
                <a16:creationId xmlns:a16="http://schemas.microsoft.com/office/drawing/2014/main" id="{98DDD9BF-73C5-4571-9607-73C2B89ED01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019104" y="3986308"/>
            <a:ext cx="1666768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 dirty="0"/>
              <a:t>Foto</a:t>
            </a:r>
          </a:p>
        </p:txBody>
      </p:sp>
      <p:sp>
        <p:nvSpPr>
          <p:cNvPr id="43" name="Tittel 1">
            <a:extLst>
              <a:ext uri="{FF2B5EF4-FFF2-40B4-BE49-F238E27FC236}">
                <a16:creationId xmlns:a16="http://schemas.microsoft.com/office/drawing/2014/main" id="{946AABF9-10FD-7540-A5B7-3C27C8EE6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47" name="Plassholder for tekst 16">
            <a:extLst>
              <a:ext uri="{FF2B5EF4-FFF2-40B4-BE49-F238E27FC236}">
                <a16:creationId xmlns:a16="http://schemas.microsoft.com/office/drawing/2014/main" id="{7A83AF52-3D6D-BD40-AE33-907AD1C5F3B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97393" y="4312516"/>
            <a:ext cx="1666768" cy="230400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48" name="Plassholder for tekst 16">
            <a:extLst>
              <a:ext uri="{FF2B5EF4-FFF2-40B4-BE49-F238E27FC236}">
                <a16:creationId xmlns:a16="http://schemas.microsoft.com/office/drawing/2014/main" id="{4A775C19-E144-7341-A993-5912C8A535B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7393" y="4610814"/>
            <a:ext cx="1666768" cy="13541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49" name="Plassholder for tekst 16">
            <a:extLst>
              <a:ext uri="{FF2B5EF4-FFF2-40B4-BE49-F238E27FC236}">
                <a16:creationId xmlns:a16="http://schemas.microsoft.com/office/drawing/2014/main" id="{E408015C-7384-684D-9B96-7B1CA49FFFA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05171" y="3983752"/>
            <a:ext cx="1666768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 dirty="0"/>
              <a:t>Foto</a:t>
            </a:r>
          </a:p>
        </p:txBody>
      </p:sp>
      <p:sp>
        <p:nvSpPr>
          <p:cNvPr id="50" name="Plassholder for tekst 7">
            <a:extLst>
              <a:ext uri="{FF2B5EF4-FFF2-40B4-BE49-F238E27FC236}">
                <a16:creationId xmlns:a16="http://schemas.microsoft.com/office/drawing/2014/main" id="{698FA413-63F7-BB48-AF84-2ACE5E0A292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E46C82-AD0F-16F2-C1C0-CD3D9878B926}"/>
              </a:ext>
            </a:extLst>
          </p:cNvPr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fld id="{E60E25A7-4D43-6044-9E9E-0F468070A9A0}" type="datetime1">
              <a:rPr lang="nb-NO" smtClean="0"/>
              <a:t>08.08.2025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257B00-380C-4316-2767-B6E070004D36}"/>
              </a:ext>
            </a:extLst>
          </p:cNvPr>
          <p:cNvSpPr>
            <a:spLocks noGrp="1"/>
          </p:cNvSpPr>
          <p:nvPr>
            <p:ph type="ftr" sz="quarter" idx="44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37" name="Plassholder for tekst 16">
            <a:extLst>
              <a:ext uri="{FF2B5EF4-FFF2-40B4-BE49-F238E27FC236}">
                <a16:creationId xmlns:a16="http://schemas.microsoft.com/office/drawing/2014/main" id="{BFC7C5EB-FF9B-6EC1-D0A4-E0B43FE9210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826012" y="4306745"/>
            <a:ext cx="1666768" cy="230400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39" name="Plassholder for tekst 16">
            <a:extLst>
              <a:ext uri="{FF2B5EF4-FFF2-40B4-BE49-F238E27FC236}">
                <a16:creationId xmlns:a16="http://schemas.microsoft.com/office/drawing/2014/main" id="{CCDC3479-8E27-0C57-1721-D886E374BC6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826012" y="4605043"/>
            <a:ext cx="1666768" cy="135418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41" name="Plassholder for tekst 16">
            <a:extLst>
              <a:ext uri="{FF2B5EF4-FFF2-40B4-BE49-F238E27FC236}">
                <a16:creationId xmlns:a16="http://schemas.microsoft.com/office/drawing/2014/main" id="{32703730-49A2-3721-F063-56D7931B45C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841992" y="3977981"/>
            <a:ext cx="1666768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 dirty="0"/>
              <a:t>Foto</a:t>
            </a:r>
          </a:p>
        </p:txBody>
      </p:sp>
      <p:sp>
        <p:nvSpPr>
          <p:cNvPr id="44" name="Plassholder for bilde 31">
            <a:extLst>
              <a:ext uri="{FF2B5EF4-FFF2-40B4-BE49-F238E27FC236}">
                <a16:creationId xmlns:a16="http://schemas.microsoft.com/office/drawing/2014/main" id="{BEF5E4D8-2825-B6FD-B7C3-CE1B0A6A987F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697393" y="2217308"/>
            <a:ext cx="1666768" cy="1946959"/>
          </a:xfrm>
          <a:prstGeom prst="roundRect">
            <a:avLst>
              <a:gd name="adj" fmla="val 3666"/>
            </a:avLst>
          </a:prstGeom>
          <a:noFill/>
          <a:ln>
            <a:noFill/>
          </a:ln>
        </p:spPr>
        <p:txBody>
          <a:bodyPr wrap="square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45" name="Plassholder for bilde 31">
            <a:extLst>
              <a:ext uri="{FF2B5EF4-FFF2-40B4-BE49-F238E27FC236}">
                <a16:creationId xmlns:a16="http://schemas.microsoft.com/office/drawing/2014/main" id="{12D8FA71-202D-0708-0C0D-8AA3FFE3E0AF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2526574" y="2222844"/>
            <a:ext cx="1666768" cy="1946959"/>
          </a:xfrm>
          <a:prstGeom prst="roundRect">
            <a:avLst>
              <a:gd name="adj" fmla="val 3666"/>
            </a:avLst>
          </a:prstGeom>
          <a:noFill/>
          <a:ln>
            <a:noFill/>
          </a:ln>
        </p:spPr>
        <p:txBody>
          <a:bodyPr wrap="square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51" name="Plassholder for bilde 31">
            <a:extLst>
              <a:ext uri="{FF2B5EF4-FFF2-40B4-BE49-F238E27FC236}">
                <a16:creationId xmlns:a16="http://schemas.microsoft.com/office/drawing/2014/main" id="{95F5BFA7-BB09-B6B7-F6EA-1590F6F91812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356106" y="2225635"/>
            <a:ext cx="1666768" cy="1946959"/>
          </a:xfrm>
          <a:prstGeom prst="roundRect">
            <a:avLst>
              <a:gd name="adj" fmla="val 3666"/>
            </a:avLst>
          </a:prstGeom>
          <a:noFill/>
          <a:ln>
            <a:noFill/>
          </a:ln>
        </p:spPr>
        <p:txBody>
          <a:bodyPr wrap="square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52" name="Plassholder for bilde 31">
            <a:extLst>
              <a:ext uri="{FF2B5EF4-FFF2-40B4-BE49-F238E27FC236}">
                <a16:creationId xmlns:a16="http://schemas.microsoft.com/office/drawing/2014/main" id="{4A705076-6689-08C7-A621-4B656AB5D393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6174359" y="2225635"/>
            <a:ext cx="1666768" cy="1946959"/>
          </a:xfrm>
          <a:prstGeom prst="roundRect">
            <a:avLst>
              <a:gd name="adj" fmla="val 3666"/>
            </a:avLst>
          </a:prstGeom>
          <a:noFill/>
          <a:ln>
            <a:noFill/>
          </a:ln>
        </p:spPr>
        <p:txBody>
          <a:bodyPr wrap="square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53" name="Plassholder for bilde 31">
            <a:extLst>
              <a:ext uri="{FF2B5EF4-FFF2-40B4-BE49-F238E27FC236}">
                <a16:creationId xmlns:a16="http://schemas.microsoft.com/office/drawing/2014/main" id="{0E88B06E-0BB5-7844-E181-B649E88EC7C6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8003124" y="2225635"/>
            <a:ext cx="1666768" cy="1946959"/>
          </a:xfrm>
          <a:prstGeom prst="roundRect">
            <a:avLst>
              <a:gd name="adj" fmla="val 3666"/>
            </a:avLst>
          </a:prstGeom>
          <a:noFill/>
          <a:ln>
            <a:noFill/>
          </a:ln>
        </p:spPr>
        <p:txBody>
          <a:bodyPr wrap="square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54" name="Plassholder for bilde 31">
            <a:extLst>
              <a:ext uri="{FF2B5EF4-FFF2-40B4-BE49-F238E27FC236}">
                <a16:creationId xmlns:a16="http://schemas.microsoft.com/office/drawing/2014/main" id="{7881C115-546A-5A16-E6B6-0D195CCE3F02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9826012" y="2215225"/>
            <a:ext cx="1666768" cy="1946959"/>
          </a:xfrm>
          <a:prstGeom prst="roundRect">
            <a:avLst>
              <a:gd name="adj" fmla="val 3666"/>
            </a:avLst>
          </a:prstGeom>
          <a:noFill/>
          <a:ln>
            <a:noFill/>
          </a:ln>
        </p:spPr>
        <p:txBody>
          <a:bodyPr wrap="square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4B528DA9-7CAC-F0A6-CBB0-60AE8CD9A472}"/>
              </a:ext>
            </a:extLst>
          </p:cNvPr>
          <p:cNvSpPr/>
          <p:nvPr userDrawn="1"/>
        </p:nvSpPr>
        <p:spPr>
          <a:xfrm>
            <a:off x="12386178" y="0"/>
            <a:ext cx="4248192" cy="496546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 dirty="0"/>
              <a:t>Tittel og bilder med tekstfelt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bilde klikk på bildeikonet og velg et bilde.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36" name="Slide Number Placeholder 6">
            <a:extLst>
              <a:ext uri="{FF2B5EF4-FFF2-40B4-BE49-F238E27FC236}">
                <a16:creationId xmlns:a16="http://schemas.microsoft.com/office/drawing/2014/main" id="{24FD59FE-D2CF-DAA3-8B4D-6AC7BCCEFF57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988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704" userDrawn="1">
          <p15:clr>
            <a:srgbClr val="FBAE40"/>
          </p15:clr>
        </p15:guide>
        <p15:guide id="3" orient="horz" pos="1389" userDrawn="1">
          <p15:clr>
            <a:srgbClr val="FBAE40"/>
          </p15:clr>
        </p15:guide>
        <p15:guide id="4" pos="3885" userDrawn="1">
          <p15:clr>
            <a:srgbClr val="FBAE40"/>
          </p15:clr>
        </p15:guide>
        <p15:guide id="5" pos="2729" userDrawn="1">
          <p15:clr>
            <a:srgbClr val="FBAE40"/>
          </p15:clr>
        </p15:guide>
        <p15:guide id="6" pos="1595" userDrawn="1">
          <p15:clr>
            <a:srgbClr val="FBAE40"/>
          </p15:clr>
        </p15:guide>
        <p15:guide id="7" pos="5042" userDrawn="1">
          <p15:clr>
            <a:srgbClr val="FBAE40"/>
          </p15:clr>
        </p15:guide>
        <p15:guide id="8" pos="6199" userDrawn="1">
          <p15:clr>
            <a:srgbClr val="FBAE40"/>
          </p15:clr>
        </p15:guide>
        <p15:guide id="9" orient="horz" pos="2908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boks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1">
            <a:extLst>
              <a:ext uri="{FF2B5EF4-FFF2-40B4-BE49-F238E27FC236}">
                <a16:creationId xmlns:a16="http://schemas.microsoft.com/office/drawing/2014/main" id="{B822692F-AD34-DE4C-A6ED-E12B440761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15" name="Plassholder for tekst 7">
            <a:extLst>
              <a:ext uri="{FF2B5EF4-FFF2-40B4-BE49-F238E27FC236}">
                <a16:creationId xmlns:a16="http://schemas.microsoft.com/office/drawing/2014/main" id="{7856431F-0C8A-6445-A513-05C3BF93C5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16" name="Plassholder for innhold 8">
            <a:extLst>
              <a:ext uri="{FF2B5EF4-FFF2-40B4-BE49-F238E27FC236}">
                <a16:creationId xmlns:a16="http://schemas.microsoft.com/office/drawing/2014/main" id="{E7223C99-34F7-5946-AA56-DCC1B90CC3E6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680411" y="1898904"/>
            <a:ext cx="7002641" cy="4239638"/>
          </a:xfrm>
          <a:prstGeom prst="rect">
            <a:avLst/>
          </a:prstGeom>
        </p:spPr>
        <p:txBody>
          <a:bodyPr lIns="0" tIns="0" rIns="0" bIns="0" numCol="1" spcCol="0">
            <a:noAutofit/>
          </a:bodyPr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50" b="0" i="0" u="none" cap="none">
                <a:solidFill>
                  <a:schemeClr val="tx1"/>
                </a:solidFill>
                <a:latin typeface="Arial Nova" panose="020B0504020202020204" pitchFamily="34" charset="0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500" b="0" i="0" u="none" cap="none">
                <a:solidFill>
                  <a:schemeClr val="tx1"/>
                </a:solidFill>
                <a:latin typeface="Arial Nova" panose="020B0504020202020204" pitchFamily="34" charset="0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Arial Nova" panose="020B0504020202020204" pitchFamily="34" charset="0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8" name="Plassholder for innhold 8">
            <a:extLst>
              <a:ext uri="{FF2B5EF4-FFF2-40B4-BE49-F238E27FC236}">
                <a16:creationId xmlns:a16="http://schemas.microsoft.com/office/drawing/2014/main" id="{78AA413D-54B2-DA47-98DE-1A2029B03528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8016167" y="1898901"/>
            <a:ext cx="3506768" cy="42396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5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312248-1CED-3788-A70D-CBFD65B2555C}"/>
              </a:ext>
            </a:extLst>
          </p:cNvPr>
          <p:cNvSpPr>
            <a:spLocks noGrp="1"/>
          </p:cNvSpPr>
          <p:nvPr>
            <p:ph type="dt" sz="half" idx="47"/>
          </p:nvPr>
        </p:nvSpPr>
        <p:spPr/>
        <p:txBody>
          <a:bodyPr/>
          <a:lstStyle/>
          <a:p>
            <a:fld id="{17DD0FFD-9DED-B442-9352-456DD4CA51DE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7428D-4E76-21EC-25D6-653BC3618342}"/>
              </a:ext>
            </a:extLst>
          </p:cNvPr>
          <p:cNvSpPr>
            <a:spLocks noGrp="1"/>
          </p:cNvSpPr>
          <p:nvPr>
            <p:ph type="ftr" sz="quarter" idx="48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1F664329-633C-5AA2-A55C-E9AF75141EE4}"/>
              </a:ext>
            </a:extLst>
          </p:cNvPr>
          <p:cNvSpPr/>
          <p:nvPr userDrawn="1"/>
        </p:nvSpPr>
        <p:spPr>
          <a:xfrm>
            <a:off x="12406951" y="0"/>
            <a:ext cx="3280089" cy="5575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Tittel, spalte med nivå tekst eller graf/tabell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Graf/tabell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graf/tabell klikk på ikonet.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14282" indent="-214282"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7DA6FF2D-16AB-98FE-5B02-DE8169733804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BBCCF46F-93E3-7DBC-C6E9-2BBAA49D38B3}"/>
              </a:ext>
            </a:extLst>
          </p:cNvPr>
          <p:cNvCxnSpPr>
            <a:cxnSpLocks/>
          </p:cNvCxnSpPr>
          <p:nvPr userDrawn="1"/>
        </p:nvCxnSpPr>
        <p:spPr>
          <a:xfrm>
            <a:off x="7848922" y="1892462"/>
            <a:ext cx="0" cy="4254169"/>
          </a:xfrm>
          <a:prstGeom prst="line">
            <a:avLst/>
          </a:prstGeom>
          <a:ln w="25400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952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84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bokser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innhold 8">
            <a:extLst>
              <a:ext uri="{FF2B5EF4-FFF2-40B4-BE49-F238E27FC236}">
                <a16:creationId xmlns:a16="http://schemas.microsoft.com/office/drawing/2014/main" id="{40FCE3F1-5F32-C644-83AB-AFD0820712A2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4514932" y="1898904"/>
            <a:ext cx="7002641" cy="4239638"/>
          </a:xfrm>
          <a:prstGeom prst="rect">
            <a:avLst/>
          </a:prstGeom>
        </p:spPr>
        <p:txBody>
          <a:bodyPr lIns="0" tIns="0" rIns="0" bIns="0" numCol="1" spcCol="0">
            <a:noAutofit/>
          </a:bodyPr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5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7BE79161-63C1-6842-9737-2E730C7C2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18" name="Plassholder for tekst 7">
            <a:extLst>
              <a:ext uri="{FF2B5EF4-FFF2-40B4-BE49-F238E27FC236}">
                <a16:creationId xmlns:a16="http://schemas.microsoft.com/office/drawing/2014/main" id="{CAAD8305-E237-4C4E-ABC0-D7A1F3720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16" name="Plassholder for innhold 8">
            <a:extLst>
              <a:ext uri="{FF2B5EF4-FFF2-40B4-BE49-F238E27FC236}">
                <a16:creationId xmlns:a16="http://schemas.microsoft.com/office/drawing/2014/main" id="{7CB8EA21-CEBC-9C47-B376-9C4364320A4D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679546" y="1898901"/>
            <a:ext cx="3506768" cy="42396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5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B90783-AD65-E361-67CD-A91910857FC9}"/>
              </a:ext>
            </a:extLst>
          </p:cNvPr>
          <p:cNvSpPr>
            <a:spLocks noGrp="1"/>
          </p:cNvSpPr>
          <p:nvPr>
            <p:ph type="dt" sz="half" idx="47"/>
          </p:nvPr>
        </p:nvSpPr>
        <p:spPr/>
        <p:txBody>
          <a:bodyPr/>
          <a:lstStyle/>
          <a:p>
            <a:fld id="{E64C3E61-73D6-614C-8EC9-7DD4D147225B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936C-8DEF-662C-DB64-5CDF32CA55F5}"/>
              </a:ext>
            </a:extLst>
          </p:cNvPr>
          <p:cNvSpPr>
            <a:spLocks noGrp="1"/>
          </p:cNvSpPr>
          <p:nvPr>
            <p:ph type="ftr" sz="quarter" idx="48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13256EFB-C1E6-FB1E-CC7F-857EEF1A0C05}"/>
              </a:ext>
            </a:extLst>
          </p:cNvPr>
          <p:cNvSpPr/>
          <p:nvPr userDrawn="1"/>
        </p:nvSpPr>
        <p:spPr>
          <a:xfrm>
            <a:off x="12406951" y="0"/>
            <a:ext cx="3095191" cy="5575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Tittel, spalte med nivå tekst eller graf/tabell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Graf/tabell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graf/tabell klikk på ikonet.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285750" marR="0" lvl="0" indent="-2857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14282" indent="-214282"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39DC613-A10E-6E96-E753-B6EF09CE2D8C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9726F6E0-4512-BDC1-7D4D-2148A295E764}"/>
              </a:ext>
            </a:extLst>
          </p:cNvPr>
          <p:cNvCxnSpPr>
            <a:cxnSpLocks/>
          </p:cNvCxnSpPr>
          <p:nvPr userDrawn="1"/>
        </p:nvCxnSpPr>
        <p:spPr>
          <a:xfrm>
            <a:off x="4347613" y="1892462"/>
            <a:ext cx="0" cy="4254169"/>
          </a:xfrm>
          <a:prstGeom prst="line">
            <a:avLst/>
          </a:prstGeom>
          <a:ln w="25400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348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to innholdsboks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1">
            <a:extLst>
              <a:ext uri="{FF2B5EF4-FFF2-40B4-BE49-F238E27FC236}">
                <a16:creationId xmlns:a16="http://schemas.microsoft.com/office/drawing/2014/main" id="{B822692F-AD34-DE4C-A6ED-E12B440761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15" name="Plassholder for tekst 7">
            <a:extLst>
              <a:ext uri="{FF2B5EF4-FFF2-40B4-BE49-F238E27FC236}">
                <a16:creationId xmlns:a16="http://schemas.microsoft.com/office/drawing/2014/main" id="{7856431F-0C8A-6445-A513-05C3BF93C5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16" name="Plassholder for innhold 8">
            <a:extLst>
              <a:ext uri="{FF2B5EF4-FFF2-40B4-BE49-F238E27FC236}">
                <a16:creationId xmlns:a16="http://schemas.microsoft.com/office/drawing/2014/main" id="{E7223C99-34F7-5946-AA56-DCC1B90CC3E6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680411" y="1898904"/>
            <a:ext cx="7002641" cy="4239638"/>
          </a:xfrm>
          <a:prstGeom prst="rect">
            <a:avLst/>
          </a:prstGeom>
        </p:spPr>
        <p:txBody>
          <a:bodyPr lIns="0" tIns="0" rIns="0" bIns="0" numCol="2" spcCol="360000">
            <a:noAutofit/>
          </a:bodyPr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50" b="0" i="0" u="none" cap="none">
                <a:solidFill>
                  <a:schemeClr val="tx1"/>
                </a:solidFill>
                <a:latin typeface="Arial Nova" panose="020B0504020202020204" pitchFamily="34" charset="0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500" b="0" i="0" u="none" cap="none">
                <a:solidFill>
                  <a:schemeClr val="tx1"/>
                </a:solidFill>
                <a:latin typeface="Arial Nova" panose="020B0504020202020204" pitchFamily="34" charset="0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Arial Nova" panose="020B0504020202020204" pitchFamily="34" charset="0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18" name="Plassholder for innhold 8">
            <a:extLst>
              <a:ext uri="{FF2B5EF4-FFF2-40B4-BE49-F238E27FC236}">
                <a16:creationId xmlns:a16="http://schemas.microsoft.com/office/drawing/2014/main" id="{78AA413D-54B2-DA47-98DE-1A2029B03528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8016167" y="1898901"/>
            <a:ext cx="3506768" cy="42396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5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312248-1CED-3788-A70D-CBFD65B2555C}"/>
              </a:ext>
            </a:extLst>
          </p:cNvPr>
          <p:cNvSpPr>
            <a:spLocks noGrp="1"/>
          </p:cNvSpPr>
          <p:nvPr>
            <p:ph type="dt" sz="half" idx="47"/>
          </p:nvPr>
        </p:nvSpPr>
        <p:spPr/>
        <p:txBody>
          <a:bodyPr/>
          <a:lstStyle/>
          <a:p>
            <a:fld id="{E9CD9906-51F6-CA41-9589-3FABE3964D01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7428D-4E76-21EC-25D6-653BC3618342}"/>
              </a:ext>
            </a:extLst>
          </p:cNvPr>
          <p:cNvSpPr>
            <a:spLocks noGrp="1"/>
          </p:cNvSpPr>
          <p:nvPr>
            <p:ph type="ftr" sz="quarter" idx="48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1F664329-633C-5AA2-A55C-E9AF75141EE4}"/>
              </a:ext>
            </a:extLst>
          </p:cNvPr>
          <p:cNvSpPr/>
          <p:nvPr userDrawn="1"/>
        </p:nvSpPr>
        <p:spPr>
          <a:xfrm>
            <a:off x="12406951" y="0"/>
            <a:ext cx="3095191" cy="6129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/>
              <a:t>Til deg som skriver mye: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dirty="0"/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Tittel, 2- og 1-spalte med fast tekst eller graf/tabell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Sekundærfarger skal </a:t>
            </a: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kun 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benyttes i figurer og ikoner. Fargene finner du som egendefinerte farger i figurfyll eller figuromriss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Graf/tabell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graf/tabell klikk på ikonet.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mal.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14282" indent="-214282"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E1DF7FDF-124F-98DD-278F-872B885BF83F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8FA1254-5343-11D0-2BFB-B9026DCBB3C9}"/>
              </a:ext>
            </a:extLst>
          </p:cNvPr>
          <p:cNvCxnSpPr>
            <a:cxnSpLocks/>
          </p:cNvCxnSpPr>
          <p:nvPr userDrawn="1"/>
        </p:nvCxnSpPr>
        <p:spPr>
          <a:xfrm>
            <a:off x="7848922" y="1892462"/>
            <a:ext cx="0" cy="4254169"/>
          </a:xfrm>
          <a:prstGeom prst="line">
            <a:avLst/>
          </a:prstGeom>
          <a:ln w="25400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009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to innholdsbokser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innhold 8">
            <a:extLst>
              <a:ext uri="{FF2B5EF4-FFF2-40B4-BE49-F238E27FC236}">
                <a16:creationId xmlns:a16="http://schemas.microsoft.com/office/drawing/2014/main" id="{40FCE3F1-5F32-C644-83AB-AFD0820712A2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4514932" y="1898904"/>
            <a:ext cx="7002641" cy="4239638"/>
          </a:xfrm>
          <a:prstGeom prst="rect">
            <a:avLst/>
          </a:prstGeom>
        </p:spPr>
        <p:txBody>
          <a:bodyPr lIns="0" tIns="0" rIns="0" bIns="0" numCol="2" spcCol="360000">
            <a:noAutofit/>
          </a:bodyPr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5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7BE79161-63C1-6842-9737-2E730C7C2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18" name="Plassholder for tekst 7">
            <a:extLst>
              <a:ext uri="{FF2B5EF4-FFF2-40B4-BE49-F238E27FC236}">
                <a16:creationId xmlns:a16="http://schemas.microsoft.com/office/drawing/2014/main" id="{CAAD8305-E237-4C4E-ABC0-D7A1F3720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16" name="Plassholder for innhold 8">
            <a:extLst>
              <a:ext uri="{FF2B5EF4-FFF2-40B4-BE49-F238E27FC236}">
                <a16:creationId xmlns:a16="http://schemas.microsoft.com/office/drawing/2014/main" id="{7CB8EA21-CEBC-9C47-B376-9C4364320A4D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679546" y="1898901"/>
            <a:ext cx="3506768" cy="42396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5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B90783-AD65-E361-67CD-A91910857FC9}"/>
              </a:ext>
            </a:extLst>
          </p:cNvPr>
          <p:cNvSpPr>
            <a:spLocks noGrp="1"/>
          </p:cNvSpPr>
          <p:nvPr>
            <p:ph type="dt" sz="half" idx="47"/>
          </p:nvPr>
        </p:nvSpPr>
        <p:spPr/>
        <p:txBody>
          <a:bodyPr/>
          <a:lstStyle/>
          <a:p>
            <a:fld id="{D5A0A186-5FD0-F74D-80BC-F3D23AEA8A12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3936C-8DEF-662C-DB64-5CDF32CA55F5}"/>
              </a:ext>
            </a:extLst>
          </p:cNvPr>
          <p:cNvSpPr>
            <a:spLocks noGrp="1"/>
          </p:cNvSpPr>
          <p:nvPr>
            <p:ph type="ftr" sz="quarter" idx="48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13256EFB-C1E6-FB1E-CC7F-857EEF1A0C05}"/>
              </a:ext>
            </a:extLst>
          </p:cNvPr>
          <p:cNvSpPr/>
          <p:nvPr userDrawn="1"/>
        </p:nvSpPr>
        <p:spPr>
          <a:xfrm>
            <a:off x="12406951" y="0"/>
            <a:ext cx="3402001" cy="5760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/>
              <a:t>Til deg som skriver mye: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dirty="0"/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Tittel, 1- og 2-spalte med fast tekst eller graf/tabell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Graf/tabell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graf/tabell klikk på ikonet.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14282" indent="-214282"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3D7CEA4-3890-1C7D-A344-80EA819B6A1B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354B6AC-97B2-0B49-BE0A-8F821812A9CB}"/>
              </a:ext>
            </a:extLst>
          </p:cNvPr>
          <p:cNvCxnSpPr>
            <a:cxnSpLocks/>
          </p:cNvCxnSpPr>
          <p:nvPr userDrawn="1"/>
        </p:nvCxnSpPr>
        <p:spPr>
          <a:xfrm>
            <a:off x="4347613" y="1892462"/>
            <a:ext cx="0" cy="4254169"/>
          </a:xfrm>
          <a:prstGeom prst="line">
            <a:avLst/>
          </a:prstGeom>
          <a:ln w="25400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252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tekst +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innhold 8">
            <a:extLst>
              <a:ext uri="{FF2B5EF4-FFF2-40B4-BE49-F238E27FC236}">
                <a16:creationId xmlns:a16="http://schemas.microsoft.com/office/drawing/2014/main" id="{8248A710-ED51-9F42-BDE7-DFCBDFAB8B9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79040" y="1898904"/>
            <a:ext cx="7002641" cy="42396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85750" indent="-28575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5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7" name="Tittel 1">
            <a:extLst>
              <a:ext uri="{FF2B5EF4-FFF2-40B4-BE49-F238E27FC236}">
                <a16:creationId xmlns:a16="http://schemas.microsoft.com/office/drawing/2014/main" id="{2B74F266-5135-ED40-83E2-24BA4147D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20" name="Plassholder for tekst 7">
            <a:extLst>
              <a:ext uri="{FF2B5EF4-FFF2-40B4-BE49-F238E27FC236}">
                <a16:creationId xmlns:a16="http://schemas.microsoft.com/office/drawing/2014/main" id="{FCBAE141-D326-F748-8A2A-6EE7C63D6B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E5959-DABF-E533-CC52-7675302E25F4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527E1AC7-1ABE-3B45-B17D-493CB407B9B2}" type="datetime1">
              <a:rPr lang="nb-NO" smtClean="0"/>
              <a:t>08.08.2025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F8EAB3-357F-FEFF-F702-285A780F1861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184436E6-5D25-2A94-EEC9-A5F00CB6144F}"/>
              </a:ext>
            </a:extLst>
          </p:cNvPr>
          <p:cNvSpPr/>
          <p:nvPr userDrawn="1"/>
        </p:nvSpPr>
        <p:spPr>
          <a:xfrm>
            <a:off x="12406951" y="0"/>
            <a:ext cx="3095191" cy="5945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Tittel, nivå tekst og bilder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Sekundærfarger skal </a:t>
            </a: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kun 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benyttes i figurer og ikoner. Fargene finner du som egendefinerte farger i figurfyll eller figuromriss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bilde klikk på bildeikonet og velg et bilde.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214282" indent="-214282"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D02976AE-B2D1-08B6-2536-0B323ED6864B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bilde 8">
            <a:extLst>
              <a:ext uri="{FF2B5EF4-FFF2-40B4-BE49-F238E27FC236}">
                <a16:creationId xmlns:a16="http://schemas.microsoft.com/office/drawing/2014/main" id="{A5301453-3B20-F9F7-159B-A10080D2E52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016786" y="1898901"/>
            <a:ext cx="3506877" cy="2026361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>
            <a:lvl1pPr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pPr marL="228562" marR="0" lvl="0" indent="-228562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Klikk på ikonet for å legge til et bilde</a:t>
            </a:r>
          </a:p>
          <a:p>
            <a:endParaRPr lang="nb-NO" dirty="0"/>
          </a:p>
        </p:txBody>
      </p:sp>
      <p:sp>
        <p:nvSpPr>
          <p:cNvPr id="5" name="Plassholder for bilde 9">
            <a:extLst>
              <a:ext uri="{FF2B5EF4-FFF2-40B4-BE49-F238E27FC236}">
                <a16:creationId xmlns:a16="http://schemas.microsoft.com/office/drawing/2014/main" id="{9DB5A4C9-48D3-2790-9F5A-B7433FA8A9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016788" y="4112179"/>
            <a:ext cx="3506877" cy="2026361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pPr marL="228562" marR="0" lvl="0" indent="-228562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K</a:t>
            </a:r>
            <a:r>
              <a:rPr lang="nb-NO" dirty="0"/>
              <a:t>likk på ikonet for å legge til et bilde</a:t>
            </a:r>
          </a:p>
        </p:txBody>
      </p:sp>
      <p:sp>
        <p:nvSpPr>
          <p:cNvPr id="6" name="Plassholder for tekst 16">
            <a:extLst>
              <a:ext uri="{FF2B5EF4-FFF2-40B4-BE49-F238E27FC236}">
                <a16:creationId xmlns:a16="http://schemas.microsoft.com/office/drawing/2014/main" id="{8489216E-2BBA-DE36-7914-10D5179C8E7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37543" y="3726801"/>
            <a:ext cx="3467969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 dirty="0"/>
              <a:t>Foto</a:t>
            </a:r>
          </a:p>
        </p:txBody>
      </p:sp>
      <p:sp>
        <p:nvSpPr>
          <p:cNvPr id="7" name="Plassholder for tekst 16">
            <a:extLst>
              <a:ext uri="{FF2B5EF4-FFF2-40B4-BE49-F238E27FC236}">
                <a16:creationId xmlns:a16="http://schemas.microsoft.com/office/drawing/2014/main" id="{42A8C89C-C356-76FE-9CD5-A28BBB78FC2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037543" y="5937926"/>
            <a:ext cx="3467969" cy="194613"/>
          </a:xfrm>
          <a:noFill/>
        </p:spPr>
        <p:txBody>
          <a:bodyPr lIns="36000" rIns="36000" anchor="ctr">
            <a:noAutofit/>
          </a:bodyPr>
          <a:lstStyle>
            <a:lvl1pPr marL="0" indent="0">
              <a:buNone/>
              <a:defRPr sz="500" i="0">
                <a:solidFill>
                  <a:schemeClr val="lt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nb-NO" dirty="0"/>
              <a:t>Foto</a:t>
            </a:r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9C6259AD-6662-8842-81AF-EFC9022C8387}"/>
              </a:ext>
            </a:extLst>
          </p:cNvPr>
          <p:cNvCxnSpPr>
            <a:cxnSpLocks/>
          </p:cNvCxnSpPr>
          <p:nvPr userDrawn="1"/>
        </p:nvCxnSpPr>
        <p:spPr>
          <a:xfrm>
            <a:off x="7848922" y="1892462"/>
            <a:ext cx="0" cy="4254169"/>
          </a:xfrm>
          <a:prstGeom prst="line">
            <a:avLst/>
          </a:prstGeom>
          <a:ln w="25400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3892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bilder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146E33A7-3025-4A0E-B379-73E9F440DC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22000" y="1898901"/>
            <a:ext cx="7002641" cy="4239638"/>
          </a:xfrm>
          <a:noFill/>
        </p:spPr>
        <p:txBody>
          <a:bodyPr>
            <a:no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0" name="Plassholder for bilde 8">
            <a:extLst>
              <a:ext uri="{FF2B5EF4-FFF2-40B4-BE49-F238E27FC236}">
                <a16:creationId xmlns:a16="http://schemas.microsoft.com/office/drawing/2014/main" id="{72E6455C-3FD8-446C-A2AC-EDCEDCC8CAB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74" y="1898901"/>
            <a:ext cx="3501321" cy="4239638"/>
          </a:xfrm>
          <a:noFill/>
        </p:spPr>
        <p:txBody>
          <a:bodyPr>
            <a:no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A361E4E3-20BF-6441-A392-0939442F2A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17" name="Plassholder for tekst 7">
            <a:extLst>
              <a:ext uri="{FF2B5EF4-FFF2-40B4-BE49-F238E27FC236}">
                <a16:creationId xmlns:a16="http://schemas.microsoft.com/office/drawing/2014/main" id="{6EBF5101-9AFC-9B46-B6AF-5C0BD14760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9DFB2F-F896-23A5-0804-8DD4C0788DF5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BC25EA47-3AAA-EA40-8EB6-87E2080BEB16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A35F2-5354-41B5-02A2-D844890CF163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5EA1FF54-66DA-F8C8-6BCE-E91D0012FE97}"/>
              </a:ext>
            </a:extLst>
          </p:cNvPr>
          <p:cNvSpPr/>
          <p:nvPr userDrawn="1"/>
        </p:nvSpPr>
        <p:spPr>
          <a:xfrm>
            <a:off x="12386178" y="0"/>
            <a:ext cx="4248192" cy="446789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 dirty="0"/>
              <a:t>Tittel og bilde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bilde klikk på bildeikonet og velg et bilde.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7BC3A462-D289-80A8-7F72-FF440AA9D316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070503DE-7B30-6E98-DBFA-ECD7F96C82CC}"/>
              </a:ext>
            </a:extLst>
          </p:cNvPr>
          <p:cNvCxnSpPr>
            <a:cxnSpLocks/>
          </p:cNvCxnSpPr>
          <p:nvPr userDrawn="1"/>
        </p:nvCxnSpPr>
        <p:spPr>
          <a:xfrm>
            <a:off x="4347613" y="1892462"/>
            <a:ext cx="0" cy="4254169"/>
          </a:xfrm>
          <a:prstGeom prst="line">
            <a:avLst/>
          </a:prstGeom>
          <a:ln w="25400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5506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861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6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tel 1">
            <a:extLst>
              <a:ext uri="{FF2B5EF4-FFF2-40B4-BE49-F238E27FC236}">
                <a16:creationId xmlns:a16="http://schemas.microsoft.com/office/drawing/2014/main" id="{A699C40F-9E41-4542-9B11-796A86AD2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21" name="Plassholder for tekst 7">
            <a:extLst>
              <a:ext uri="{FF2B5EF4-FFF2-40B4-BE49-F238E27FC236}">
                <a16:creationId xmlns:a16="http://schemas.microsoft.com/office/drawing/2014/main" id="{622C2CC7-5B68-7042-8890-38990784BA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9" name="Plassholder for tekst 2">
            <a:extLst>
              <a:ext uri="{FF2B5EF4-FFF2-40B4-BE49-F238E27FC236}">
                <a16:creationId xmlns:a16="http://schemas.microsoft.com/office/drawing/2014/main" id="{CD0A4FA6-B1EE-FC4A-955F-FCA1CBBB8E03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4434855" y="1883586"/>
            <a:ext cx="3360495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31" name="Plassholder for tekst 2">
            <a:extLst>
              <a:ext uri="{FF2B5EF4-FFF2-40B4-BE49-F238E27FC236}">
                <a16:creationId xmlns:a16="http://schemas.microsoft.com/office/drawing/2014/main" id="{CBAD0B02-464E-5145-A2A7-326FF29E71B7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4430729" y="4131547"/>
            <a:ext cx="3360438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36" name="Plassholder for tekst 2">
            <a:extLst>
              <a:ext uri="{FF2B5EF4-FFF2-40B4-BE49-F238E27FC236}">
                <a16:creationId xmlns:a16="http://schemas.microsoft.com/office/drawing/2014/main" id="{744271C6-C37E-5449-A864-93A708A32D11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8165509" y="1883586"/>
            <a:ext cx="3349117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37" name="Plassholder for tekst 2">
            <a:extLst>
              <a:ext uri="{FF2B5EF4-FFF2-40B4-BE49-F238E27FC236}">
                <a16:creationId xmlns:a16="http://schemas.microsoft.com/office/drawing/2014/main" id="{A757B445-30DF-1E46-B048-CF977A5BB196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165509" y="4131547"/>
            <a:ext cx="3349060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40" name="Plassholder for tekst 2">
            <a:extLst>
              <a:ext uri="{FF2B5EF4-FFF2-40B4-BE49-F238E27FC236}">
                <a16:creationId xmlns:a16="http://schemas.microsoft.com/office/drawing/2014/main" id="{8A6F974E-D447-4748-99EF-0A7BD46A5ABC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674125" y="1883586"/>
            <a:ext cx="3386446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41" name="Plassholder for tekst 2">
            <a:extLst>
              <a:ext uri="{FF2B5EF4-FFF2-40B4-BE49-F238E27FC236}">
                <a16:creationId xmlns:a16="http://schemas.microsoft.com/office/drawing/2014/main" id="{94B509FE-AD3F-EB4E-9022-D5554464D249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674124" y="4131547"/>
            <a:ext cx="3366965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skrive tekst i malen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46218B-001E-81FB-290A-1702E5EA0E76}"/>
              </a:ext>
            </a:extLst>
          </p:cNvPr>
          <p:cNvSpPr>
            <a:spLocks noGrp="1"/>
          </p:cNvSpPr>
          <p:nvPr>
            <p:ph type="dt" sz="half" idx="80"/>
          </p:nvPr>
        </p:nvSpPr>
        <p:spPr/>
        <p:txBody>
          <a:bodyPr/>
          <a:lstStyle/>
          <a:p>
            <a:fld id="{D47F31A3-15FC-E440-94B0-30F5D14B88E0}" type="datetime1">
              <a:rPr lang="nb-NO" smtClean="0"/>
              <a:t>08.08.2025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13ED-1D1B-D9DF-9171-F4892623ED1D}"/>
              </a:ext>
            </a:extLst>
          </p:cNvPr>
          <p:cNvSpPr>
            <a:spLocks noGrp="1"/>
          </p:cNvSpPr>
          <p:nvPr>
            <p:ph type="ftr" sz="quarter" idx="81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cxnSp>
        <p:nvCxnSpPr>
          <p:cNvPr id="23" name="Rett linje 2">
            <a:extLst>
              <a:ext uri="{FF2B5EF4-FFF2-40B4-BE49-F238E27FC236}">
                <a16:creationId xmlns:a16="http://schemas.microsoft.com/office/drawing/2014/main" id="{4E284F5C-A8A5-0011-5481-B3D2FCAEAD48}"/>
              </a:ext>
            </a:extLst>
          </p:cNvPr>
          <p:cNvCxnSpPr>
            <a:cxnSpLocks/>
          </p:cNvCxnSpPr>
          <p:nvPr userDrawn="1"/>
        </p:nvCxnSpPr>
        <p:spPr>
          <a:xfrm>
            <a:off x="7977494" y="1890277"/>
            <a:ext cx="0" cy="4267631"/>
          </a:xfrm>
          <a:prstGeom prst="line">
            <a:avLst/>
          </a:prstGeom>
          <a:ln w="25400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">
            <a:extLst>
              <a:ext uri="{FF2B5EF4-FFF2-40B4-BE49-F238E27FC236}">
                <a16:creationId xmlns:a16="http://schemas.microsoft.com/office/drawing/2014/main" id="{ED9176D9-4A7A-961E-9FBE-128E401CE09D}"/>
              </a:ext>
            </a:extLst>
          </p:cNvPr>
          <p:cNvCxnSpPr>
            <a:cxnSpLocks/>
          </p:cNvCxnSpPr>
          <p:nvPr userDrawn="1"/>
        </p:nvCxnSpPr>
        <p:spPr>
          <a:xfrm>
            <a:off x="4246848" y="1883586"/>
            <a:ext cx="0" cy="4274322"/>
          </a:xfrm>
          <a:prstGeom prst="line">
            <a:avLst/>
          </a:prstGeom>
          <a:ln w="25400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ktangel 18">
            <a:extLst>
              <a:ext uri="{FF2B5EF4-FFF2-40B4-BE49-F238E27FC236}">
                <a16:creationId xmlns:a16="http://schemas.microsoft.com/office/drawing/2014/main" id="{A00BAE33-A8B4-60D4-EB9A-DE7D3980C782}"/>
              </a:ext>
            </a:extLst>
          </p:cNvPr>
          <p:cNvSpPr/>
          <p:nvPr userDrawn="1"/>
        </p:nvSpPr>
        <p:spPr>
          <a:xfrm>
            <a:off x="12386178" y="0"/>
            <a:ext cx="4248192" cy="256448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 dirty="0"/>
              <a:t>Tittel og tekstfelt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49F7DC5F-F426-03BC-07FA-6FEBE919493D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9618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591" userDrawn="1">
          <p15:clr>
            <a:srgbClr val="FBAE40"/>
          </p15:clr>
        </p15:guide>
        <p15:guide id="3" orient="horz" pos="3884" userDrawn="1">
          <p15:clr>
            <a:srgbClr val="FBAE40"/>
          </p15:clr>
        </p15:guide>
        <p15:guide id="5" orient="horz" pos="2478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6 innholdsbokser +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tel 1">
            <a:extLst>
              <a:ext uri="{FF2B5EF4-FFF2-40B4-BE49-F238E27FC236}">
                <a16:creationId xmlns:a16="http://schemas.microsoft.com/office/drawing/2014/main" id="{A699C40F-9E41-4542-9B11-796A86AD2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21" name="Plassholder for tekst 7">
            <a:extLst>
              <a:ext uri="{FF2B5EF4-FFF2-40B4-BE49-F238E27FC236}">
                <a16:creationId xmlns:a16="http://schemas.microsoft.com/office/drawing/2014/main" id="{622C2CC7-5B68-7042-8890-38990784BA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32" name="Plassholder for bilde 8">
            <a:extLst>
              <a:ext uri="{FF2B5EF4-FFF2-40B4-BE49-F238E27FC236}">
                <a16:creationId xmlns:a16="http://schemas.microsoft.com/office/drawing/2014/main" id="{41C6E055-BD69-B748-9753-49B0602DFB6A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674124" y="1883586"/>
            <a:ext cx="3386447" cy="2026361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>
            <a:lvl1pPr>
              <a:defRPr sz="1350" b="0" i="0">
                <a:solidFill>
                  <a:srgbClr val="878787"/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sz="1350" b="0" i="0" dirty="0">
                <a:latin typeface="Arial Nova Light" panose="020B0304020202020204" pitchFamily="34" charset="0"/>
              </a:rPr>
              <a:t>Bilde</a:t>
            </a:r>
            <a:endParaRPr lang="nb-NO" dirty="0"/>
          </a:p>
        </p:txBody>
      </p:sp>
      <p:sp>
        <p:nvSpPr>
          <p:cNvPr id="42" name="Plassholder for bilde 8">
            <a:extLst>
              <a:ext uri="{FF2B5EF4-FFF2-40B4-BE49-F238E27FC236}">
                <a16:creationId xmlns:a16="http://schemas.microsoft.com/office/drawing/2014/main" id="{094FDA0A-8AE1-3009-05FF-0A4E7F71D405}"/>
              </a:ext>
            </a:extLst>
          </p:cNvPr>
          <p:cNvSpPr>
            <a:spLocks noGrp="1"/>
          </p:cNvSpPr>
          <p:nvPr>
            <p:ph type="pic" sz="quarter" idx="83" hasCustomPrompt="1"/>
          </p:nvPr>
        </p:nvSpPr>
        <p:spPr>
          <a:xfrm>
            <a:off x="4430729" y="4131547"/>
            <a:ext cx="3360438" cy="2026361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>
            <a:lvl1pPr>
              <a:defRPr sz="1350" b="0" i="0">
                <a:solidFill>
                  <a:srgbClr val="878787"/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sz="1350" b="0" i="0" dirty="0">
                <a:latin typeface="Arial Nova Light" panose="020B0304020202020204" pitchFamily="34" charset="0"/>
              </a:rPr>
              <a:t>Bilde</a:t>
            </a:r>
            <a:endParaRPr lang="nb-NO" dirty="0"/>
          </a:p>
        </p:txBody>
      </p:sp>
      <p:sp>
        <p:nvSpPr>
          <p:cNvPr id="43" name="Plassholder for bilde 8">
            <a:extLst>
              <a:ext uri="{FF2B5EF4-FFF2-40B4-BE49-F238E27FC236}">
                <a16:creationId xmlns:a16="http://schemas.microsoft.com/office/drawing/2014/main" id="{2BCFBB96-9ABB-F314-C0D5-5DEFBD73063B}"/>
              </a:ext>
            </a:extLst>
          </p:cNvPr>
          <p:cNvSpPr>
            <a:spLocks noGrp="1"/>
          </p:cNvSpPr>
          <p:nvPr>
            <p:ph type="pic" sz="quarter" idx="84" hasCustomPrompt="1"/>
          </p:nvPr>
        </p:nvSpPr>
        <p:spPr>
          <a:xfrm>
            <a:off x="8165509" y="1883586"/>
            <a:ext cx="3349117" cy="2026361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>
            <a:lvl1pPr>
              <a:defRPr sz="1350" b="0" i="0">
                <a:solidFill>
                  <a:srgbClr val="878787"/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sz="1350" b="0" i="0" dirty="0">
                <a:latin typeface="Arial Nova Light" panose="020B0304020202020204" pitchFamily="34" charset="0"/>
              </a:rPr>
              <a:t>Bilde</a:t>
            </a:r>
            <a:endParaRPr lang="nb-NO" dirty="0"/>
          </a:p>
        </p:txBody>
      </p:sp>
      <p:sp>
        <p:nvSpPr>
          <p:cNvPr id="44" name="Plassholder for bilde 8">
            <a:extLst>
              <a:ext uri="{FF2B5EF4-FFF2-40B4-BE49-F238E27FC236}">
                <a16:creationId xmlns:a16="http://schemas.microsoft.com/office/drawing/2014/main" id="{E91AC100-D7BE-8A00-3654-4A8510DD04B6}"/>
              </a:ext>
            </a:extLst>
          </p:cNvPr>
          <p:cNvSpPr>
            <a:spLocks noGrp="1"/>
          </p:cNvSpPr>
          <p:nvPr>
            <p:ph type="pic" sz="quarter" idx="85" hasCustomPrompt="1"/>
          </p:nvPr>
        </p:nvSpPr>
        <p:spPr>
          <a:xfrm>
            <a:off x="8165509" y="4131547"/>
            <a:ext cx="3349060" cy="2026361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>
            <a:lvl1pPr>
              <a:defRPr sz="1350" b="0" i="0">
                <a:solidFill>
                  <a:srgbClr val="878787"/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sz="1350" b="0" i="0" dirty="0">
                <a:latin typeface="Arial Nova Light" panose="020B0304020202020204" pitchFamily="34" charset="0"/>
              </a:rPr>
              <a:t>Bilde</a:t>
            </a:r>
            <a:endParaRPr lang="nb-NO" dirty="0"/>
          </a:p>
        </p:txBody>
      </p:sp>
      <p:sp>
        <p:nvSpPr>
          <p:cNvPr id="45" name="Plassholder for bilde 8">
            <a:extLst>
              <a:ext uri="{FF2B5EF4-FFF2-40B4-BE49-F238E27FC236}">
                <a16:creationId xmlns:a16="http://schemas.microsoft.com/office/drawing/2014/main" id="{D9486460-167D-9B36-CF1A-5CDEEE224FFD}"/>
              </a:ext>
            </a:extLst>
          </p:cNvPr>
          <p:cNvSpPr>
            <a:spLocks noGrp="1"/>
          </p:cNvSpPr>
          <p:nvPr>
            <p:ph type="pic" sz="quarter" idx="86" hasCustomPrompt="1"/>
          </p:nvPr>
        </p:nvSpPr>
        <p:spPr>
          <a:xfrm>
            <a:off x="674123" y="4131547"/>
            <a:ext cx="3366966" cy="2026361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>
            <a:lvl1pPr>
              <a:defRPr sz="135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sz="1350" b="0" i="0" dirty="0">
                <a:latin typeface="Arial Nova Light" panose="020B0304020202020204" pitchFamily="34" charset="0"/>
              </a:rPr>
              <a:t>Bilde</a:t>
            </a:r>
            <a:endParaRPr lang="nb-NO" dirty="0"/>
          </a:p>
        </p:txBody>
      </p:sp>
      <p:sp>
        <p:nvSpPr>
          <p:cNvPr id="46" name="Plassholder for bilde 8">
            <a:extLst>
              <a:ext uri="{FF2B5EF4-FFF2-40B4-BE49-F238E27FC236}">
                <a16:creationId xmlns:a16="http://schemas.microsoft.com/office/drawing/2014/main" id="{6EEEC509-81A3-D30C-2673-55F436B62C3D}"/>
              </a:ext>
            </a:extLst>
          </p:cNvPr>
          <p:cNvSpPr>
            <a:spLocks noGrp="1"/>
          </p:cNvSpPr>
          <p:nvPr>
            <p:ph type="pic" sz="quarter" idx="87" hasCustomPrompt="1"/>
          </p:nvPr>
        </p:nvSpPr>
        <p:spPr>
          <a:xfrm>
            <a:off x="4434855" y="1890277"/>
            <a:ext cx="3360495" cy="2026361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>
            <a:lvl1pPr>
              <a:defRPr sz="1350" b="0" i="0">
                <a:solidFill>
                  <a:srgbClr val="878787"/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sz="1350" b="0" i="0" dirty="0">
                <a:latin typeface="Arial Nova Light" panose="020B0304020202020204" pitchFamily="34" charset="0"/>
              </a:rPr>
              <a:t>Bilde</a:t>
            </a:r>
            <a:endParaRPr lang="nb-NO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46218B-001E-81FB-290A-1702E5EA0E76}"/>
              </a:ext>
            </a:extLst>
          </p:cNvPr>
          <p:cNvSpPr>
            <a:spLocks noGrp="1"/>
          </p:cNvSpPr>
          <p:nvPr>
            <p:ph type="dt" sz="half" idx="80"/>
          </p:nvPr>
        </p:nvSpPr>
        <p:spPr/>
        <p:txBody>
          <a:bodyPr/>
          <a:lstStyle/>
          <a:p>
            <a:fld id="{9D1EDC64-3E66-4141-9AF3-9E4DF33E82B1}" type="datetime1">
              <a:rPr lang="nb-NO" smtClean="0"/>
              <a:t>08.08.2025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13ED-1D1B-D9DF-9171-F4892623ED1D}"/>
              </a:ext>
            </a:extLst>
          </p:cNvPr>
          <p:cNvSpPr>
            <a:spLocks noGrp="1"/>
          </p:cNvSpPr>
          <p:nvPr>
            <p:ph type="ftr" sz="quarter" idx="81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23" name="Plassholder for tekst 2">
            <a:extLst>
              <a:ext uri="{FF2B5EF4-FFF2-40B4-BE49-F238E27FC236}">
                <a16:creationId xmlns:a16="http://schemas.microsoft.com/office/drawing/2014/main" id="{8412BB1B-F06A-570A-A76D-9A4D5F57D18D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674123" y="1873888"/>
            <a:ext cx="3386447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legge til tekst/bilde</a:t>
            </a:r>
          </a:p>
        </p:txBody>
      </p:sp>
      <p:sp>
        <p:nvSpPr>
          <p:cNvPr id="27" name="Plassholder for tekst 2">
            <a:extLst>
              <a:ext uri="{FF2B5EF4-FFF2-40B4-BE49-F238E27FC236}">
                <a16:creationId xmlns:a16="http://schemas.microsoft.com/office/drawing/2014/main" id="{CCEBA611-A752-CECF-FA99-C4A08D450D13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4434855" y="1880579"/>
            <a:ext cx="3360495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legge til tekst/bilde</a:t>
            </a:r>
          </a:p>
        </p:txBody>
      </p:sp>
      <p:sp>
        <p:nvSpPr>
          <p:cNvPr id="28" name="Plassholder for tekst 2">
            <a:extLst>
              <a:ext uri="{FF2B5EF4-FFF2-40B4-BE49-F238E27FC236}">
                <a16:creationId xmlns:a16="http://schemas.microsoft.com/office/drawing/2014/main" id="{173AF2D0-5393-E9FA-B0B1-EFD45FB2AB94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4430729" y="4121849"/>
            <a:ext cx="3360438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legge til tekst/bilde</a:t>
            </a:r>
          </a:p>
        </p:txBody>
      </p:sp>
      <p:sp>
        <p:nvSpPr>
          <p:cNvPr id="34" name="Plassholder for tekst 2">
            <a:extLst>
              <a:ext uri="{FF2B5EF4-FFF2-40B4-BE49-F238E27FC236}">
                <a16:creationId xmlns:a16="http://schemas.microsoft.com/office/drawing/2014/main" id="{2292E588-542A-428B-303A-EF4AA0F1A55F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8165509" y="1873888"/>
            <a:ext cx="3349117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legge til tekst/bilde</a:t>
            </a:r>
          </a:p>
        </p:txBody>
      </p:sp>
      <p:sp>
        <p:nvSpPr>
          <p:cNvPr id="38" name="Plassholder for tekst 2">
            <a:extLst>
              <a:ext uri="{FF2B5EF4-FFF2-40B4-BE49-F238E27FC236}">
                <a16:creationId xmlns:a16="http://schemas.microsoft.com/office/drawing/2014/main" id="{0EB55DE8-E1A6-5DCB-31C5-91EB6E606F44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165509" y="4121849"/>
            <a:ext cx="3349060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legge til tekst/bilde</a:t>
            </a:r>
          </a:p>
        </p:txBody>
      </p:sp>
      <p:sp>
        <p:nvSpPr>
          <p:cNvPr id="39" name="Plassholder for tekst 2">
            <a:extLst>
              <a:ext uri="{FF2B5EF4-FFF2-40B4-BE49-F238E27FC236}">
                <a16:creationId xmlns:a16="http://schemas.microsoft.com/office/drawing/2014/main" id="{A3981F60-B45E-2B85-2F6B-0321280D8B17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674123" y="4121849"/>
            <a:ext cx="3366966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legge til tekst/bilde</a:t>
            </a:r>
          </a:p>
        </p:txBody>
      </p:sp>
      <p:cxnSp>
        <p:nvCxnSpPr>
          <p:cNvPr id="22" name="Rett linje 2">
            <a:extLst>
              <a:ext uri="{FF2B5EF4-FFF2-40B4-BE49-F238E27FC236}">
                <a16:creationId xmlns:a16="http://schemas.microsoft.com/office/drawing/2014/main" id="{EF454833-F004-F48E-F2EB-E64D2BBD0311}"/>
              </a:ext>
            </a:extLst>
          </p:cNvPr>
          <p:cNvCxnSpPr>
            <a:cxnSpLocks/>
          </p:cNvCxnSpPr>
          <p:nvPr userDrawn="1"/>
        </p:nvCxnSpPr>
        <p:spPr>
          <a:xfrm>
            <a:off x="7977494" y="1890277"/>
            <a:ext cx="0" cy="4267631"/>
          </a:xfrm>
          <a:prstGeom prst="line">
            <a:avLst/>
          </a:prstGeom>
          <a:ln w="25400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">
            <a:extLst>
              <a:ext uri="{FF2B5EF4-FFF2-40B4-BE49-F238E27FC236}">
                <a16:creationId xmlns:a16="http://schemas.microsoft.com/office/drawing/2014/main" id="{1E9F905F-45FC-1839-6D79-C5B97DD2CFCA}"/>
              </a:ext>
            </a:extLst>
          </p:cNvPr>
          <p:cNvCxnSpPr>
            <a:cxnSpLocks/>
          </p:cNvCxnSpPr>
          <p:nvPr userDrawn="1"/>
        </p:nvCxnSpPr>
        <p:spPr>
          <a:xfrm>
            <a:off x="4246848" y="1883586"/>
            <a:ext cx="0" cy="4274322"/>
          </a:xfrm>
          <a:prstGeom prst="line">
            <a:avLst/>
          </a:prstGeom>
          <a:ln w="25400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ktangel 25">
            <a:extLst>
              <a:ext uri="{FF2B5EF4-FFF2-40B4-BE49-F238E27FC236}">
                <a16:creationId xmlns:a16="http://schemas.microsoft.com/office/drawing/2014/main" id="{F3A3843F-140B-3C75-67BF-FC1E0817FD05}"/>
              </a:ext>
            </a:extLst>
          </p:cNvPr>
          <p:cNvSpPr/>
          <p:nvPr userDrawn="1"/>
        </p:nvSpPr>
        <p:spPr>
          <a:xfrm>
            <a:off x="12386178" y="0"/>
            <a:ext cx="4248192" cy="478079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nb-NO" sz="1200" b="0" dirty="0"/>
              <a:t>Tittel og bilder med tekstfelt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 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bilde klikk på bildeikonet og velg et bilde.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Se at bildet er skarpt, unngå å trekke i rammene. 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F0302020204030204" pitchFamily="34" charset="0"/>
                <a:cs typeface="Arial Nova Light" panose="020F0302020204030204" pitchFamily="34" charset="0"/>
              </a:rPr>
              <a:t>Bilderettigheter: Det er ikke lov til å kopiere/bruke bilder uten å ha klarert med fotograf/eier av bildet</a:t>
            </a:r>
          </a:p>
          <a:p>
            <a:pPr marL="171450" marR="0" lvl="0" indent="-17145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</p:txBody>
      </p:sp>
      <p:sp>
        <p:nvSpPr>
          <p:cNvPr id="25" name="Slide Number Placeholder 6">
            <a:extLst>
              <a:ext uri="{FF2B5EF4-FFF2-40B4-BE49-F238E27FC236}">
                <a16:creationId xmlns:a16="http://schemas.microsoft.com/office/drawing/2014/main" id="{9082E188-051A-C27A-9B99-589ED62A947A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54639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591" userDrawn="1">
          <p15:clr>
            <a:srgbClr val="FBAE40"/>
          </p15:clr>
        </p15:guide>
        <p15:guide id="3" orient="horz" pos="3884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6 innholdsboks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tel 1">
            <a:extLst>
              <a:ext uri="{FF2B5EF4-FFF2-40B4-BE49-F238E27FC236}">
                <a16:creationId xmlns:a16="http://schemas.microsoft.com/office/drawing/2014/main" id="{A699C40F-9E41-4542-9B11-796A86AD2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21" name="Plassholder for tekst 7">
            <a:extLst>
              <a:ext uri="{FF2B5EF4-FFF2-40B4-BE49-F238E27FC236}">
                <a16:creationId xmlns:a16="http://schemas.microsoft.com/office/drawing/2014/main" id="{622C2CC7-5B68-7042-8890-38990784BA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CAC38-B489-7F3A-1F7D-6C41DECA2F60}"/>
              </a:ext>
            </a:extLst>
          </p:cNvPr>
          <p:cNvSpPr>
            <a:spLocks noGrp="1"/>
          </p:cNvSpPr>
          <p:nvPr>
            <p:ph type="dt" sz="half" idx="74"/>
          </p:nvPr>
        </p:nvSpPr>
        <p:spPr/>
        <p:txBody>
          <a:bodyPr/>
          <a:lstStyle/>
          <a:p>
            <a:fld id="{121882E0-E2A4-AD41-90E8-16A663CC71AD}" type="datetime1">
              <a:rPr lang="nb-NO" smtClean="0"/>
              <a:t>08.08.2025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EBB2BE-AD79-6A90-96DC-DA9E19753E6B}"/>
              </a:ext>
            </a:extLst>
          </p:cNvPr>
          <p:cNvSpPr>
            <a:spLocks noGrp="1"/>
          </p:cNvSpPr>
          <p:nvPr>
            <p:ph type="ftr" sz="quarter" idx="75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D97FAA-042C-2595-9EAE-8B06D4430020}"/>
              </a:ext>
            </a:extLst>
          </p:cNvPr>
          <p:cNvSpPr>
            <a:spLocks noGrp="1"/>
          </p:cNvSpPr>
          <p:nvPr>
            <p:ph sz="quarter" idx="83" hasCustomPrompt="1"/>
          </p:nvPr>
        </p:nvSpPr>
        <p:spPr>
          <a:xfrm>
            <a:off x="4434856" y="1890007"/>
            <a:ext cx="3360495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klikk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ikonene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graf</a:t>
            </a:r>
            <a:r>
              <a:rPr lang="en-US" dirty="0"/>
              <a:t>/</a:t>
            </a:r>
            <a:r>
              <a:rPr lang="en-US" dirty="0" err="1"/>
              <a:t>tabell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6F7DC6-72C2-8307-08ED-3ED903849C16}"/>
              </a:ext>
            </a:extLst>
          </p:cNvPr>
          <p:cNvSpPr>
            <a:spLocks noGrp="1"/>
          </p:cNvSpPr>
          <p:nvPr>
            <p:ph sz="quarter" idx="84" hasCustomPrompt="1"/>
          </p:nvPr>
        </p:nvSpPr>
        <p:spPr>
          <a:xfrm>
            <a:off x="4430729" y="4131277"/>
            <a:ext cx="3360438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klikk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ikonene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graf</a:t>
            </a:r>
            <a:r>
              <a:rPr lang="en-US" dirty="0"/>
              <a:t>/</a:t>
            </a:r>
            <a:r>
              <a:rPr lang="en-US" dirty="0" err="1"/>
              <a:t>tabell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1DBCB78-8040-0F13-EC2C-8AB836FAE194}"/>
              </a:ext>
            </a:extLst>
          </p:cNvPr>
          <p:cNvSpPr>
            <a:spLocks noGrp="1"/>
          </p:cNvSpPr>
          <p:nvPr>
            <p:ph sz="quarter" idx="85" hasCustomPrompt="1"/>
          </p:nvPr>
        </p:nvSpPr>
        <p:spPr>
          <a:xfrm>
            <a:off x="8165510" y="1883316"/>
            <a:ext cx="3360486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klikk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ikonene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graf</a:t>
            </a:r>
            <a:r>
              <a:rPr lang="en-US" dirty="0"/>
              <a:t>/</a:t>
            </a:r>
            <a:r>
              <a:rPr lang="en-US" dirty="0" err="1"/>
              <a:t>tabellt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9D24A3-0B07-1F94-7482-38B3EB388F27}"/>
              </a:ext>
            </a:extLst>
          </p:cNvPr>
          <p:cNvSpPr>
            <a:spLocks noGrp="1"/>
          </p:cNvSpPr>
          <p:nvPr>
            <p:ph sz="quarter" idx="86" hasCustomPrompt="1"/>
          </p:nvPr>
        </p:nvSpPr>
        <p:spPr>
          <a:xfrm>
            <a:off x="8165508" y="4131277"/>
            <a:ext cx="3360437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klikk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ikonene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graf</a:t>
            </a:r>
            <a:r>
              <a:rPr lang="en-US" dirty="0"/>
              <a:t>/</a:t>
            </a:r>
            <a:r>
              <a:rPr lang="en-US" dirty="0" err="1"/>
              <a:t>tabell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4819EE9-EFDB-E0C0-D7FF-EDEA616D82E8}"/>
              </a:ext>
            </a:extLst>
          </p:cNvPr>
          <p:cNvSpPr>
            <a:spLocks noGrp="1"/>
          </p:cNvSpPr>
          <p:nvPr>
            <p:ph sz="quarter" idx="87" hasCustomPrompt="1"/>
          </p:nvPr>
        </p:nvSpPr>
        <p:spPr>
          <a:xfrm>
            <a:off x="674124" y="1883316"/>
            <a:ext cx="3386448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klikk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ikonene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graf</a:t>
            </a:r>
            <a:r>
              <a:rPr lang="en-US" dirty="0"/>
              <a:t>/</a:t>
            </a:r>
            <a:r>
              <a:rPr lang="en-US" dirty="0" err="1"/>
              <a:t>tabell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A22CF2D-1783-AD2E-8CD1-2B0DB06ABE22}"/>
              </a:ext>
            </a:extLst>
          </p:cNvPr>
          <p:cNvSpPr>
            <a:spLocks noGrp="1"/>
          </p:cNvSpPr>
          <p:nvPr>
            <p:ph sz="quarter" idx="88" hasCustomPrompt="1"/>
          </p:nvPr>
        </p:nvSpPr>
        <p:spPr>
          <a:xfrm>
            <a:off x="674124" y="4131277"/>
            <a:ext cx="3366965" cy="202636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 marL="457124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2pPr>
            <a:lvl3pPr marL="914248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tx1"/>
                </a:solidFill>
                <a:latin typeface="+mn-lt"/>
              </a:defRPr>
            </a:lvl3pPr>
            <a:lvl4pPr marL="1371371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4pPr>
            <a:lvl5pPr marL="1828495" indent="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Tx/>
              <a:buFontTx/>
              <a:buNone/>
              <a:defRPr sz="1425" b="0" i="0" u="none" cap="none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klikk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ikonene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graf</a:t>
            </a:r>
            <a:r>
              <a:rPr lang="en-US" dirty="0"/>
              <a:t>/</a:t>
            </a:r>
            <a:r>
              <a:rPr lang="en-US" dirty="0" err="1"/>
              <a:t>tabell</a:t>
            </a:r>
            <a:endParaRPr lang="en-US" dirty="0"/>
          </a:p>
        </p:txBody>
      </p:sp>
      <p:cxnSp>
        <p:nvCxnSpPr>
          <p:cNvPr id="16" name="Rett linje 2">
            <a:extLst>
              <a:ext uri="{FF2B5EF4-FFF2-40B4-BE49-F238E27FC236}">
                <a16:creationId xmlns:a16="http://schemas.microsoft.com/office/drawing/2014/main" id="{04C17301-96E0-F3A3-7079-4F189CE699FC}"/>
              </a:ext>
            </a:extLst>
          </p:cNvPr>
          <p:cNvCxnSpPr>
            <a:cxnSpLocks/>
          </p:cNvCxnSpPr>
          <p:nvPr userDrawn="1"/>
        </p:nvCxnSpPr>
        <p:spPr>
          <a:xfrm>
            <a:off x="7977494" y="1890006"/>
            <a:ext cx="0" cy="4267631"/>
          </a:xfrm>
          <a:prstGeom prst="line">
            <a:avLst/>
          </a:prstGeom>
          <a:ln w="25400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2">
            <a:extLst>
              <a:ext uri="{FF2B5EF4-FFF2-40B4-BE49-F238E27FC236}">
                <a16:creationId xmlns:a16="http://schemas.microsoft.com/office/drawing/2014/main" id="{B41E6BFF-6278-38B2-4749-CD87D564BD99}"/>
              </a:ext>
            </a:extLst>
          </p:cNvPr>
          <p:cNvCxnSpPr>
            <a:cxnSpLocks/>
          </p:cNvCxnSpPr>
          <p:nvPr userDrawn="1"/>
        </p:nvCxnSpPr>
        <p:spPr>
          <a:xfrm>
            <a:off x="4246848" y="1883315"/>
            <a:ext cx="0" cy="4274322"/>
          </a:xfrm>
          <a:prstGeom prst="line">
            <a:avLst/>
          </a:prstGeom>
          <a:ln w="25400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ktangel 18">
            <a:extLst>
              <a:ext uri="{FF2B5EF4-FFF2-40B4-BE49-F238E27FC236}">
                <a16:creationId xmlns:a16="http://schemas.microsoft.com/office/drawing/2014/main" id="{5663A349-A1EC-4546-7CF5-47AF65B5B64B}"/>
              </a:ext>
            </a:extLst>
          </p:cNvPr>
          <p:cNvSpPr/>
          <p:nvPr userDrawn="1"/>
        </p:nvSpPr>
        <p:spPr>
          <a:xfrm>
            <a:off x="12406951" y="0"/>
            <a:ext cx="3095191" cy="5391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Tittel, tekst eller graf/tabell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er blå, sort og hvit – følg malen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Graf/tabell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For å sette inn graf/tabell klikk på ikonet. </a:t>
            </a:r>
            <a:r>
              <a:rPr lang="nb-NO" sz="1200" b="0" i="0" dirty="0">
                <a:latin typeface="Arial Nova Light" panose="020B0304020202020204" pitchFamily="34" charset="0"/>
              </a:rPr>
              <a:t>Juster bildet med bildeverktøyet slik at det blir riktig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For å justere bildet trykk på «beskjær og fyll-knappen». Unngå å strekke bildet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Husk at du kan lage graf/tabell i </a:t>
            </a:r>
            <a:r>
              <a:rPr lang="nb-NO" sz="1200" b="0" i="0" dirty="0" err="1">
                <a:solidFill>
                  <a:schemeClr val="tx1"/>
                </a:solidFill>
                <a:latin typeface="Arial Nova Light" panose="020B0304020202020204" pitchFamily="34" charset="0"/>
              </a:rPr>
              <a:t>PowerBi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. Lim inn i rammen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NHOs grafer har definerte farger</a:t>
            </a: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0" marR="0" lvl="0" indent="0" algn="l" defTabSz="91424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eventuelt etter alternativ mal</a:t>
            </a:r>
            <a:endParaRPr lang="nb-NO" sz="1200" b="0" i="0" dirty="0">
              <a:solidFill>
                <a:schemeClr val="tx1"/>
              </a:solidFill>
              <a:latin typeface="Arial Nova" panose="020B0504020202020204" pitchFamily="34" charset="0"/>
            </a:endParaRP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BE4FCC23-8218-FF9B-9476-2FC00633EB87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42888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1" userDrawn="1">
          <p15:clr>
            <a:srgbClr val="FBAE40"/>
          </p15:clr>
        </p15:guide>
        <p15:guide id="3" orient="horz" pos="2432" userDrawn="1">
          <p15:clr>
            <a:srgbClr val="FBAE40"/>
          </p15:clr>
        </p15:guide>
        <p15:guide id="4" orient="horz" pos="3884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tekst 1">
            <a:extLst>
              <a:ext uri="{FF2B5EF4-FFF2-40B4-BE49-F238E27FC236}">
                <a16:creationId xmlns:a16="http://schemas.microsoft.com/office/drawing/2014/main" id="{82FC2748-6922-41AD-B0D0-A85D804C35F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9075" y="1901599"/>
            <a:ext cx="10843861" cy="4239638"/>
          </a:xfrm>
          <a:prstGeom prst="rect">
            <a:avLst/>
          </a:prstGeom>
          <a:noFill/>
        </p:spPr>
        <p:txBody>
          <a:bodyPr lIns="0" tIns="0" rIns="0" bIns="0" numCol="3" spcCol="360000">
            <a:noAutofit/>
          </a:bodyPr>
          <a:lstStyle>
            <a:lvl1pPr marL="0" marR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u="none" cap="none">
                <a:solidFill>
                  <a:schemeClr val="tx1"/>
                </a:solidFill>
                <a:latin typeface="+mn-lt"/>
              </a:defRPr>
            </a:lvl1pPr>
            <a:lvl2pPr>
              <a:defRPr sz="1350">
                <a:solidFill>
                  <a:schemeClr val="tx1"/>
                </a:solidFill>
              </a:defRPr>
            </a:lvl2pPr>
            <a:lvl3pPr>
              <a:defRPr sz="1275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marL="0" marR="0" lvl="0" indent="0" algn="l" defTabSz="914248" rtl="0" eaLnBrk="1" fontAlgn="auto" latinLnBrk="0" hangingPunct="1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for å skrive tekst i malen 3 spalter</a:t>
            </a: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C7C32EE0-264B-614E-80D6-44509E248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16" name="Plassholder for tekst 7">
            <a:extLst>
              <a:ext uri="{FF2B5EF4-FFF2-40B4-BE49-F238E27FC236}">
                <a16:creationId xmlns:a16="http://schemas.microsoft.com/office/drawing/2014/main" id="{FDA11BB6-B5FE-F04C-A629-B2CCE10820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B46B55-B606-6DBC-EC4E-84FB6DBA2E49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4AEACB32-7381-7842-AB4C-C73663F801B2}" type="datetime1">
              <a:rPr lang="nb-NO" smtClean="0"/>
              <a:t>08.08.2025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226202-4028-6941-2F69-6B4679743D93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DDBBCB42-BF13-770E-45B7-CD48DB2F795C}"/>
              </a:ext>
            </a:extLst>
          </p:cNvPr>
          <p:cNvSpPr/>
          <p:nvPr userDrawn="1"/>
        </p:nvSpPr>
        <p:spPr>
          <a:xfrm>
            <a:off x="12406951" y="1"/>
            <a:ext cx="30951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200" dirty="0"/>
              <a:t>Til deg som skriver mye:</a:t>
            </a:r>
          </a:p>
          <a:p>
            <a:pPr lvl="0"/>
            <a:endParaRPr lang="nb-NO" sz="1200" dirty="0"/>
          </a:p>
          <a:p>
            <a:pPr lvl="0"/>
            <a:r>
              <a:rPr lang="nb-NO" sz="1200" dirty="0"/>
              <a:t>Tekstmal 3 spalter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tittel. En tittel skal ikke overstige to linjer</a:t>
            </a:r>
            <a:endParaRPr lang="nb-NO" sz="1200" dirty="0"/>
          </a:p>
          <a:p>
            <a:pPr lvl="0"/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Farger</a:t>
            </a: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Tekstfargen i NHOs presentasjoner  er blå, sort og hvit – følg malen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etter alternativ mal</a:t>
            </a: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8307E7D9-A0C9-875B-026A-C7D33DD9AB00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822797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dsli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Line">
            <a:extLst>
              <a:ext uri="{FF2B5EF4-FFF2-40B4-BE49-F238E27FC236}">
                <a16:creationId xmlns:a16="http://schemas.microsoft.com/office/drawing/2014/main" id="{D1E8674F-7797-4752-B1E1-D365FE16B890}"/>
              </a:ext>
            </a:extLst>
          </p:cNvPr>
          <p:cNvSpPr/>
          <p:nvPr/>
        </p:nvSpPr>
        <p:spPr>
          <a:xfrm>
            <a:off x="2336224" y="3943453"/>
            <a:ext cx="7519553" cy="177336"/>
          </a:xfrm>
          <a:custGeom>
            <a:avLst/>
            <a:gdLst>
              <a:gd name="connsiteX0" fmla="*/ 0 w 12546000"/>
              <a:gd name="connsiteY0" fmla="*/ 0 h 12698"/>
              <a:gd name="connsiteX1" fmla="*/ 12546000 w 12546000"/>
              <a:gd name="connsiteY1" fmla="*/ 0 h 12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546000" h="12698">
                <a:moveTo>
                  <a:pt x="0" y="0"/>
                </a:moveTo>
                <a:lnTo>
                  <a:pt x="12546000" y="0"/>
                </a:lnTo>
              </a:path>
            </a:pathLst>
          </a:custGeom>
          <a:ln w="25394" cap="flat">
            <a:solidFill>
              <a:srgbClr val="022F57"/>
            </a:solidFill>
            <a:prstDash val="solid"/>
            <a:miter/>
          </a:ln>
        </p:spPr>
        <p:txBody>
          <a:bodyPr rtlCol="0" anchor="ctr"/>
          <a:lstStyle/>
          <a:p>
            <a:endParaRPr lang="nb-NO" sz="1350"/>
          </a:p>
        </p:txBody>
      </p:sp>
      <p:sp>
        <p:nvSpPr>
          <p:cNvPr id="41" name="Line">
            <a:extLst>
              <a:ext uri="{FF2B5EF4-FFF2-40B4-BE49-F238E27FC236}">
                <a16:creationId xmlns:a16="http://schemas.microsoft.com/office/drawing/2014/main" id="{2169A50D-0303-44A0-91D6-D5BFAF49B5D9}"/>
              </a:ext>
            </a:extLst>
          </p:cNvPr>
          <p:cNvSpPr/>
          <p:nvPr/>
        </p:nvSpPr>
        <p:spPr>
          <a:xfrm>
            <a:off x="2336224" y="3943453"/>
            <a:ext cx="7519553" cy="177336"/>
          </a:xfrm>
          <a:custGeom>
            <a:avLst/>
            <a:gdLst>
              <a:gd name="connsiteX0" fmla="*/ 0 w 12546000"/>
              <a:gd name="connsiteY0" fmla="*/ 0 h 12698"/>
              <a:gd name="connsiteX1" fmla="*/ 12546000 w 12546000"/>
              <a:gd name="connsiteY1" fmla="*/ 0 h 12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546000" h="12698">
                <a:moveTo>
                  <a:pt x="0" y="0"/>
                </a:moveTo>
                <a:lnTo>
                  <a:pt x="12546000" y="0"/>
                </a:lnTo>
              </a:path>
            </a:pathLst>
          </a:custGeom>
          <a:ln w="25394" cap="flat">
            <a:solidFill>
              <a:srgbClr val="022F57"/>
            </a:solidFill>
            <a:prstDash val="solid"/>
            <a:miter/>
          </a:ln>
        </p:spPr>
        <p:txBody>
          <a:bodyPr rtlCol="0" anchor="ctr"/>
          <a:lstStyle/>
          <a:p>
            <a:endParaRPr lang="nb-NO" sz="1350"/>
          </a:p>
        </p:txBody>
      </p:sp>
      <p:sp>
        <p:nvSpPr>
          <p:cNvPr id="42" name="VisibleLine">
            <a:extLst>
              <a:ext uri="{FF2B5EF4-FFF2-40B4-BE49-F238E27FC236}">
                <a16:creationId xmlns:a16="http://schemas.microsoft.com/office/drawing/2014/main" id="{5F55ECAD-ACC6-4BFE-8C1C-28FBB14242F1}"/>
              </a:ext>
            </a:extLst>
          </p:cNvPr>
          <p:cNvSpPr/>
          <p:nvPr/>
        </p:nvSpPr>
        <p:spPr>
          <a:xfrm flipV="1">
            <a:off x="726871" y="3884631"/>
            <a:ext cx="10742157" cy="58821"/>
          </a:xfrm>
          <a:custGeom>
            <a:avLst/>
            <a:gdLst>
              <a:gd name="connsiteX0" fmla="*/ 0 w 12546000"/>
              <a:gd name="connsiteY0" fmla="*/ 0 h 12698"/>
              <a:gd name="connsiteX1" fmla="*/ 12546000 w 12546000"/>
              <a:gd name="connsiteY1" fmla="*/ 0 h 12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546000" h="12698">
                <a:moveTo>
                  <a:pt x="0" y="0"/>
                </a:moveTo>
                <a:lnTo>
                  <a:pt x="12546000" y="0"/>
                </a:lnTo>
              </a:path>
            </a:pathLst>
          </a:custGeom>
          <a:ln w="38100" cap="flat">
            <a:solidFill>
              <a:schemeClr val="accent1"/>
            </a:solidFill>
            <a:prstDash val="solid"/>
            <a:round/>
            <a:headEnd type="oval"/>
            <a:tailEnd type="oval"/>
          </a:ln>
        </p:spPr>
        <p:txBody>
          <a:bodyPr rtlCol="0" anchor="ctr"/>
          <a:lstStyle/>
          <a:p>
            <a:endParaRPr lang="nb-NO" sz="1350"/>
          </a:p>
        </p:txBody>
      </p:sp>
      <p:sp>
        <p:nvSpPr>
          <p:cNvPr id="43" name="Content" hidden="1">
            <a:extLst>
              <a:ext uri="{FF2B5EF4-FFF2-40B4-BE49-F238E27FC236}">
                <a16:creationId xmlns:a16="http://schemas.microsoft.com/office/drawing/2014/main" id="{0D4E5082-9C1E-4BDC-A433-80824A133B2D}"/>
              </a:ext>
            </a:extLst>
          </p:cNvPr>
          <p:cNvSpPr txBox="1"/>
          <p:nvPr/>
        </p:nvSpPr>
        <p:spPr>
          <a:xfrm>
            <a:off x="2441889" y="3147205"/>
            <a:ext cx="1760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350" b="1" spc="0" baseline="0" dirty="0">
                <a:solidFill>
                  <a:schemeClr val="accent1"/>
                </a:solidFill>
                <a:latin typeface="Arial"/>
                <a:cs typeface="Arial"/>
                <a:sym typeface="Arial"/>
                <a:rtl val="0"/>
              </a:rPr>
              <a:t>Header</a:t>
            </a:r>
          </a:p>
          <a:p>
            <a:pPr algn="l"/>
            <a:r>
              <a:rPr lang="nb-NO" sz="1050" spc="-9" baseline="0" dirty="0">
                <a:solidFill>
                  <a:schemeClr val="tx2"/>
                </a:solidFill>
                <a:latin typeface="Arial"/>
                <a:cs typeface="Arial"/>
                <a:sym typeface="Arial"/>
                <a:rtl val="0"/>
              </a:rPr>
              <a:t>Tekst</a:t>
            </a:r>
            <a:endParaRPr lang="nb-NO" sz="1050" b="1" spc="0" baseline="0" dirty="0">
              <a:solidFill>
                <a:schemeClr val="tx2"/>
              </a:solidFill>
              <a:latin typeface="Arial"/>
              <a:cs typeface="Arial"/>
              <a:sym typeface="Arial"/>
              <a:rtl val="0"/>
            </a:endParaRPr>
          </a:p>
        </p:txBody>
      </p:sp>
      <p:grpSp>
        <p:nvGrpSpPr>
          <p:cNvPr id="44" name="Point" hidden="1">
            <a:extLst>
              <a:ext uri="{FF2B5EF4-FFF2-40B4-BE49-F238E27FC236}">
                <a16:creationId xmlns:a16="http://schemas.microsoft.com/office/drawing/2014/main" id="{DE5EE939-8344-41D9-BA9B-7A25CC10E5B5}"/>
              </a:ext>
            </a:extLst>
          </p:cNvPr>
          <p:cNvGrpSpPr/>
          <p:nvPr/>
        </p:nvGrpSpPr>
        <p:grpSpPr>
          <a:xfrm>
            <a:off x="2064982" y="3257403"/>
            <a:ext cx="401103" cy="1168187"/>
            <a:chOff x="2740879" y="4372403"/>
            <a:chExt cx="534856" cy="1557583"/>
          </a:xfrm>
        </p:grpSpPr>
        <p:sp>
          <p:nvSpPr>
            <p:cNvPr id="45" name="Frihåndsform: figur 23">
              <a:extLst>
                <a:ext uri="{FF2B5EF4-FFF2-40B4-BE49-F238E27FC236}">
                  <a16:creationId xmlns:a16="http://schemas.microsoft.com/office/drawing/2014/main" id="{B6F0A72B-FC6B-43AC-A62B-4E746B8B6DD7}"/>
                </a:ext>
              </a:extLst>
            </p:cNvPr>
            <p:cNvSpPr/>
            <p:nvPr/>
          </p:nvSpPr>
          <p:spPr>
            <a:xfrm>
              <a:off x="2740879" y="5395131"/>
              <a:ext cx="534856" cy="534855"/>
            </a:xfrm>
            <a:custGeom>
              <a:avLst/>
              <a:gdLst>
                <a:gd name="connsiteX0" fmla="*/ 267291 w 534856"/>
                <a:gd name="connsiteY0" fmla="*/ 534649 h 534855"/>
                <a:gd name="connsiteX1" fmla="*/ 534719 w 534856"/>
                <a:gd name="connsiteY1" fmla="*/ 267221 h 534855"/>
                <a:gd name="connsiteX2" fmla="*/ 267291 w 534856"/>
                <a:gd name="connsiteY2" fmla="*/ -207 h 534855"/>
                <a:gd name="connsiteX3" fmla="*/ -137 w 534856"/>
                <a:gd name="connsiteY3" fmla="*/ 267221 h 534855"/>
                <a:gd name="connsiteX4" fmla="*/ -137 w 534856"/>
                <a:gd name="connsiteY4" fmla="*/ 267348 h 534855"/>
                <a:gd name="connsiteX5" fmla="*/ 265894 w 534856"/>
                <a:gd name="connsiteY5" fmla="*/ 534649 h 534855"/>
                <a:gd name="connsiteX6" fmla="*/ 267291 w 534856"/>
                <a:gd name="connsiteY6" fmla="*/ 534649 h 534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4856" h="534855">
                  <a:moveTo>
                    <a:pt x="267291" y="534649"/>
                  </a:moveTo>
                  <a:cubicBezTo>
                    <a:pt x="414985" y="534649"/>
                    <a:pt x="534719" y="414916"/>
                    <a:pt x="534719" y="267221"/>
                  </a:cubicBezTo>
                  <a:cubicBezTo>
                    <a:pt x="534719" y="119526"/>
                    <a:pt x="414985" y="-207"/>
                    <a:pt x="267291" y="-207"/>
                  </a:cubicBezTo>
                  <a:cubicBezTo>
                    <a:pt x="119596" y="-207"/>
                    <a:pt x="-137" y="119526"/>
                    <a:pt x="-137" y="267221"/>
                  </a:cubicBezTo>
                  <a:cubicBezTo>
                    <a:pt x="-137" y="267259"/>
                    <a:pt x="-137" y="267310"/>
                    <a:pt x="-137" y="267348"/>
                  </a:cubicBezTo>
                  <a:cubicBezTo>
                    <a:pt x="-493" y="414623"/>
                    <a:pt x="118618" y="534293"/>
                    <a:pt x="265894" y="534649"/>
                  </a:cubicBezTo>
                  <a:cubicBezTo>
                    <a:pt x="266364" y="534649"/>
                    <a:pt x="266821" y="534649"/>
                    <a:pt x="267291" y="534649"/>
                  </a:cubicBezTo>
                </a:path>
              </a:pathLst>
            </a:custGeom>
            <a:solidFill>
              <a:srgbClr val="FFFFFF"/>
            </a:solidFill>
            <a:ln w="126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350"/>
            </a:p>
          </p:txBody>
        </p:sp>
        <p:sp>
          <p:nvSpPr>
            <p:cNvPr id="46" name="Bullet">
              <a:extLst>
                <a:ext uri="{FF2B5EF4-FFF2-40B4-BE49-F238E27FC236}">
                  <a16:creationId xmlns:a16="http://schemas.microsoft.com/office/drawing/2014/main" id="{27001B20-347C-474A-B0AE-705FB3E7FEF1}"/>
                </a:ext>
              </a:extLst>
            </p:cNvPr>
            <p:cNvSpPr/>
            <p:nvPr/>
          </p:nvSpPr>
          <p:spPr>
            <a:xfrm>
              <a:off x="2795610" y="5449988"/>
              <a:ext cx="425395" cy="425395"/>
            </a:xfrm>
            <a:custGeom>
              <a:avLst/>
              <a:gdLst>
                <a:gd name="connsiteX0" fmla="*/ 425396 w 425395"/>
                <a:gd name="connsiteY0" fmla="*/ 212698 h 425395"/>
                <a:gd name="connsiteX1" fmla="*/ 212698 w 425395"/>
                <a:gd name="connsiteY1" fmla="*/ 425396 h 425395"/>
                <a:gd name="connsiteX2" fmla="*/ 0 w 425395"/>
                <a:gd name="connsiteY2" fmla="*/ 212698 h 425395"/>
                <a:gd name="connsiteX3" fmla="*/ 212698 w 425395"/>
                <a:gd name="connsiteY3" fmla="*/ 0 h 425395"/>
                <a:gd name="connsiteX4" fmla="*/ 425396 w 425395"/>
                <a:gd name="connsiteY4" fmla="*/ 212698 h 425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5395" h="425395">
                  <a:moveTo>
                    <a:pt x="425396" y="212698"/>
                  </a:moveTo>
                  <a:cubicBezTo>
                    <a:pt x="425396" y="330168"/>
                    <a:pt x="330168" y="425396"/>
                    <a:pt x="212698" y="425396"/>
                  </a:cubicBezTo>
                  <a:cubicBezTo>
                    <a:pt x="95228" y="425396"/>
                    <a:pt x="0" y="330168"/>
                    <a:pt x="0" y="212698"/>
                  </a:cubicBezTo>
                  <a:cubicBezTo>
                    <a:pt x="0" y="95228"/>
                    <a:pt x="95228" y="0"/>
                    <a:pt x="212698" y="0"/>
                  </a:cubicBezTo>
                  <a:cubicBezTo>
                    <a:pt x="330168" y="0"/>
                    <a:pt x="425396" y="95228"/>
                    <a:pt x="425396" y="212698"/>
                  </a:cubicBezTo>
                  <a:close/>
                </a:path>
              </a:pathLst>
            </a:custGeom>
            <a:noFill/>
            <a:ln w="317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nb-NO" sz="12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grpSp>
          <p:nvGrpSpPr>
            <p:cNvPr id="47" name="Connector">
              <a:extLst>
                <a:ext uri="{FF2B5EF4-FFF2-40B4-BE49-F238E27FC236}">
                  <a16:creationId xmlns:a16="http://schemas.microsoft.com/office/drawing/2014/main" id="{4BAACC66-5C25-43B9-9D4A-371783A4978D}"/>
                </a:ext>
              </a:extLst>
            </p:cNvPr>
            <p:cNvGrpSpPr/>
            <p:nvPr/>
          </p:nvGrpSpPr>
          <p:grpSpPr>
            <a:xfrm>
              <a:off x="3008307" y="4372403"/>
              <a:ext cx="213967" cy="939680"/>
              <a:chOff x="3008307" y="4372403"/>
              <a:chExt cx="213967" cy="939680"/>
            </a:xfrm>
          </p:grpSpPr>
          <p:sp>
            <p:nvSpPr>
              <p:cNvPr id="48" name="Frihåndsform: figur 26">
                <a:extLst>
                  <a:ext uri="{FF2B5EF4-FFF2-40B4-BE49-F238E27FC236}">
                    <a16:creationId xmlns:a16="http://schemas.microsoft.com/office/drawing/2014/main" id="{4ED90619-148F-4CD1-9F80-593C6A3BEDA8}"/>
                  </a:ext>
                </a:extLst>
              </p:cNvPr>
              <p:cNvSpPr/>
              <p:nvPr/>
            </p:nvSpPr>
            <p:spPr>
              <a:xfrm>
                <a:off x="3008307" y="4372403"/>
                <a:ext cx="12698" cy="939680"/>
              </a:xfrm>
              <a:custGeom>
                <a:avLst/>
                <a:gdLst>
                  <a:gd name="connsiteX0" fmla="*/ 0 w 12698"/>
                  <a:gd name="connsiteY0" fmla="*/ 939680 h 939680"/>
                  <a:gd name="connsiteX1" fmla="*/ 0 w 12698"/>
                  <a:gd name="connsiteY1" fmla="*/ 0 h 939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98" h="939680">
                    <a:moveTo>
                      <a:pt x="0" y="939680"/>
                    </a:moveTo>
                    <a:lnTo>
                      <a:pt x="0" y="0"/>
                    </a:lnTo>
                  </a:path>
                </a:pathLst>
              </a:custGeom>
              <a:ln w="25400" cap="flat">
                <a:solidFill>
                  <a:schemeClr val="accent1"/>
                </a:solidFill>
                <a:custDash>
                  <a:ds d="222000" sp="222000"/>
                </a:custDash>
                <a:miter/>
              </a:ln>
            </p:spPr>
            <p:txBody>
              <a:bodyPr rtlCol="0" anchor="ctr"/>
              <a:lstStyle/>
              <a:p>
                <a:endParaRPr lang="nb-NO" sz="1350" dirty="0"/>
              </a:p>
            </p:txBody>
          </p:sp>
          <p:sp>
            <p:nvSpPr>
              <p:cNvPr id="49" name="Frihåndsform: figur 27">
                <a:extLst>
                  <a:ext uri="{FF2B5EF4-FFF2-40B4-BE49-F238E27FC236}">
                    <a16:creationId xmlns:a16="http://schemas.microsoft.com/office/drawing/2014/main" id="{1218C74C-771E-4662-B568-3B0710EC8344}"/>
                  </a:ext>
                </a:extLst>
              </p:cNvPr>
              <p:cNvSpPr/>
              <p:nvPr/>
            </p:nvSpPr>
            <p:spPr>
              <a:xfrm>
                <a:off x="3008307" y="4378753"/>
                <a:ext cx="213967" cy="12698"/>
              </a:xfrm>
              <a:custGeom>
                <a:avLst/>
                <a:gdLst>
                  <a:gd name="connsiteX0" fmla="*/ 0 w 213967"/>
                  <a:gd name="connsiteY0" fmla="*/ 0 h 12698"/>
                  <a:gd name="connsiteX1" fmla="*/ 213968 w 213967"/>
                  <a:gd name="connsiteY1" fmla="*/ 0 h 12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3967" h="12698">
                    <a:moveTo>
                      <a:pt x="0" y="0"/>
                    </a:moveTo>
                    <a:lnTo>
                      <a:pt x="213968" y="0"/>
                    </a:lnTo>
                  </a:path>
                </a:pathLst>
              </a:custGeom>
              <a:ln w="25400" cap="flat">
                <a:solidFill>
                  <a:schemeClr val="accent1"/>
                </a:solidFill>
                <a:custDash>
                  <a:ds d="252750" sp="252750"/>
                </a:custDash>
                <a:miter/>
              </a:ln>
            </p:spPr>
            <p:txBody>
              <a:bodyPr rtlCol="0" anchor="ctr"/>
              <a:lstStyle/>
              <a:p>
                <a:endParaRPr lang="nb-NO" sz="1350"/>
              </a:p>
            </p:txBody>
          </p:sp>
        </p:grpSp>
      </p:grpSp>
      <p:sp>
        <p:nvSpPr>
          <p:cNvPr id="18" name="Rektangel 17">
            <a:extLst>
              <a:ext uri="{FF2B5EF4-FFF2-40B4-BE49-F238E27FC236}">
                <a16:creationId xmlns:a16="http://schemas.microsoft.com/office/drawing/2014/main" id="{8C3AD608-237D-4547-BA86-0F1A09EEBCF5}"/>
              </a:ext>
            </a:extLst>
          </p:cNvPr>
          <p:cNvSpPr/>
          <p:nvPr/>
        </p:nvSpPr>
        <p:spPr>
          <a:xfrm>
            <a:off x="12406951" y="1"/>
            <a:ext cx="309519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Tidslinje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tittel. En tittel skal ikke overstige to linjer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Klikk på NHO fanen i menylinjen og trykk på legg til hendelse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Vi gjør oppmerksom på at avstanden justeres automatisk mellom punktene hver gang man legger til en hendelse</a:t>
            </a:r>
          </a:p>
          <a:p>
            <a:pPr marL="214282" marR="0" lvl="0" indent="-214282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Farger</a:t>
            </a: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Tekstfargen i NHOs presentasjoner  er blå, sort og hvit – følg malen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b="0" i="0" dirty="0">
              <a:solidFill>
                <a:schemeClr val="tx1"/>
              </a:solidFill>
              <a:latin typeface="Arial Nova Light" panose="020F0302020204030204" pitchFamily="34" charset="0"/>
              <a:cs typeface="Arial Nova Light" panose="020F0302020204030204" pitchFamily="34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Sekundærfarger skal kun benyttes i figurer og ikoner. Fargene finner du som egendefinerte farger i figurfyll eller figuromriss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9" name="Tittel 1">
            <a:extLst>
              <a:ext uri="{FF2B5EF4-FFF2-40B4-BE49-F238E27FC236}">
                <a16:creationId xmlns:a16="http://schemas.microsoft.com/office/drawing/2014/main" id="{554BC879-EFF5-5741-8BA4-18FDFAF36A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124" y="845605"/>
            <a:ext cx="8664908" cy="438581"/>
          </a:xfrm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tittel, 2 linjer</a:t>
            </a:r>
          </a:p>
        </p:txBody>
      </p:sp>
      <p:sp>
        <p:nvSpPr>
          <p:cNvPr id="24" name="Plassholder for tekst 7">
            <a:extLst>
              <a:ext uri="{FF2B5EF4-FFF2-40B4-BE49-F238E27FC236}">
                <a16:creationId xmlns:a16="http://schemas.microsoft.com/office/drawing/2014/main" id="{80366F57-16F4-014B-B219-0F90BE959E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697" y="307552"/>
            <a:ext cx="6028656" cy="207413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rgbClr val="878787"/>
                </a:solidFill>
              </a:defRPr>
            </a:lvl1pPr>
          </a:lstStyle>
          <a:p>
            <a:pPr lvl="0"/>
            <a:r>
              <a:rPr lang="nb-NO" dirty="0"/>
              <a:t>Emne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54751D-4839-173C-34CF-050EF31D9AC3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fld id="{582CC6B5-98A5-754E-8730-8A426B93158A}" type="datetime1">
              <a:rPr lang="nb-NO" smtClean="0"/>
              <a:t>08.08.2025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31935D-7E8D-ACD1-4313-02C2F244F179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>
          <a:xfrm>
            <a:off x="674124" y="6479747"/>
            <a:ext cx="9069001" cy="207749"/>
          </a:xfrm>
          <a:prstGeom prst="rect">
            <a:avLst/>
          </a:prstGeom>
        </p:spPr>
        <p:txBody>
          <a:bodyPr/>
          <a:lstStyle/>
          <a:p>
            <a:pPr algn="l"/>
            <a:endParaRPr lang="nb-NO" dirty="0"/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FE941991-5789-D88B-D5B0-67DA27151744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07431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 med tittel Blå">
    <p:bg>
      <p:bgPr>
        <a:gradFill>
          <a:gsLst>
            <a:gs pos="0">
              <a:schemeClr val="accent1"/>
            </a:gs>
            <a:gs pos="23000">
              <a:schemeClr val="accent3">
                <a:lumMod val="61000"/>
              </a:schemeClr>
            </a:gs>
            <a:gs pos="100000">
              <a:schemeClr val="accent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E4BE286-EF2C-B23A-7546-BC6B23037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967"/>
            <a:ext cx="12192000" cy="683606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5745212-B6AE-4059-977C-7E415DA84C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3927" y="2844661"/>
            <a:ext cx="5382073" cy="1154018"/>
          </a:xfrm>
        </p:spPr>
        <p:txBody>
          <a:bodyPr wrap="square" lIns="0" tIns="0" rIns="0" bIns="0" anchor="t">
            <a:noAutofit/>
          </a:bodyPr>
          <a:lstStyle>
            <a:lvl1pPr algn="l">
              <a:defRPr sz="3899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 på skilleark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465F63-6204-4F80-A12E-B2DC21BC34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25294"/>
            <a:ext cx="2743200" cy="15389"/>
          </a:xfr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fld id="{DD579C28-6473-D14F-A493-9A753B203924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477C1FE-B68D-4A22-B683-B1F35F759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00400" y="-125294"/>
            <a:ext cx="4114800" cy="153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581E902-157D-4F4D-881F-39497015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72401" y="-125294"/>
            <a:ext cx="2743200" cy="153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FFF9CA55-FC11-467D-8DDB-D7E651F70A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391" r="42148" b="7164"/>
          <a:stretch/>
        </p:blipFill>
        <p:spPr>
          <a:xfrm>
            <a:off x="7365910" y="0"/>
            <a:ext cx="4826091" cy="6858000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F4A6BD47-BD45-2E4E-B8F2-D222DA5EED0D}"/>
              </a:ext>
            </a:extLst>
          </p:cNvPr>
          <p:cNvSpPr/>
          <p:nvPr/>
        </p:nvSpPr>
        <p:spPr>
          <a:xfrm>
            <a:off x="12406951" y="1"/>
            <a:ext cx="30951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>
                <a:solidFill>
                  <a:schemeClr val="tx1"/>
                </a:solidFill>
              </a:rPr>
              <a:t>Skilleark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F0302020204030204" pitchFamily="34" charset="0"/>
                <a:cs typeface="Arial Nova Light" panose="020F0302020204030204" pitchFamily="34" charset="0"/>
              </a:rPr>
              <a:t>Bruk kort og presis tittel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>
              <a:solidFill>
                <a:schemeClr val="tx1"/>
              </a:solidFill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Se etter alternativ mal</a:t>
            </a:r>
          </a:p>
        </p:txBody>
      </p:sp>
      <p:pic>
        <p:nvPicPr>
          <p:cNvPr id="10" name="logoen">
            <a:extLst>
              <a:ext uri="{FF2B5EF4-FFF2-40B4-BE49-F238E27FC236}">
                <a16:creationId xmlns:a16="http://schemas.microsoft.com/office/drawing/2014/main" id="{6819C79B-DBEA-E063-108A-F205C8E53E0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82380" y="295769"/>
            <a:ext cx="869322" cy="20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329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loverskrift Blå">
    <p:bg>
      <p:bgPr>
        <a:gradFill>
          <a:gsLst>
            <a:gs pos="0">
              <a:schemeClr val="accent1"/>
            </a:gs>
            <a:gs pos="23000">
              <a:schemeClr val="accent3">
                <a:lumMod val="61000"/>
              </a:schemeClr>
            </a:gs>
            <a:gs pos="100000">
              <a:schemeClr val="accent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61E6291-6F7B-C180-C9DD-25AF49E5FE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967"/>
            <a:ext cx="12192000" cy="683606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5B3E9B8-1D9C-431B-9B4E-5CB04C4F58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7323" y="3090865"/>
            <a:ext cx="2743200" cy="2852737"/>
          </a:xfrm>
        </p:spPr>
        <p:txBody>
          <a:bodyPr lIns="0" tIns="0" rIns="0" bIns="0" anchor="t">
            <a:noAutofit/>
          </a:bodyPr>
          <a:lstStyle>
            <a:lvl1pPr algn="ctr">
              <a:defRPr sz="14998">
                <a:solidFill>
                  <a:schemeClr val="tx1"/>
                </a:solidFill>
              </a:defRPr>
            </a:lvl1pPr>
          </a:lstStyle>
          <a:p>
            <a:r>
              <a:rPr lang="nb-NO"/>
              <a:t>1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471FF13-CE95-4BFC-BF68-19FE23244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E7476BA8-EB50-824F-8D61-6A2C218B5DB3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A383875-F406-4B15-B89F-F8B68092C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50" y="-155425"/>
            <a:ext cx="4114800" cy="11542"/>
          </a:xfrm>
          <a:prstGeom prst="rect">
            <a:avLst/>
          </a:prstGeo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11BD57-D3A2-493A-88F3-05B600C19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76175" y="-155425"/>
            <a:ext cx="264293" cy="11542"/>
          </a:xfrm>
          <a:prstGeom prst="rect">
            <a:avLst/>
          </a:prstGeom>
        </p:spPr>
        <p:txBody>
          <a:bodyPr lIns="0" tIns="0" rIns="0" bIns="0"/>
          <a:lstStyle>
            <a:lvl1pPr>
              <a:defRPr sz="100"/>
            </a:lvl1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129854B1-B6ED-4BA7-81A6-A661207E81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391" r="42148" b="7164"/>
          <a:stretch/>
        </p:blipFill>
        <p:spPr>
          <a:xfrm>
            <a:off x="7365910" y="0"/>
            <a:ext cx="4826091" cy="6858000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859CB3D1-FF12-9844-BF6B-43351556715A}"/>
              </a:ext>
            </a:extLst>
          </p:cNvPr>
          <p:cNvSpPr/>
          <p:nvPr/>
        </p:nvSpPr>
        <p:spPr>
          <a:xfrm>
            <a:off x="12406951" y="1"/>
            <a:ext cx="30951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>
                <a:solidFill>
                  <a:schemeClr val="bg1"/>
                </a:solidFill>
              </a:rPr>
              <a:t>Skilleark med tall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bg1"/>
                </a:solidFill>
                <a:latin typeface="Arial Nova Light" panose="020B0304020202020204" pitchFamily="34" charset="0"/>
              </a:rPr>
              <a:t>Sett inn tallet på skillearket 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bg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bg1"/>
                </a:solidFill>
                <a:latin typeface="Arial Nova Light" panose="020B0304020202020204" pitchFamily="34" charset="0"/>
              </a:rPr>
              <a:t>Se etter alternativ mal</a:t>
            </a:r>
          </a:p>
        </p:txBody>
      </p:sp>
      <p:pic>
        <p:nvPicPr>
          <p:cNvPr id="10" name="logoen">
            <a:extLst>
              <a:ext uri="{FF2B5EF4-FFF2-40B4-BE49-F238E27FC236}">
                <a16:creationId xmlns:a16="http://schemas.microsoft.com/office/drawing/2014/main" id="{CF098A68-21F2-E506-DF72-3C71BBCDC34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82380" y="295769"/>
            <a:ext cx="869322" cy="20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637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Utfallende bilde #1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42167A8-DD02-40C9-86C6-66140EE7CD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121920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35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sz="1350"/>
              <a:t>Klikk på ikonet for å legge til et bilde</a:t>
            </a:r>
            <a:endParaRPr lang="nb-NO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82FE8B1A-9E09-E14B-9B69-86FDECB0E8AE}"/>
              </a:ext>
            </a:extLst>
          </p:cNvPr>
          <p:cNvSpPr/>
          <p:nvPr/>
        </p:nvSpPr>
        <p:spPr>
          <a:xfrm>
            <a:off x="12406951" y="0"/>
            <a:ext cx="309519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Skilleark med bilde</a:t>
            </a:r>
          </a:p>
          <a:p>
            <a:pPr marL="214282" marR="0" lvl="0" indent="-214282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endParaRPr lang="nb-NO" sz="1200" b="0" i="0" dirty="0">
              <a:latin typeface="Arial Nova Light" panose="020B030402020202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B0304020202020204" pitchFamily="34" charset="0"/>
              </a:rPr>
              <a:t>På se at bildet er skarpt, unngå å trekke i rammen. Juster bildet med bildeverktøyet slik at det blir riktig. 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Trykk på «beskjær og fyll-knappen» for å justere</a:t>
            </a:r>
            <a:endParaRPr lang="nb-NO" sz="1200" b="0" i="0" dirty="0">
              <a:latin typeface="Arial Nova Light" panose="020B030402020202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B030402020202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B0304020202020204" pitchFamily="34" charset="0"/>
              </a:rPr>
              <a:t>Bilderettigheter: Det er ikke lov til å kopiere/bruke bilder uten å ha klarert med fotograf/eier av bildet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Logo</a:t>
            </a: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Ut i fra om bildet er mørkt eller lyst kan du velge logo som får best synlighet. På mørke bilder benyttes lys logo(negativ), og på lyse bilder ordinær logo. Logovelger finner du i NHO fanen i menylinjen</a:t>
            </a:r>
            <a:endParaRPr lang="nb-NO" sz="1200" b="0" i="0" dirty="0"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dirty="0">
              <a:solidFill>
                <a:schemeClr val="tx1"/>
              </a:solidFill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etter alternativ mal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6D61B-9811-CFE1-9771-063AFA4D8448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C216DB17-BC9C-764D-A55B-EC02BFAE8D01}" type="datetime1">
              <a:rPr lang="nb-NO" smtClean="0"/>
              <a:t>08.08.2025</a:t>
            </a:fld>
            <a:endParaRPr lang="nb-NO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57358DF-E94B-930F-0AB1-2EA83730CCB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2932859" y="6508337"/>
            <a:ext cx="264293" cy="184666"/>
          </a:xfrm>
          <a:prstGeom prst="rect">
            <a:avLst/>
          </a:prstGeom>
        </p:spPr>
        <p:txBody>
          <a:bodyPr/>
          <a:lstStyle/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logo_hvit" hidden="1">
            <a:extLst>
              <a:ext uri="{FF2B5EF4-FFF2-40B4-BE49-F238E27FC236}">
                <a16:creationId xmlns:a16="http://schemas.microsoft.com/office/drawing/2014/main" id="{ADFAFDD4-0BEB-E217-FEE3-D3473F586C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2379" y="295769"/>
            <a:ext cx="869322" cy="205912"/>
          </a:xfrm>
          <a:prstGeom prst="rect">
            <a:avLst/>
          </a:prstGeom>
        </p:spPr>
      </p:pic>
      <p:pic>
        <p:nvPicPr>
          <p:cNvPr id="14" name="logo_blaa" descr="Shape&#10;&#10;Description automatically generated with medium confidence" hidden="1">
            <a:extLst>
              <a:ext uri="{FF2B5EF4-FFF2-40B4-BE49-F238E27FC236}">
                <a16:creationId xmlns:a16="http://schemas.microsoft.com/office/drawing/2014/main" id="{4C0C63B6-C169-9FEB-517B-752E9AF3C5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380" y="295770"/>
            <a:ext cx="862385" cy="205912"/>
          </a:xfrm>
          <a:prstGeom prst="rect">
            <a:avLst/>
          </a:prstGeom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C7D46500-6E54-E7AA-CB92-0CC504FDD99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982380" y="295770"/>
            <a:ext cx="868085" cy="205912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14103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tfallende bilde #1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42167A8-DD02-40C9-86C6-66140EE7CD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12192000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35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nb-NO" sz="1350"/>
              <a:t>Klikk på ikonet for å legge til et bilde</a:t>
            </a:r>
            <a:endParaRPr lang="nb-NO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82FE8B1A-9E09-E14B-9B69-86FDECB0E8AE}"/>
              </a:ext>
            </a:extLst>
          </p:cNvPr>
          <p:cNvSpPr/>
          <p:nvPr/>
        </p:nvSpPr>
        <p:spPr>
          <a:xfrm>
            <a:off x="12406951" y="0"/>
            <a:ext cx="309519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dirty="0">
                <a:solidFill>
                  <a:schemeClr val="tx1"/>
                </a:solidFill>
              </a:rPr>
              <a:t>Skilleark med bilde</a:t>
            </a:r>
          </a:p>
          <a:p>
            <a:pPr marL="214282" marR="0" lvl="0" indent="-214282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Bilde</a:t>
            </a:r>
            <a:endParaRPr lang="nb-NO" sz="1200" b="0" i="0" dirty="0">
              <a:latin typeface="Arial Nova Light" panose="020B030402020202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B0304020202020204" pitchFamily="34" charset="0"/>
              </a:rPr>
              <a:t>På se at bildet er skarpt, unngå å trekke i rammen. Juster bildet med bildeverktøyet slik at det blir riktig. </a:t>
            </a: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Trykk på «beskjær og fyll-knappen» for å justere</a:t>
            </a:r>
            <a:endParaRPr lang="nb-NO" sz="1200" b="0" i="0" dirty="0">
              <a:latin typeface="Arial Nova Light" panose="020B030402020202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i="0" dirty="0">
              <a:latin typeface="Arial Nova Light" panose="020B0304020202020204" pitchFamily="34" charset="0"/>
            </a:endParaRP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 dirty="0">
                <a:latin typeface="Arial Nova Light" panose="020B0304020202020204" pitchFamily="34" charset="0"/>
              </a:rPr>
              <a:t>Bilderettigheter: Det er ikke lov til å kopiere/bruke bilder uten å ha klarert med fotograf/eier av bildet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 dirty="0"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" panose="020B0504020202020204" pitchFamily="34" charset="0"/>
              </a:rPr>
              <a:t>Logo</a:t>
            </a:r>
            <a:endParaRPr lang="nb-NO" sz="1200" b="0" i="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Ut i fra om bildet er mørkt eller lyst kan du velge logo som får best synlighet. På mørke bilder benyttes lys logo(negativ), og på lyse bilder ordinær logo. Logovelger finner du i NHO fanen i menylinjen</a:t>
            </a:r>
            <a:endParaRPr lang="nb-NO" sz="1200" b="0" i="0" dirty="0"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dirty="0">
              <a:solidFill>
                <a:schemeClr val="tx1"/>
              </a:solidFill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 dirty="0">
                <a:solidFill>
                  <a:schemeClr val="tx1"/>
                </a:solidFill>
                <a:latin typeface="Arial Nova Light" panose="020B0304020202020204" pitchFamily="34" charset="0"/>
              </a:rPr>
              <a:t>Se etter alternativ mal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BEB46781-55E9-A21E-1212-0FE75041F1F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65910" y="0"/>
            <a:ext cx="4834881" cy="685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6D61B-9811-CFE1-9771-063AFA4D8448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C216DB17-BC9C-764D-A55B-EC02BFAE8D01}" type="datetime1">
              <a:rPr lang="nb-NO" smtClean="0"/>
              <a:t>08.08.2025</a:t>
            </a:fld>
            <a:endParaRPr lang="nb-NO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57358DF-E94B-930F-0AB1-2EA83730CCB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2932859" y="6508337"/>
            <a:ext cx="264293" cy="184666"/>
          </a:xfrm>
          <a:prstGeom prst="rect">
            <a:avLst/>
          </a:prstGeom>
        </p:spPr>
        <p:txBody>
          <a:bodyPr/>
          <a:lstStyle/>
          <a:p>
            <a:fld id="{B7B102EC-AAEC-484C-8A9B-B15A6B4E7EE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logo_hvit" hidden="1">
            <a:extLst>
              <a:ext uri="{FF2B5EF4-FFF2-40B4-BE49-F238E27FC236}">
                <a16:creationId xmlns:a16="http://schemas.microsoft.com/office/drawing/2014/main" id="{ADFAFDD4-0BEB-E217-FEE3-D3473F586C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82379" y="295769"/>
            <a:ext cx="869322" cy="205912"/>
          </a:xfrm>
          <a:prstGeom prst="rect">
            <a:avLst/>
          </a:prstGeom>
        </p:spPr>
      </p:pic>
      <p:pic>
        <p:nvPicPr>
          <p:cNvPr id="14" name="logo_blaa" descr="Shape&#10;&#10;Description automatically generated with medium confidence" hidden="1">
            <a:extLst>
              <a:ext uri="{FF2B5EF4-FFF2-40B4-BE49-F238E27FC236}">
                <a16:creationId xmlns:a16="http://schemas.microsoft.com/office/drawing/2014/main" id="{4C0C63B6-C169-9FEB-517B-752E9AF3C5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380" y="295770"/>
            <a:ext cx="862385" cy="205912"/>
          </a:xfrm>
          <a:prstGeom prst="rect">
            <a:avLst/>
          </a:prstGeom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C7D46500-6E54-E7AA-CB92-0CC504FDD99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982380" y="295770"/>
            <a:ext cx="868085" cy="205912"/>
          </a:xfrm>
          <a:blipFill>
            <a:blip r:embed="rId7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57228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 slide">
    <p:bg>
      <p:bgPr>
        <a:gradFill>
          <a:gsLst>
            <a:gs pos="0">
              <a:schemeClr val="accent1"/>
            </a:gs>
            <a:gs pos="23000">
              <a:schemeClr val="accent3">
                <a:lumMod val="61000"/>
              </a:schemeClr>
            </a:gs>
            <a:gs pos="100000">
              <a:schemeClr val="accent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1649970-112B-DC94-4D88-21747A97F3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967"/>
            <a:ext cx="12192000" cy="6836064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471FF13-CE95-4BFC-BF68-19FE23244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E7476BA8-EB50-824F-8D61-6A2C218B5DB3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A383875-F406-4B15-B89F-F8B68092C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50" y="-155425"/>
            <a:ext cx="4114800" cy="11542"/>
          </a:xfrm>
          <a:prstGeom prst="rect">
            <a:avLst/>
          </a:prstGeo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11BD57-D3A2-493A-88F3-05B600C19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76175" y="-155425"/>
            <a:ext cx="264293" cy="11542"/>
          </a:xfrm>
          <a:prstGeom prst="rect">
            <a:avLst/>
          </a:prstGeom>
        </p:spPr>
        <p:txBody>
          <a:bodyPr lIns="0" tIns="0" rIns="0" bIns="0"/>
          <a:lstStyle>
            <a:lvl1pPr>
              <a:defRPr sz="100"/>
            </a:lvl1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129854B1-B6ED-4BA7-81A6-A661207E81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391" r="42148" b="7164"/>
          <a:stretch/>
        </p:blipFill>
        <p:spPr>
          <a:xfrm>
            <a:off x="7365910" y="0"/>
            <a:ext cx="4826091" cy="6858000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859CB3D1-FF12-9844-BF6B-43351556715A}"/>
              </a:ext>
            </a:extLst>
          </p:cNvPr>
          <p:cNvSpPr/>
          <p:nvPr/>
        </p:nvSpPr>
        <p:spPr>
          <a:xfrm>
            <a:off x="12406951" y="1"/>
            <a:ext cx="30951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>
                <a:solidFill>
                  <a:schemeClr val="bg1"/>
                </a:solidFill>
              </a:rPr>
              <a:t>Siste slide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bg1"/>
                </a:solidFill>
                <a:latin typeface="Arial Nova Light" panose="020B0304020202020204" pitchFamily="34" charset="0"/>
              </a:rPr>
              <a:t>Sett inn tallet på skillearket 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bg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bg1"/>
                </a:solidFill>
                <a:latin typeface="Arial Nova Light" panose="020B0304020202020204" pitchFamily="34" charset="0"/>
              </a:rPr>
              <a:t>Se etter alternativ mal</a:t>
            </a:r>
          </a:p>
        </p:txBody>
      </p:sp>
      <p:pic>
        <p:nvPicPr>
          <p:cNvPr id="3" name="Bilde 2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6573445F-A9ED-5D3D-E8BB-D134D5E9FA9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338" y="5697538"/>
            <a:ext cx="1576512" cy="53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961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HO Tittellysbilde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DBD7D948-9F9F-A847-A1CA-660093229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" y="-7332"/>
            <a:ext cx="12190809" cy="6858000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465F63-6204-4F80-A12E-B2DC21BC34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25294"/>
            <a:ext cx="2743200" cy="15389"/>
          </a:xfr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fld id="{F730861C-AC39-6E4C-B472-3CDBED9834F6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477C1FE-B68D-4A22-B683-B1F35F759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00400" y="-125294"/>
            <a:ext cx="4114800" cy="153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581E902-157D-4F4D-881F-39497015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72401" y="-125294"/>
            <a:ext cx="2743200" cy="153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8" name="Rektangel 87">
            <a:extLst>
              <a:ext uri="{FF2B5EF4-FFF2-40B4-BE49-F238E27FC236}">
                <a16:creationId xmlns:a16="http://schemas.microsoft.com/office/drawing/2014/main" id="{8086E787-A544-9F45-B79E-B51A27DC24B9}"/>
              </a:ext>
            </a:extLst>
          </p:cNvPr>
          <p:cNvSpPr/>
          <p:nvPr/>
        </p:nvSpPr>
        <p:spPr>
          <a:xfrm>
            <a:off x="12406951" y="1"/>
            <a:ext cx="30951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>
                <a:solidFill>
                  <a:schemeClr val="tx1"/>
                </a:solidFill>
              </a:rPr>
              <a:t>Forside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tittel. En tittel skal ikke overstige to linjer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Tekstfargen i NHOs presentasjoner  er blå, sort og hvit – følg malen</a:t>
            </a:r>
          </a:p>
          <a:p>
            <a:pPr marL="214282" indent="-214282">
              <a:buFont typeface="Arial" panose="020B0604020202020204" pitchFamily="34" charset="0"/>
              <a:buChar char="•"/>
            </a:pPr>
            <a:endParaRPr lang="nb-NO" sz="1200" b="0" i="0">
              <a:solidFill>
                <a:schemeClr val="bg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36" name="Tittel 1">
            <a:extLst>
              <a:ext uri="{FF2B5EF4-FFF2-40B4-BE49-F238E27FC236}">
                <a16:creationId xmlns:a16="http://schemas.microsoft.com/office/drawing/2014/main" id="{41D158BA-0309-4663-8E6B-677989B509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206" y="2844660"/>
            <a:ext cx="5965620" cy="1298192"/>
          </a:xfrm>
        </p:spPr>
        <p:txBody>
          <a:bodyPr wrap="square" lIns="0" tIns="0" rIns="0" bIns="0" anchor="t">
            <a:noAutofit/>
          </a:bodyPr>
          <a:lstStyle>
            <a:lvl1pPr algn="l">
              <a:defRPr sz="3899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8" name="Plassholder for tekst 4">
            <a:extLst>
              <a:ext uri="{FF2B5EF4-FFF2-40B4-BE49-F238E27FC236}">
                <a16:creationId xmlns:a16="http://schemas.microsoft.com/office/drawing/2014/main" id="{05BA313A-4912-4A30-8A49-7D29055ECBD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5206" y="5709314"/>
            <a:ext cx="5486421" cy="20774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35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/>
              <a:t>Navn</a:t>
            </a:r>
          </a:p>
        </p:txBody>
      </p:sp>
      <p:pic>
        <p:nvPicPr>
          <p:cNvPr id="31" name="Grafikk 30">
            <a:extLst>
              <a:ext uri="{FF2B5EF4-FFF2-40B4-BE49-F238E27FC236}">
                <a16:creationId xmlns:a16="http://schemas.microsoft.com/office/drawing/2014/main" id="{56DFA0A8-E7FF-4229-BFBC-DE50DB72F2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391" r="42148" b="7164"/>
          <a:stretch/>
        </p:blipFill>
        <p:spPr>
          <a:xfrm>
            <a:off x="7365910" y="0"/>
            <a:ext cx="4826091" cy="6858000"/>
          </a:xfrm>
          <a:prstGeom prst="rect">
            <a:avLst/>
          </a:prstGeom>
        </p:spPr>
      </p:pic>
      <p:pic>
        <p:nvPicPr>
          <p:cNvPr id="32" name="logoen">
            <a:extLst>
              <a:ext uri="{FF2B5EF4-FFF2-40B4-BE49-F238E27FC236}">
                <a16:creationId xmlns:a16="http://schemas.microsoft.com/office/drawing/2014/main" id="{72FD0D96-D812-4488-9BCD-C375D1EB22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4759" y="1250176"/>
            <a:ext cx="1486970" cy="352211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2EFA49C4-F386-C545-BED1-9F317594BF5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5206" y="5967857"/>
            <a:ext cx="5486421" cy="20774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35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86334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786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 med tittel Mørkeblå">
    <p:bg>
      <p:bgPr>
        <a:gradFill>
          <a:gsLst>
            <a:gs pos="0">
              <a:schemeClr val="accent1"/>
            </a:gs>
            <a:gs pos="23000">
              <a:schemeClr val="accent3">
                <a:lumMod val="61000"/>
              </a:schemeClr>
            </a:gs>
            <a:gs pos="100000">
              <a:schemeClr val="accent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1">
            <a:extLst>
              <a:ext uri="{FF2B5EF4-FFF2-40B4-BE49-F238E27FC236}">
                <a16:creationId xmlns:a16="http://schemas.microsoft.com/office/drawing/2014/main" id="{B0200F1F-4D86-2012-34E8-91C8F83FF3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" y="-7332"/>
            <a:ext cx="1219080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5745212-B6AE-4059-977C-7E415DA84C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3927" y="2844661"/>
            <a:ext cx="5382073" cy="1154018"/>
          </a:xfrm>
        </p:spPr>
        <p:txBody>
          <a:bodyPr wrap="square" lIns="0" tIns="0" rIns="0" bIns="0" anchor="t">
            <a:noAutofit/>
          </a:bodyPr>
          <a:lstStyle>
            <a:lvl1pPr algn="l">
              <a:defRPr sz="3899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 på skilleark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465F63-6204-4F80-A12E-B2DC21BC34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25294"/>
            <a:ext cx="2743200" cy="15389"/>
          </a:xfr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fld id="{3CDC5EAA-F68D-7047-9BD9-C6111DB15786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477C1FE-B68D-4A22-B683-B1F35F759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00400" y="-125294"/>
            <a:ext cx="4114800" cy="153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581E902-157D-4F4D-881F-39497015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72401" y="-125294"/>
            <a:ext cx="2743200" cy="153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100"/>
            </a:lvl1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FFF9CA55-FC11-467D-8DDB-D7E651F70A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391" r="42148" b="7164"/>
          <a:stretch/>
        </p:blipFill>
        <p:spPr>
          <a:xfrm>
            <a:off x="7365910" y="0"/>
            <a:ext cx="4826091" cy="6858000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F4A6BD47-BD45-2E4E-B8F2-D222DA5EED0D}"/>
              </a:ext>
            </a:extLst>
          </p:cNvPr>
          <p:cNvSpPr/>
          <p:nvPr/>
        </p:nvSpPr>
        <p:spPr>
          <a:xfrm>
            <a:off x="12406951" y="1"/>
            <a:ext cx="30951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>
                <a:solidFill>
                  <a:schemeClr val="tx1"/>
                </a:solidFill>
              </a:rPr>
              <a:t>Skilleark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Bruk kort og presis tittel</a:t>
            </a:r>
            <a:endParaRPr lang="nb-NO" sz="1200">
              <a:solidFill>
                <a:schemeClr val="tx1"/>
              </a:solidFill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>
              <a:solidFill>
                <a:schemeClr val="tx1"/>
              </a:solidFill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tx1"/>
                </a:solidFill>
                <a:latin typeface="Arial Nova Light" panose="020B0304020202020204" pitchFamily="34" charset="0"/>
              </a:rPr>
              <a:t>Se etter alternativ mal</a:t>
            </a:r>
          </a:p>
        </p:txBody>
      </p:sp>
      <p:pic>
        <p:nvPicPr>
          <p:cNvPr id="10" name="logoen">
            <a:extLst>
              <a:ext uri="{FF2B5EF4-FFF2-40B4-BE49-F238E27FC236}">
                <a16:creationId xmlns:a16="http://schemas.microsoft.com/office/drawing/2014/main" id="{2D4BC9F8-7DB2-B0CD-9AF3-E0A70A874F2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82379" y="295770"/>
            <a:ext cx="869320" cy="20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5211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loverskrift Mørkeblå">
    <p:bg>
      <p:bgPr>
        <a:gradFill>
          <a:gsLst>
            <a:gs pos="0">
              <a:schemeClr val="accent1"/>
            </a:gs>
            <a:gs pos="23000">
              <a:schemeClr val="accent3">
                <a:lumMod val="61000"/>
              </a:schemeClr>
            </a:gs>
            <a:gs pos="100000">
              <a:schemeClr val="accent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1">
            <a:extLst>
              <a:ext uri="{FF2B5EF4-FFF2-40B4-BE49-F238E27FC236}">
                <a16:creationId xmlns:a16="http://schemas.microsoft.com/office/drawing/2014/main" id="{66EA3674-CDDA-7F06-652D-47E2CE8960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" y="-7332"/>
            <a:ext cx="1219080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5B3E9B8-1D9C-431B-9B4E-5CB04C4F58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7323" y="3090865"/>
            <a:ext cx="2743200" cy="2852737"/>
          </a:xfrm>
        </p:spPr>
        <p:txBody>
          <a:bodyPr lIns="0" tIns="0" rIns="0" bIns="0" anchor="t">
            <a:noAutofit/>
          </a:bodyPr>
          <a:lstStyle>
            <a:lvl1pPr algn="ctr">
              <a:defRPr sz="14998">
                <a:solidFill>
                  <a:schemeClr val="tx1"/>
                </a:solidFill>
              </a:defRPr>
            </a:lvl1pPr>
          </a:lstStyle>
          <a:p>
            <a:r>
              <a:rPr lang="nb-NO"/>
              <a:t>1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471FF13-CE95-4BFC-BF68-19FE23244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AA63CF37-529E-E949-8650-E5F721EA6AFA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A383875-F406-4B15-B89F-F8B68092C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50" y="-155425"/>
            <a:ext cx="4114800" cy="11542"/>
          </a:xfrm>
          <a:prstGeom prst="rect">
            <a:avLst/>
          </a:prstGeo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11BD57-D3A2-493A-88F3-05B600C19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76175" y="-155425"/>
            <a:ext cx="264293" cy="11542"/>
          </a:xfrm>
          <a:prstGeom prst="rect">
            <a:avLst/>
          </a:prstGeom>
        </p:spPr>
        <p:txBody>
          <a:bodyPr lIns="0" tIns="0" rIns="0" bIns="0"/>
          <a:lstStyle>
            <a:lvl1pPr>
              <a:defRPr sz="100"/>
            </a:lvl1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129854B1-B6ED-4BA7-81A6-A661207E81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391" r="42148" b="7164"/>
          <a:stretch/>
        </p:blipFill>
        <p:spPr>
          <a:xfrm>
            <a:off x="7365910" y="0"/>
            <a:ext cx="4826091" cy="6858000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859CB3D1-FF12-9844-BF6B-43351556715A}"/>
              </a:ext>
            </a:extLst>
          </p:cNvPr>
          <p:cNvSpPr/>
          <p:nvPr/>
        </p:nvSpPr>
        <p:spPr>
          <a:xfrm>
            <a:off x="12406951" y="1"/>
            <a:ext cx="30951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>
                <a:solidFill>
                  <a:schemeClr val="bg1"/>
                </a:solidFill>
              </a:rPr>
              <a:t>Skilleark med tall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bg1"/>
                </a:solidFill>
                <a:latin typeface="Arial Nova Light" panose="020B0304020202020204" pitchFamily="34" charset="0"/>
              </a:rPr>
              <a:t>Sett inn tallet på skillearket 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bg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bg1"/>
                </a:solidFill>
                <a:latin typeface="Arial Nova Light" panose="020B0304020202020204" pitchFamily="34" charset="0"/>
              </a:rPr>
              <a:t>Se etter alternativ mal</a:t>
            </a:r>
          </a:p>
        </p:txBody>
      </p:sp>
      <p:pic>
        <p:nvPicPr>
          <p:cNvPr id="10" name="logoen">
            <a:extLst>
              <a:ext uri="{FF2B5EF4-FFF2-40B4-BE49-F238E27FC236}">
                <a16:creationId xmlns:a16="http://schemas.microsoft.com/office/drawing/2014/main" id="{5CA1A491-0AE0-FA34-3088-0A10C73F3D1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82379" y="295770"/>
            <a:ext cx="869320" cy="20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822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eloverskrift Mørkeblå">
    <p:bg>
      <p:bgPr>
        <a:gradFill>
          <a:gsLst>
            <a:gs pos="0">
              <a:schemeClr val="accent1"/>
            </a:gs>
            <a:gs pos="23000">
              <a:schemeClr val="accent3">
                <a:lumMod val="61000"/>
              </a:schemeClr>
            </a:gs>
            <a:gs pos="100000">
              <a:schemeClr val="accent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1">
            <a:extLst>
              <a:ext uri="{FF2B5EF4-FFF2-40B4-BE49-F238E27FC236}">
                <a16:creationId xmlns:a16="http://schemas.microsoft.com/office/drawing/2014/main" id="{66EA3674-CDDA-7F06-652D-47E2CE8960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32"/>
            <a:ext cx="12190809" cy="6858000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471FF13-CE95-4BFC-BF68-19FE23244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AA63CF37-529E-E949-8650-E5F721EA6AFA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A383875-F406-4B15-B89F-F8B68092C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50" y="-155425"/>
            <a:ext cx="4114800" cy="11542"/>
          </a:xfrm>
          <a:prstGeom prst="rect">
            <a:avLst/>
          </a:prstGeo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11BD57-D3A2-493A-88F3-05B600C19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76175" y="-155425"/>
            <a:ext cx="264293" cy="11542"/>
          </a:xfrm>
          <a:prstGeom prst="rect">
            <a:avLst/>
          </a:prstGeom>
        </p:spPr>
        <p:txBody>
          <a:bodyPr lIns="0" tIns="0" rIns="0" bIns="0"/>
          <a:lstStyle>
            <a:lvl1pPr>
              <a:defRPr sz="100"/>
            </a:lvl1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129854B1-B6ED-4BA7-81A6-A661207E81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391" r="42148" b="7164"/>
          <a:stretch/>
        </p:blipFill>
        <p:spPr>
          <a:xfrm>
            <a:off x="7365910" y="0"/>
            <a:ext cx="4826091" cy="6858000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859CB3D1-FF12-9844-BF6B-43351556715A}"/>
              </a:ext>
            </a:extLst>
          </p:cNvPr>
          <p:cNvSpPr/>
          <p:nvPr/>
        </p:nvSpPr>
        <p:spPr>
          <a:xfrm>
            <a:off x="12406951" y="1"/>
            <a:ext cx="30951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>
                <a:solidFill>
                  <a:schemeClr val="bg1"/>
                </a:solidFill>
              </a:rPr>
              <a:t>Skilleark med tall</a:t>
            </a:r>
          </a:p>
          <a:p>
            <a:pPr marL="171450" marR="0" lvl="0" indent="-17145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b="0" i="0">
                <a:solidFill>
                  <a:schemeClr val="bg1"/>
                </a:solidFill>
                <a:latin typeface="Arial Nova Light" panose="020B0304020202020204" pitchFamily="34" charset="0"/>
              </a:rPr>
              <a:t>Sett inn tallet på skillearket </a:t>
            </a: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i="0">
              <a:solidFill>
                <a:schemeClr val="bg1"/>
              </a:solidFill>
              <a:latin typeface="Arial Nova Light" panose="020B0304020202020204" pitchFamily="34" charset="0"/>
            </a:endParaRPr>
          </a:p>
          <a:p>
            <a:pPr marL="0" marR="0" lvl="0" indent="0" algn="l" defTabSz="914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b="0" i="0">
                <a:solidFill>
                  <a:schemeClr val="bg1"/>
                </a:solidFill>
                <a:latin typeface="Arial Nova Light" panose="020B0304020202020204" pitchFamily="34" charset="0"/>
              </a:rPr>
              <a:t>Se etter alternativ mal</a:t>
            </a:r>
          </a:p>
        </p:txBody>
      </p:sp>
      <p:pic>
        <p:nvPicPr>
          <p:cNvPr id="10" name="logoen">
            <a:extLst>
              <a:ext uri="{FF2B5EF4-FFF2-40B4-BE49-F238E27FC236}">
                <a16:creationId xmlns:a16="http://schemas.microsoft.com/office/drawing/2014/main" id="{5CA1A491-0AE0-FA34-3088-0A10C73F3D1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82379" y="295770"/>
            <a:ext cx="869320" cy="205912"/>
          </a:xfrm>
          <a:prstGeom prst="rect">
            <a:avLst/>
          </a:prstGeom>
        </p:spPr>
      </p:pic>
      <p:pic>
        <p:nvPicPr>
          <p:cNvPr id="9" name="Bilde 8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298CA232-E750-E960-975A-F35A89959BA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338" y="5697538"/>
            <a:ext cx="1576512" cy="53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557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image" Target="../media/image1.png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image" Target="../media/image4.sv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k 27">
            <a:extLst>
              <a:ext uri="{FF2B5EF4-FFF2-40B4-BE49-F238E27FC236}">
                <a16:creationId xmlns:a16="http://schemas.microsoft.com/office/drawing/2014/main" id="{1DD641BC-58A5-7342-8F8D-B9E1E55914DB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10982380" y="295770"/>
            <a:ext cx="868085" cy="205912"/>
          </a:xfrm>
          <a:prstGeom prst="rect">
            <a:avLst/>
          </a:prstGeom>
        </p:spPr>
      </p:pic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FEBB075-9C47-4453-9690-0A6FB38DA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554" y="312373"/>
            <a:ext cx="10838109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51EA8B1-AF33-49EC-B05D-C02FDD4D2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554" y="1886585"/>
            <a:ext cx="10838109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8449660-2B4A-4F74-AAB1-AA6D0CB224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750" y="-145806"/>
            <a:ext cx="2743200" cy="1538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0">
                <a:solidFill>
                  <a:schemeClr val="accent1"/>
                </a:solidFill>
              </a:defRPr>
            </a:lvl1pPr>
          </a:lstStyle>
          <a:p>
            <a:fld id="{D2F738A8-F240-6546-BF8A-AB20EF388D28}" type="datetime1">
              <a:rPr lang="nb-NO" smtClean="0"/>
              <a:t>08.08.2025</a:t>
            </a:fld>
            <a:endParaRPr lang="nb-NO"/>
          </a:p>
        </p:txBody>
      </p:sp>
      <p:pic>
        <p:nvPicPr>
          <p:cNvPr id="7" name="Grafikk 6" hidden="1">
            <a:extLst>
              <a:ext uri="{FF2B5EF4-FFF2-40B4-BE49-F238E27FC236}">
                <a16:creationId xmlns:a16="http://schemas.microsoft.com/office/drawing/2014/main" id="{B947C669-140C-41EA-8775-401C580AE0AF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2054199" y="-2805747"/>
            <a:ext cx="8342185" cy="7667309"/>
          </a:xfrm>
          <a:prstGeom prst="rect">
            <a:avLst/>
          </a:prstGeom>
        </p:spPr>
      </p:pic>
      <p:grpSp>
        <p:nvGrpSpPr>
          <p:cNvPr id="10" name="Gruppe 9">
            <a:extLst>
              <a:ext uri="{FF2B5EF4-FFF2-40B4-BE49-F238E27FC236}">
                <a16:creationId xmlns:a16="http://schemas.microsoft.com/office/drawing/2014/main" id="{FA15D006-9F47-174C-9112-81091CA16A94}"/>
              </a:ext>
            </a:extLst>
          </p:cNvPr>
          <p:cNvGrpSpPr/>
          <p:nvPr/>
        </p:nvGrpSpPr>
        <p:grpSpPr>
          <a:xfrm>
            <a:off x="34606" y="-1403311"/>
            <a:ext cx="10565746" cy="983841"/>
            <a:chOff x="8239319" y="-1788397"/>
            <a:chExt cx="14089038" cy="1311788"/>
          </a:xfrm>
        </p:grpSpPr>
        <p:sp>
          <p:nvSpPr>
            <p:cNvPr id="69" name="Rektangel 68">
              <a:extLst>
                <a:ext uri="{FF2B5EF4-FFF2-40B4-BE49-F238E27FC236}">
                  <a16:creationId xmlns:a16="http://schemas.microsoft.com/office/drawing/2014/main" id="{DE8F967A-25F2-8749-9AE1-56773E4C1D65}"/>
                </a:ext>
              </a:extLst>
            </p:cNvPr>
            <p:cNvSpPr/>
            <p:nvPr/>
          </p:nvSpPr>
          <p:spPr>
            <a:xfrm>
              <a:off x="8239319" y="-1788397"/>
              <a:ext cx="2007670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1350">
                  <a:solidFill>
                    <a:schemeClr val="tx1"/>
                  </a:solidFill>
                </a:rPr>
                <a:t>NHOs fargepalett</a:t>
              </a:r>
            </a:p>
          </p:txBody>
        </p:sp>
        <p:sp>
          <p:nvSpPr>
            <p:cNvPr id="70" name="Rektangel 69">
              <a:extLst>
                <a:ext uri="{FF2B5EF4-FFF2-40B4-BE49-F238E27FC236}">
                  <a16:creationId xmlns:a16="http://schemas.microsoft.com/office/drawing/2014/main" id="{99F1C36A-FBAD-B34B-BCD5-D2F5CC73518D}"/>
                </a:ext>
              </a:extLst>
            </p:cNvPr>
            <p:cNvSpPr/>
            <p:nvPr/>
          </p:nvSpPr>
          <p:spPr>
            <a:xfrm>
              <a:off x="8239319" y="-1414936"/>
              <a:ext cx="14089038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3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200" b="1" i="0">
                  <a:solidFill>
                    <a:schemeClr val="tx1"/>
                  </a:solidFill>
                  <a:latin typeface="Arial Nova Light" panose="020B0304020202020204" pitchFamily="34" charset="0"/>
                </a:rPr>
                <a:t>Primærfarger 		</a:t>
              </a:r>
              <a:r>
                <a:rPr lang="nb-NO" sz="1200" b="0" i="0">
                  <a:solidFill>
                    <a:schemeClr val="tx1"/>
                  </a:solidFill>
                  <a:latin typeface="Arial Nova Light" panose="020B0304020202020204" pitchFamily="34" charset="0"/>
                </a:rPr>
                <a:t>Sekundærfarger skal </a:t>
              </a:r>
              <a:r>
                <a:rPr lang="nb-NO" sz="1200" b="1" i="0">
                  <a:solidFill>
                    <a:srgbClr val="FF8B4B"/>
                  </a:solidFill>
                  <a:latin typeface="Arial Nova" panose="020B0504020202020204" pitchFamily="34" charset="0"/>
                </a:rPr>
                <a:t>KUN</a:t>
              </a:r>
              <a:r>
                <a:rPr lang="nb-NO" sz="1200" b="0" i="0">
                  <a:solidFill>
                    <a:schemeClr val="bg1"/>
                  </a:solidFill>
                  <a:latin typeface="Arial Nova Light" panose="020B0304020202020204" pitchFamily="34" charset="0"/>
                </a:rPr>
                <a:t> </a:t>
              </a:r>
              <a:r>
                <a:rPr lang="nb-NO" sz="1200" b="0" i="0">
                  <a:solidFill>
                    <a:schemeClr val="tx1"/>
                  </a:solidFill>
                  <a:latin typeface="Arial Nova Light" panose="020B0304020202020204" pitchFamily="34" charset="0"/>
                </a:rPr>
                <a:t>benyttes i grafer, figurer og ikoner. Fargene finner du som egendefinerte farger i figurfyll eller figuromriss</a:t>
              </a:r>
            </a:p>
            <a:p>
              <a:pPr marL="0" marR="0" lvl="0" indent="0" algn="l" defTabSz="9143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nb-NO" sz="1200" b="0" i="0">
                <a:solidFill>
                  <a:schemeClr val="bg1"/>
                </a:solidFill>
                <a:latin typeface="Arial Nova Light" panose="020B0304020202020204" pitchFamily="34" charset="0"/>
              </a:endParaRPr>
            </a:p>
          </p:txBody>
        </p:sp>
        <p:grpSp>
          <p:nvGrpSpPr>
            <p:cNvPr id="71" name="Gruppe 70">
              <a:extLst>
                <a:ext uri="{FF2B5EF4-FFF2-40B4-BE49-F238E27FC236}">
                  <a16:creationId xmlns:a16="http://schemas.microsoft.com/office/drawing/2014/main" id="{7008B59C-0BEF-7A4D-91EE-4DA501BCE004}"/>
                </a:ext>
              </a:extLst>
            </p:cNvPr>
            <p:cNvGrpSpPr/>
            <p:nvPr/>
          </p:nvGrpSpPr>
          <p:grpSpPr>
            <a:xfrm>
              <a:off x="8337719" y="-914297"/>
              <a:ext cx="2324689" cy="437688"/>
              <a:chOff x="31532" y="-965998"/>
              <a:chExt cx="2324689" cy="437688"/>
            </a:xfrm>
          </p:grpSpPr>
          <p:sp>
            <p:nvSpPr>
              <p:cNvPr id="72" name="Rektangel 71">
                <a:extLst>
                  <a:ext uri="{FF2B5EF4-FFF2-40B4-BE49-F238E27FC236}">
                    <a16:creationId xmlns:a16="http://schemas.microsoft.com/office/drawing/2014/main" id="{D9FBE0C1-8D69-7F4F-B8CB-710A8B601B69}"/>
                  </a:ext>
                </a:extLst>
              </p:cNvPr>
              <p:cNvSpPr/>
              <p:nvPr/>
            </p:nvSpPr>
            <p:spPr>
              <a:xfrm>
                <a:off x="31532" y="-965994"/>
                <a:ext cx="497456" cy="43768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35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73" name="Rektangel 72">
                <a:extLst>
                  <a:ext uri="{FF2B5EF4-FFF2-40B4-BE49-F238E27FC236}">
                    <a16:creationId xmlns:a16="http://schemas.microsoft.com/office/drawing/2014/main" id="{CB9D0D6A-3187-E547-9259-EA43D8EBA042}"/>
                  </a:ext>
                </a:extLst>
              </p:cNvPr>
              <p:cNvSpPr/>
              <p:nvPr/>
            </p:nvSpPr>
            <p:spPr>
              <a:xfrm>
                <a:off x="606680" y="-965994"/>
                <a:ext cx="497455" cy="43768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350"/>
              </a:p>
            </p:txBody>
          </p:sp>
          <p:cxnSp>
            <p:nvCxnSpPr>
              <p:cNvPr id="85" name="Rett linje 84">
                <a:extLst>
                  <a:ext uri="{FF2B5EF4-FFF2-40B4-BE49-F238E27FC236}">
                    <a16:creationId xmlns:a16="http://schemas.microsoft.com/office/drawing/2014/main" id="{42155544-A0F0-1548-9951-71A6E524DA4B}"/>
                  </a:ext>
                </a:extLst>
              </p:cNvPr>
              <p:cNvCxnSpPr/>
              <p:nvPr/>
            </p:nvCxnSpPr>
            <p:spPr>
              <a:xfrm>
                <a:off x="2356221" y="-965998"/>
                <a:ext cx="0" cy="437684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Rektangel 73">
            <a:extLst>
              <a:ext uri="{FF2B5EF4-FFF2-40B4-BE49-F238E27FC236}">
                <a16:creationId xmlns:a16="http://schemas.microsoft.com/office/drawing/2014/main" id="{CF7A71B0-2789-638D-23DE-3921C7422A10}"/>
              </a:ext>
            </a:extLst>
          </p:cNvPr>
          <p:cNvSpPr/>
          <p:nvPr userDrawn="1"/>
        </p:nvSpPr>
        <p:spPr>
          <a:xfrm>
            <a:off x="977720" y="-747736"/>
            <a:ext cx="373056" cy="328263"/>
          </a:xfrm>
          <a:prstGeom prst="rect">
            <a:avLst/>
          </a:prstGeom>
          <a:solidFill>
            <a:srgbClr val="85D1EE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40" name="Rektangel 29">
            <a:extLst>
              <a:ext uri="{FF2B5EF4-FFF2-40B4-BE49-F238E27FC236}">
                <a16:creationId xmlns:a16="http://schemas.microsoft.com/office/drawing/2014/main" id="{E7CFAA8E-0CBB-67FC-7613-2585BF197423}"/>
              </a:ext>
            </a:extLst>
          </p:cNvPr>
          <p:cNvSpPr/>
          <p:nvPr userDrawn="1"/>
        </p:nvSpPr>
        <p:spPr>
          <a:xfrm>
            <a:off x="1412704" y="-749517"/>
            <a:ext cx="373056" cy="3282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25" name="Rektangel 74">
            <a:extLst>
              <a:ext uri="{FF2B5EF4-FFF2-40B4-BE49-F238E27FC236}">
                <a16:creationId xmlns:a16="http://schemas.microsoft.com/office/drawing/2014/main" id="{71984A75-4222-D43C-E6CD-E86E84933DFE}"/>
              </a:ext>
            </a:extLst>
          </p:cNvPr>
          <p:cNvSpPr/>
          <p:nvPr userDrawn="1"/>
        </p:nvSpPr>
        <p:spPr>
          <a:xfrm>
            <a:off x="2408610" y="-752727"/>
            <a:ext cx="373055" cy="328262"/>
          </a:xfrm>
          <a:prstGeom prst="rect">
            <a:avLst/>
          </a:prstGeom>
          <a:solidFill>
            <a:srgbClr val="77A8A9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26" name="Rektangel 76">
            <a:extLst>
              <a:ext uri="{FF2B5EF4-FFF2-40B4-BE49-F238E27FC236}">
                <a16:creationId xmlns:a16="http://schemas.microsoft.com/office/drawing/2014/main" id="{2AE7D14C-428B-26C4-5F9B-EC368444ED6A}"/>
              </a:ext>
            </a:extLst>
          </p:cNvPr>
          <p:cNvSpPr/>
          <p:nvPr userDrawn="1"/>
        </p:nvSpPr>
        <p:spPr>
          <a:xfrm>
            <a:off x="2843593" y="-752727"/>
            <a:ext cx="373056" cy="328263"/>
          </a:xfrm>
          <a:prstGeom prst="rect">
            <a:avLst/>
          </a:prstGeom>
          <a:solidFill>
            <a:srgbClr val="4C4D7B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27" name="Rektangel 77">
            <a:extLst>
              <a:ext uri="{FF2B5EF4-FFF2-40B4-BE49-F238E27FC236}">
                <a16:creationId xmlns:a16="http://schemas.microsoft.com/office/drawing/2014/main" id="{18F0E75D-4BA6-FCCB-D405-276B0141DB12}"/>
              </a:ext>
            </a:extLst>
          </p:cNvPr>
          <p:cNvSpPr/>
          <p:nvPr userDrawn="1"/>
        </p:nvSpPr>
        <p:spPr>
          <a:xfrm>
            <a:off x="3270083" y="-752727"/>
            <a:ext cx="373055" cy="328262"/>
          </a:xfrm>
          <a:prstGeom prst="rect">
            <a:avLst/>
          </a:prstGeom>
          <a:solidFill>
            <a:srgbClr val="797BAA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34" name="Rektangel 83">
            <a:extLst>
              <a:ext uri="{FF2B5EF4-FFF2-40B4-BE49-F238E27FC236}">
                <a16:creationId xmlns:a16="http://schemas.microsoft.com/office/drawing/2014/main" id="{93B16D2C-6D5D-BF39-029D-582FA696A65F}"/>
              </a:ext>
            </a:extLst>
          </p:cNvPr>
          <p:cNvSpPr/>
          <p:nvPr userDrawn="1"/>
        </p:nvSpPr>
        <p:spPr>
          <a:xfrm>
            <a:off x="1979659" y="-752728"/>
            <a:ext cx="373056" cy="3282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35" name="Rektangel 79">
            <a:extLst>
              <a:ext uri="{FF2B5EF4-FFF2-40B4-BE49-F238E27FC236}">
                <a16:creationId xmlns:a16="http://schemas.microsoft.com/office/drawing/2014/main" id="{9BBD8ECA-DC91-6C73-51D0-982D824693BF}"/>
              </a:ext>
            </a:extLst>
          </p:cNvPr>
          <p:cNvSpPr/>
          <p:nvPr userDrawn="1"/>
        </p:nvSpPr>
        <p:spPr>
          <a:xfrm>
            <a:off x="4127890" y="-752728"/>
            <a:ext cx="373055" cy="328262"/>
          </a:xfrm>
          <a:prstGeom prst="rect">
            <a:avLst/>
          </a:prstGeom>
          <a:solidFill>
            <a:srgbClr val="00A087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36" name="Rektangel 80">
            <a:extLst>
              <a:ext uri="{FF2B5EF4-FFF2-40B4-BE49-F238E27FC236}">
                <a16:creationId xmlns:a16="http://schemas.microsoft.com/office/drawing/2014/main" id="{82A2A91E-B226-A7D5-7016-17D11C1113EC}"/>
              </a:ext>
            </a:extLst>
          </p:cNvPr>
          <p:cNvSpPr/>
          <p:nvPr userDrawn="1"/>
        </p:nvSpPr>
        <p:spPr>
          <a:xfrm>
            <a:off x="3696572" y="-752728"/>
            <a:ext cx="373056" cy="328263"/>
          </a:xfrm>
          <a:prstGeom prst="rect">
            <a:avLst/>
          </a:prstGeom>
          <a:solidFill>
            <a:srgbClr val="008479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37" name="Rektangel 32">
            <a:extLst>
              <a:ext uri="{FF2B5EF4-FFF2-40B4-BE49-F238E27FC236}">
                <a16:creationId xmlns:a16="http://schemas.microsoft.com/office/drawing/2014/main" id="{9EBC9AFE-E206-16D3-C4D5-13BAB5B7D4EF}"/>
              </a:ext>
            </a:extLst>
          </p:cNvPr>
          <p:cNvSpPr/>
          <p:nvPr userDrawn="1"/>
        </p:nvSpPr>
        <p:spPr>
          <a:xfrm>
            <a:off x="4558045" y="-752728"/>
            <a:ext cx="373055" cy="328262"/>
          </a:xfrm>
          <a:prstGeom prst="rect">
            <a:avLst/>
          </a:prstGeom>
          <a:solidFill>
            <a:srgbClr val="004479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38" name="Rektangel 75">
            <a:extLst>
              <a:ext uri="{FF2B5EF4-FFF2-40B4-BE49-F238E27FC236}">
                <a16:creationId xmlns:a16="http://schemas.microsoft.com/office/drawing/2014/main" id="{EFCF3160-818A-A6CB-AC69-E67D9F940C21}"/>
              </a:ext>
            </a:extLst>
          </p:cNvPr>
          <p:cNvSpPr/>
          <p:nvPr userDrawn="1"/>
        </p:nvSpPr>
        <p:spPr>
          <a:xfrm>
            <a:off x="5847813" y="-752728"/>
            <a:ext cx="373055" cy="3282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42" name="Rektangel 78">
            <a:extLst>
              <a:ext uri="{FF2B5EF4-FFF2-40B4-BE49-F238E27FC236}">
                <a16:creationId xmlns:a16="http://schemas.microsoft.com/office/drawing/2014/main" id="{3144D791-B3CE-C8E2-733A-A04BC7B2A4F9}"/>
              </a:ext>
            </a:extLst>
          </p:cNvPr>
          <p:cNvSpPr/>
          <p:nvPr userDrawn="1"/>
        </p:nvSpPr>
        <p:spPr>
          <a:xfrm>
            <a:off x="4984535" y="-752728"/>
            <a:ext cx="373056" cy="328263"/>
          </a:xfrm>
          <a:prstGeom prst="rect">
            <a:avLst/>
          </a:prstGeom>
          <a:solidFill>
            <a:srgbClr val="FF844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43" name="Rektangel 81">
            <a:extLst>
              <a:ext uri="{FF2B5EF4-FFF2-40B4-BE49-F238E27FC236}">
                <a16:creationId xmlns:a16="http://schemas.microsoft.com/office/drawing/2014/main" id="{6EF59F08-39B7-36D5-71D9-A88AB770124A}"/>
              </a:ext>
            </a:extLst>
          </p:cNvPr>
          <p:cNvSpPr/>
          <p:nvPr userDrawn="1"/>
        </p:nvSpPr>
        <p:spPr>
          <a:xfrm>
            <a:off x="6276104" y="-752728"/>
            <a:ext cx="373055" cy="3282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44" name="Rektangel 82">
            <a:extLst>
              <a:ext uri="{FF2B5EF4-FFF2-40B4-BE49-F238E27FC236}">
                <a16:creationId xmlns:a16="http://schemas.microsoft.com/office/drawing/2014/main" id="{D02C03D7-5811-B31D-14B0-43DAE51751E8}"/>
              </a:ext>
            </a:extLst>
          </p:cNvPr>
          <p:cNvSpPr/>
          <p:nvPr userDrawn="1"/>
        </p:nvSpPr>
        <p:spPr>
          <a:xfrm>
            <a:off x="5415850" y="-752728"/>
            <a:ext cx="373056" cy="328263"/>
          </a:xfrm>
          <a:prstGeom prst="rect">
            <a:avLst/>
          </a:prstGeom>
          <a:solidFill>
            <a:srgbClr val="FBAB6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45" name="Rektangel 30">
            <a:extLst>
              <a:ext uri="{FF2B5EF4-FFF2-40B4-BE49-F238E27FC236}">
                <a16:creationId xmlns:a16="http://schemas.microsoft.com/office/drawing/2014/main" id="{C92CB547-4DA9-6DE8-80BE-3E5AFF2C2EF5}"/>
              </a:ext>
            </a:extLst>
          </p:cNvPr>
          <p:cNvSpPr/>
          <p:nvPr userDrawn="1"/>
        </p:nvSpPr>
        <p:spPr>
          <a:xfrm>
            <a:off x="6704395" y="-752728"/>
            <a:ext cx="373055" cy="328262"/>
          </a:xfrm>
          <a:prstGeom prst="rect">
            <a:avLst/>
          </a:prstGeom>
          <a:solidFill>
            <a:srgbClr val="E15997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46" name="Rektangel 31">
            <a:extLst>
              <a:ext uri="{FF2B5EF4-FFF2-40B4-BE49-F238E27FC236}">
                <a16:creationId xmlns:a16="http://schemas.microsoft.com/office/drawing/2014/main" id="{2CBE82B3-190F-774E-47F9-7C8972BB1D6A}"/>
              </a:ext>
            </a:extLst>
          </p:cNvPr>
          <p:cNvSpPr/>
          <p:nvPr userDrawn="1"/>
        </p:nvSpPr>
        <p:spPr>
          <a:xfrm>
            <a:off x="7132685" y="-752728"/>
            <a:ext cx="373055" cy="328262"/>
          </a:xfrm>
          <a:prstGeom prst="rect">
            <a:avLst/>
          </a:prstGeom>
          <a:solidFill>
            <a:srgbClr val="F8B0CA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41" name="Slide Number Placeholder 6">
            <a:extLst>
              <a:ext uri="{FF2B5EF4-FFF2-40B4-BE49-F238E27FC236}">
                <a16:creationId xmlns:a16="http://schemas.microsoft.com/office/drawing/2014/main" id="{7D77BD85-37C8-CBCA-314E-3BBA6A43D5F6}"/>
              </a:ext>
            </a:extLst>
          </p:cNvPr>
          <p:cNvSpPr txBox="1">
            <a:spLocks/>
          </p:cNvSpPr>
          <p:nvPr userDrawn="1"/>
        </p:nvSpPr>
        <p:spPr>
          <a:xfrm>
            <a:off x="11571297" y="6491385"/>
            <a:ext cx="26429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914248" rtl="0" eaLnBrk="1" latinLnBrk="0" hangingPunct="1"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24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8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1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95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19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43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66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90" algn="l" defTabSz="9142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B102EC-AAEC-484C-8A9B-B15A6B4E7EE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B486369-F116-4A3B-06D8-148932485D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E3C2E0D-2B8E-4D43-B5BE-C4800C32CD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A1B2E-2ED3-AF4D-8957-9A051B5A9A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8720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5" r:id="rId5"/>
    <p:sldLayoutId id="2147484006" r:id="rId6"/>
    <p:sldLayoutId id="2147484048" r:id="rId7"/>
    <p:sldLayoutId id="2147484035" r:id="rId8"/>
    <p:sldLayoutId id="2147484040" r:id="rId9"/>
    <p:sldLayoutId id="2147484041" r:id="rId10"/>
    <p:sldLayoutId id="2147484036" r:id="rId11"/>
    <p:sldLayoutId id="2147484037" r:id="rId12"/>
    <p:sldLayoutId id="2147484038" r:id="rId13"/>
    <p:sldLayoutId id="2147484039" r:id="rId14"/>
    <p:sldLayoutId id="2147484043" r:id="rId15"/>
    <p:sldLayoutId id="2147484045" r:id="rId16"/>
    <p:sldLayoutId id="2147484046" r:id="rId17"/>
    <p:sldLayoutId id="2147484047" r:id="rId18"/>
    <p:sldLayoutId id="2147484020" r:id="rId19"/>
    <p:sldLayoutId id="2147483932" r:id="rId20"/>
    <p:sldLayoutId id="2147484028" r:id="rId21"/>
    <p:sldLayoutId id="2147483945" r:id="rId22"/>
    <p:sldLayoutId id="2147483946" r:id="rId23"/>
    <p:sldLayoutId id="2147484021" r:id="rId24"/>
    <p:sldLayoutId id="2147484025" r:id="rId25"/>
    <p:sldLayoutId id="2147484026" r:id="rId26"/>
    <p:sldLayoutId id="2147483939" r:id="rId27"/>
    <p:sldLayoutId id="2147483938" r:id="rId28"/>
    <p:sldLayoutId id="2147484030" r:id="rId29"/>
    <p:sldLayoutId id="2147484032" r:id="rId30"/>
    <p:sldLayoutId id="2147483937" r:id="rId31"/>
    <p:sldLayoutId id="2147484013" r:id="rId32"/>
    <p:sldLayoutId id="2147483955" r:id="rId33"/>
    <p:sldLayoutId id="2147484015" r:id="rId34"/>
    <p:sldLayoutId id="2147484016" r:id="rId35"/>
    <p:sldLayoutId id="2147484017" r:id="rId36"/>
    <p:sldLayoutId id="2147483940" r:id="rId37"/>
    <p:sldLayoutId id="2147483941" r:id="rId38"/>
    <p:sldLayoutId id="2147483942" r:id="rId39"/>
    <p:sldLayoutId id="2147483947" r:id="rId40"/>
    <p:sldLayoutId id="2147483948" r:id="rId41"/>
    <p:sldLayoutId id="2147484024" r:id="rId42"/>
    <p:sldLayoutId id="2147484022" r:id="rId43"/>
    <p:sldLayoutId id="2147484023" r:id="rId44"/>
    <p:sldLayoutId id="2147483950" r:id="rId45"/>
    <p:sldLayoutId id="2147483952" r:id="rId46"/>
    <p:sldLayoutId id="2147484014" r:id="rId47"/>
    <p:sldLayoutId id="2147483954" r:id="rId48"/>
    <p:sldLayoutId id="2147483951" r:id="rId49"/>
    <p:sldLayoutId id="2147483956" r:id="rId50"/>
    <p:sldLayoutId id="2147483999" r:id="rId51"/>
    <p:sldLayoutId id="2147483958" r:id="rId52"/>
    <p:sldLayoutId id="2147484033" r:id="rId53"/>
    <p:sldLayoutId id="2147483959" r:id="rId54"/>
    <p:sldLayoutId id="2147484031" r:id="rId55"/>
    <p:sldLayoutId id="2147483961" r:id="rId56"/>
    <p:sldLayoutId id="2147484011" r:id="rId57"/>
    <p:sldLayoutId id="2147484012" r:id="rId58"/>
    <p:sldLayoutId id="2147484042" r:id="rId59"/>
  </p:sldLayoutIdLst>
  <p:hf hdr="0"/>
  <p:txStyles>
    <p:titleStyle>
      <a:lvl1pPr algn="l" defTabSz="914248" rtl="0" eaLnBrk="1" latinLnBrk="0" hangingPunct="1">
        <a:lnSpc>
          <a:spcPct val="108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62" indent="-228562" algn="l" defTabSz="914248" rtl="0" eaLnBrk="1" latinLnBrk="0" hangingPunct="1">
        <a:lnSpc>
          <a:spcPct val="108000"/>
        </a:lnSpc>
        <a:spcBef>
          <a:spcPts val="1000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685685" indent="-228562" algn="l" defTabSz="914248" rtl="0" eaLnBrk="1" latinLnBrk="0" hangingPunct="1">
        <a:lnSpc>
          <a:spcPct val="108000"/>
        </a:lnSpc>
        <a:spcBef>
          <a:spcPts val="5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09" indent="-228562" algn="l" defTabSz="914248" rtl="0" eaLnBrk="1" latinLnBrk="0" hangingPunct="1">
        <a:lnSpc>
          <a:spcPct val="108000"/>
        </a:lnSpc>
        <a:spcBef>
          <a:spcPts val="500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33" indent="-228562" algn="l" defTabSz="914248" rtl="0" eaLnBrk="1" latinLnBrk="0" hangingPunct="1">
        <a:lnSpc>
          <a:spcPct val="108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57" indent="-228562" algn="l" defTabSz="914248" rtl="0" eaLnBrk="1" latinLnBrk="0" hangingPunct="1">
        <a:lnSpc>
          <a:spcPct val="108000"/>
        </a:lnSpc>
        <a:spcBef>
          <a:spcPts val="500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81" indent="-228562" algn="l" defTabSz="91424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06" indent="-228562" algn="l" defTabSz="91424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28" indent="-228562" algn="l" defTabSz="91424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51" indent="-228562" algn="l" defTabSz="91424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4" algn="l" defTabSz="914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8" algn="l" defTabSz="914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71" algn="l" defTabSz="914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5" algn="l" defTabSz="914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9" algn="l" defTabSz="914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43" algn="l" defTabSz="914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66" algn="l" defTabSz="914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91" algn="l" defTabSz="914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1" userDrawn="1">
          <p15:clr>
            <a:srgbClr val="F26B43"/>
          </p15:clr>
        </p15:guide>
        <p15:guide id="2" orient="horz" pos="4082" userDrawn="1">
          <p15:clr>
            <a:srgbClr val="F26B43"/>
          </p15:clr>
        </p15:guide>
        <p15:guide id="3" pos="7259" userDrawn="1">
          <p15:clr>
            <a:srgbClr val="F26B43"/>
          </p15:clr>
        </p15:guide>
        <p15:guide id="6" orient="horz" pos="187" userDrawn="1">
          <p15:clr>
            <a:srgbClr val="F26B43"/>
          </p15:clr>
        </p15:guide>
        <p15:guide id="8" orient="horz" pos="527" userDrawn="1">
          <p15:clr>
            <a:srgbClr val="F26B43"/>
          </p15:clr>
        </p15:guide>
        <p15:guide id="9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torunn.sirevaag@nho.no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B7CC7B-7B94-AE07-7BC1-BD1EB39B50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3850" dirty="0"/>
              <a:t>Holdninger til kraft i </a:t>
            </a:r>
            <a:r>
              <a:rPr lang="nb-NO" sz="3850"/>
              <a:t>befolkningen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45DC02-893C-8A6D-4007-8F83B5F73F8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672631C-B2B3-9FC8-B770-19B047A8AB1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8606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C5689FBF-E8A1-881E-5FA0-430D5FD8F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Informasjon 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148C479-8B1E-164B-60F4-05AD5886F6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4DD74D9-1FD0-2CAC-762D-6B0489891231}"/>
              </a:ext>
            </a:extLst>
          </p:cNvPr>
          <p:cNvSpPr>
            <a:spLocks noGrp="1"/>
          </p:cNvSpPr>
          <p:nvPr>
            <p:ph type="dt" sz="half" idx="47"/>
          </p:nvPr>
        </p:nvSpPr>
        <p:spPr/>
        <p:txBody>
          <a:bodyPr/>
          <a:lstStyle/>
          <a:p>
            <a:fld id="{3EC46F18-9725-C54A-8A2D-3E00CFD5432A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CB86BB0-3520-009B-9C7C-C447EC47C51A}"/>
              </a:ext>
            </a:extLst>
          </p:cNvPr>
          <p:cNvSpPr>
            <a:spLocks noGrp="1"/>
          </p:cNvSpPr>
          <p:nvPr>
            <p:ph type="ftr" sz="quarter" idx="48"/>
          </p:nvPr>
        </p:nvSpPr>
        <p:spPr/>
        <p:txBody>
          <a:bodyPr/>
          <a:lstStyle/>
          <a:p>
            <a:pPr algn="l"/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2192D81B-5E0A-741A-B4B6-957DD6A5D7C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4124" y="1759482"/>
            <a:ext cx="5176164" cy="4252912"/>
          </a:xfrm>
        </p:spPr>
        <p:txBody>
          <a:bodyPr/>
          <a:lstStyle/>
          <a:p>
            <a:r>
              <a:rPr lang="nb-NO" sz="1600" dirty="0"/>
              <a:t>Tallene er hentet fra NHOs befolkningsundersøkelser for mai, juni og juli 2025</a:t>
            </a:r>
          </a:p>
          <a:p>
            <a:pPr fontAlgn="base"/>
            <a:r>
              <a:rPr lang="nb-NO" sz="1600" dirty="0"/>
              <a:t>Undersøkelsen i mai er gjennomført av </a:t>
            </a:r>
            <a:r>
              <a:rPr lang="nb-NO" sz="1600" dirty="0" err="1"/>
              <a:t>Verian</a:t>
            </a:r>
            <a:r>
              <a:rPr lang="nb-NO" sz="1600" dirty="0"/>
              <a:t>, mens undersøkelsene i juni og juli er en del av NHOs faste befolkningsundersøkelse som gjennomføres av Ipsos Norge og gjennomføres i et representativt utvalg av Norges befolkning 18 år og eldre. Det er gjennomført cirka 1 000 intervju hver runde. Resultatene er vektet på kjønn, alder og geografi.</a:t>
            </a:r>
            <a:r>
              <a:rPr lang="en-US" sz="1600" dirty="0"/>
              <a:t>​</a:t>
            </a:r>
          </a:p>
          <a:p>
            <a:pPr fontAlgn="base"/>
            <a:endParaRPr lang="nb-NO" sz="1600" dirty="0"/>
          </a:p>
          <a:p>
            <a:pPr fontAlgn="base"/>
            <a:r>
              <a:rPr lang="nb-NO" sz="1600" dirty="0"/>
              <a:t>Ved spørsmål om undersøkelsene, ta kontakt med Torunn Sirevaag i avdeling Strategi og analyse, </a:t>
            </a:r>
            <a:r>
              <a:rPr lang="nb-NO" sz="1600" u="sng" dirty="0">
                <a:hlinkClick r:id="rId2"/>
              </a:rPr>
              <a:t>torunn.sirevaag@nho.no</a:t>
            </a:r>
            <a:r>
              <a:rPr lang="nb-NO" sz="1600" dirty="0"/>
              <a:t> </a:t>
            </a:r>
            <a:r>
              <a:rPr lang="en-US" sz="1600" dirty="0"/>
              <a:t>​</a:t>
            </a:r>
          </a:p>
          <a:p>
            <a:endParaRPr lang="nb-NO" sz="1600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F9F116CD-8FF6-BCEE-BAC2-9BF7543B4F2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6200503" y="845605"/>
            <a:ext cx="5911759" cy="5634142"/>
          </a:xfrm>
          <a:solidFill>
            <a:schemeClr val="accent3">
              <a:lumMod val="90000"/>
            </a:schemeClr>
          </a:solidFill>
        </p:spPr>
        <p:txBody>
          <a:bodyPr lIns="180000" rIns="108000"/>
          <a:lstStyle/>
          <a:p>
            <a:r>
              <a:rPr lang="nb-NO" sz="1100" dirty="0"/>
              <a:t>Spørsmålene som er stilt:</a:t>
            </a:r>
          </a:p>
          <a:p>
            <a:pPr>
              <a:spcBef>
                <a:spcPts val="600"/>
              </a:spcBef>
            </a:pPr>
            <a:r>
              <a:rPr lang="nb-NO" sz="1100" u="sng" dirty="0"/>
              <a:t>Mai:</a:t>
            </a:r>
          </a:p>
          <a:p>
            <a:pPr>
              <a:spcBef>
                <a:spcPts val="600"/>
              </a:spcBef>
            </a:pPr>
            <a:r>
              <a:rPr lang="nb-NO" sz="1100" dirty="0"/>
              <a:t>Hvilke fornybare eller utslippsfrie energikilder bør vi bygge ut mer av i Norge?</a:t>
            </a:r>
          </a:p>
          <a:p>
            <a:pPr lvl="1">
              <a:spcBef>
                <a:spcPts val="0"/>
              </a:spcBef>
            </a:pPr>
            <a:r>
              <a:rPr lang="nb-NO" sz="1000" dirty="0"/>
              <a:t>Oppgradere/ vedlikeholde allerede eksisterende vannkraftanlegg</a:t>
            </a:r>
          </a:p>
          <a:p>
            <a:pPr lvl="1">
              <a:spcBef>
                <a:spcPts val="0"/>
              </a:spcBef>
            </a:pPr>
            <a:r>
              <a:rPr lang="nb-NO" sz="1000" dirty="0"/>
              <a:t>Solenergi på tak</a:t>
            </a:r>
          </a:p>
          <a:p>
            <a:pPr lvl="1">
              <a:spcBef>
                <a:spcPts val="0"/>
              </a:spcBef>
            </a:pPr>
            <a:r>
              <a:rPr lang="nb-NO" sz="1000" dirty="0"/>
              <a:t>Vannkraft</a:t>
            </a:r>
          </a:p>
          <a:p>
            <a:pPr lvl="1">
              <a:spcBef>
                <a:spcPts val="0"/>
              </a:spcBef>
            </a:pPr>
            <a:r>
              <a:rPr lang="nb-NO" sz="1000" dirty="0"/>
              <a:t>Kjernekraft</a:t>
            </a:r>
          </a:p>
          <a:p>
            <a:pPr lvl="1">
              <a:spcBef>
                <a:spcPts val="0"/>
              </a:spcBef>
            </a:pPr>
            <a:r>
              <a:rPr lang="nb-NO" sz="1000" dirty="0"/>
              <a:t>Havvind</a:t>
            </a:r>
          </a:p>
          <a:p>
            <a:pPr lvl="1">
              <a:spcBef>
                <a:spcPts val="0"/>
              </a:spcBef>
            </a:pPr>
            <a:r>
              <a:rPr lang="nb-NO" sz="1000" dirty="0"/>
              <a:t>Bakkemontert solenergi</a:t>
            </a:r>
          </a:p>
          <a:p>
            <a:pPr lvl="1">
              <a:spcBef>
                <a:spcPts val="0"/>
              </a:spcBef>
            </a:pPr>
            <a:r>
              <a:rPr lang="nb-NO" sz="1000" dirty="0"/>
              <a:t>Vindkraft på land</a:t>
            </a:r>
          </a:p>
          <a:p>
            <a:pPr lvl="1">
              <a:spcBef>
                <a:spcPts val="0"/>
              </a:spcBef>
            </a:pPr>
            <a:r>
              <a:rPr lang="nb-NO" sz="1000" dirty="0"/>
              <a:t>Bioenergi</a:t>
            </a:r>
          </a:p>
          <a:p>
            <a:pPr lvl="1">
              <a:spcBef>
                <a:spcPts val="0"/>
              </a:spcBef>
            </a:pPr>
            <a:r>
              <a:rPr lang="nb-NO" sz="1000" dirty="0"/>
              <a:t>Annet</a:t>
            </a:r>
          </a:p>
          <a:p>
            <a:pPr lvl="1">
              <a:spcBef>
                <a:spcPts val="0"/>
              </a:spcBef>
            </a:pPr>
            <a:r>
              <a:rPr lang="nb-NO" sz="1000" dirty="0"/>
              <a:t>Vet ikke</a:t>
            </a:r>
          </a:p>
          <a:p>
            <a:pPr>
              <a:spcBef>
                <a:spcPts val="600"/>
              </a:spcBef>
            </a:pPr>
            <a:r>
              <a:rPr lang="nb-NO" sz="1100" u="sng" dirty="0"/>
              <a:t>Juni/juli:</a:t>
            </a:r>
          </a:p>
          <a:p>
            <a:pPr>
              <a:spcBef>
                <a:spcPts val="600"/>
              </a:spcBef>
            </a:pPr>
            <a:r>
              <a:rPr lang="nb-NO" sz="1100" dirty="0"/>
              <a:t>Hvor enig eller uenig er du i at: 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100" dirty="0"/>
              <a:t>Min kommune trenger mer kraft for å dekke behovet til klimatiltak, lokale bedrifter og husholdninger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100" dirty="0"/>
              <a:t>Utbygging av fornybar energi er viktig for å ta vare på naturen</a:t>
            </a:r>
          </a:p>
          <a:p>
            <a:pPr lvl="1">
              <a:spcBef>
                <a:spcPts val="0"/>
              </a:spcBef>
            </a:pPr>
            <a:r>
              <a:rPr lang="nb-NO" sz="900" dirty="0"/>
              <a:t>Helt enig</a:t>
            </a:r>
          </a:p>
          <a:p>
            <a:pPr lvl="1">
              <a:spcBef>
                <a:spcPts val="0"/>
              </a:spcBef>
            </a:pPr>
            <a:r>
              <a:rPr lang="nb-NO" sz="900" dirty="0"/>
              <a:t>Delvis enig</a:t>
            </a:r>
          </a:p>
          <a:p>
            <a:pPr lvl="1">
              <a:spcBef>
                <a:spcPts val="0"/>
              </a:spcBef>
            </a:pPr>
            <a:r>
              <a:rPr lang="nb-NO" sz="900" dirty="0"/>
              <a:t>Hverken enig eller uenig</a:t>
            </a:r>
          </a:p>
          <a:p>
            <a:pPr lvl="1">
              <a:spcBef>
                <a:spcPts val="0"/>
              </a:spcBef>
            </a:pPr>
            <a:r>
              <a:rPr lang="nb-NO" sz="900" dirty="0"/>
              <a:t>Delvis uenig</a:t>
            </a:r>
          </a:p>
          <a:p>
            <a:pPr lvl="1">
              <a:spcBef>
                <a:spcPts val="0"/>
              </a:spcBef>
            </a:pPr>
            <a:r>
              <a:rPr lang="nb-NO" sz="900" dirty="0"/>
              <a:t>Helt uenig</a:t>
            </a:r>
          </a:p>
          <a:p>
            <a:pPr lvl="1">
              <a:spcBef>
                <a:spcPts val="0"/>
              </a:spcBef>
            </a:pPr>
            <a:r>
              <a:rPr lang="nb-NO" sz="900" dirty="0"/>
              <a:t>Vet ikke</a:t>
            </a:r>
            <a:endParaRPr lang="nb-NO" sz="1100" dirty="0"/>
          </a:p>
          <a:p>
            <a:r>
              <a:rPr lang="nb-NO" sz="1100" dirty="0"/>
              <a:t>I hvilken grad er du villig til å akseptere inngrep i naturen i din kommune for å bygge ut mer kraft (f.eks. vindkraft, vannkraft eller solkraft)?</a:t>
            </a:r>
          </a:p>
          <a:p>
            <a:pPr lvl="1">
              <a:spcBef>
                <a:spcPts val="0"/>
              </a:spcBef>
            </a:pPr>
            <a:r>
              <a:rPr lang="nb-NO" sz="1000" dirty="0"/>
              <a:t>Ikke villig i det hele tatt – naturen må vernes uansett</a:t>
            </a:r>
          </a:p>
          <a:p>
            <a:pPr lvl="1">
              <a:spcBef>
                <a:spcPts val="0"/>
              </a:spcBef>
            </a:pPr>
            <a:r>
              <a:rPr lang="nb-NO" sz="1000" dirty="0"/>
              <a:t>Litt villig – kun små inngrep bør vurderes eller man bør bruke allerede berørte områder</a:t>
            </a:r>
          </a:p>
          <a:p>
            <a:pPr lvl="1">
              <a:spcBef>
                <a:spcPts val="0"/>
              </a:spcBef>
            </a:pPr>
            <a:r>
              <a:rPr lang="nb-NO" sz="1000" dirty="0"/>
              <a:t>Nøytral – ser både fordeler og ulemper</a:t>
            </a:r>
          </a:p>
          <a:p>
            <a:pPr lvl="1">
              <a:spcBef>
                <a:spcPts val="0"/>
              </a:spcBef>
            </a:pPr>
            <a:r>
              <a:rPr lang="nb-NO" sz="1000" dirty="0"/>
              <a:t>Ganske villig – kraftutbygging er viktigere enn noe naturtap</a:t>
            </a:r>
          </a:p>
          <a:p>
            <a:pPr lvl="1">
              <a:spcBef>
                <a:spcPts val="0"/>
              </a:spcBef>
            </a:pPr>
            <a:r>
              <a:rPr lang="nb-NO" sz="1000" dirty="0"/>
              <a:t>Svært villig – vi må prioritere kraftproduksjon selv om det går utover naturen</a:t>
            </a:r>
          </a:p>
          <a:p>
            <a:pPr lvl="1">
              <a:spcBef>
                <a:spcPts val="0"/>
              </a:spcBef>
            </a:pPr>
            <a:r>
              <a:rPr lang="nb-NO" sz="1000" dirty="0"/>
              <a:t>Vet ikke</a:t>
            </a:r>
          </a:p>
          <a:p>
            <a:pPr lvl="1"/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1008107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2AD7406F-33B0-E196-3068-BB5B1B9F2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124" y="656670"/>
            <a:ext cx="8664908" cy="438581"/>
          </a:xfrm>
        </p:spPr>
        <p:txBody>
          <a:bodyPr/>
          <a:lstStyle/>
          <a:p>
            <a:r>
              <a:rPr lang="nb-NO" sz="2400" dirty="0"/>
              <a:t>Befolkningen har mest tro på sol, vann og kjernekraft som fremtidige energikilder i Norge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7CB58E0-54E3-1E58-2217-1606DC0D3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Hvilke fornybare eller utslippsfrie energikilder bør vi bygge ut mer av i Norge? 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1891706-9663-1142-12B7-2F1F85DE7FF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7BFA35D-E65F-3443-8A1A-D58AFE67495E}" type="datetime1">
              <a:rPr lang="nb-NO" smtClean="0"/>
              <a:t>08.08.2025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212B17D-D7AA-1F83-881C-DC84675EC76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nb-NO" dirty="0"/>
          </a:p>
        </p:txBody>
      </p:sp>
      <p:pic>
        <p:nvPicPr>
          <p:cNvPr id="8" name="Bilde 7" descr="Et bilde som inneholder skjermbilde, tekst, line, design&#10;&#10;KI-generert innhold kan være feil.">
            <a:extLst>
              <a:ext uri="{FF2B5EF4-FFF2-40B4-BE49-F238E27FC236}">
                <a16:creationId xmlns:a16="http://schemas.microsoft.com/office/drawing/2014/main" id="{C145D6BB-E578-0A02-8F8A-1A4DA2E4B3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" y="2114118"/>
            <a:ext cx="3254328" cy="2446863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0" name="Bilde 9" descr="Et bilde som inneholder skjermbilde, Fargerikt, mønster, Symmetri&#10;&#10;KI-generert innhold kan være feil.">
            <a:extLst>
              <a:ext uri="{FF2B5EF4-FFF2-40B4-BE49-F238E27FC236}">
                <a16:creationId xmlns:a16="http://schemas.microsoft.com/office/drawing/2014/main" id="{413ABA3B-7011-59A3-4C7F-D3CEE8273D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717385"/>
            <a:ext cx="8210770" cy="4668262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03593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0EAFDE60-1001-2AC1-768D-239ED33EC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124" y="845605"/>
            <a:ext cx="9898626" cy="438581"/>
          </a:xfrm>
        </p:spPr>
        <p:txBody>
          <a:bodyPr/>
          <a:lstStyle/>
          <a:p>
            <a:r>
              <a:rPr lang="nb-NO" sz="2400" dirty="0"/>
              <a:t>Veldig få er uenige i at deres kommune trenger mer kraft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1480856A-27AA-7C70-BD72-B1FF749C76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8697" y="307552"/>
            <a:ext cx="8779628" cy="230469"/>
          </a:xfrm>
        </p:spPr>
        <p:txBody>
          <a:bodyPr/>
          <a:lstStyle/>
          <a:p>
            <a:r>
              <a:rPr lang="nb-NO" dirty="0"/>
              <a:t>Min kommune trenger mer kraft for å dekke behovet til klimatiltak, lokale bedrifter og husholdninger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55EC879-DDF7-4159-BD2F-0D709AA7A6E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A9B183E-C9AF-0F4E-A767-417DC4AE161E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B5790F-21F3-586C-FD34-E3F41318A56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nb-NO" dirty="0"/>
          </a:p>
        </p:txBody>
      </p:sp>
      <p:pic>
        <p:nvPicPr>
          <p:cNvPr id="11" name="Bilde 10" descr="Et bilde som inneholder tekst, skjermbilde, Font, design&#10;&#10;KI-generert innhold kan være feil.">
            <a:extLst>
              <a:ext uri="{FF2B5EF4-FFF2-40B4-BE49-F238E27FC236}">
                <a16:creationId xmlns:a16="http://schemas.microsoft.com/office/drawing/2014/main" id="{A2401DD7-64AA-6E9C-4F68-EDE2E778B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0" b="3026"/>
          <a:stretch>
            <a:fillRect/>
          </a:stretch>
        </p:blipFill>
        <p:spPr>
          <a:xfrm>
            <a:off x="4724400" y="1613950"/>
            <a:ext cx="7228431" cy="4969671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3" name="Bilde 12" descr="Et bilde som inneholder tekst, elektronikk, sirkel, CD-plate&#10;&#10;KI-generert innhold kan være feil.">
            <a:extLst>
              <a:ext uri="{FF2B5EF4-FFF2-40B4-BE49-F238E27FC236}">
                <a16:creationId xmlns:a16="http://schemas.microsoft.com/office/drawing/2014/main" id="{550D6977-1267-8C7E-A39E-4AE662D96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94" y="1952624"/>
            <a:ext cx="4085207" cy="3343275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43778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05C2ED-4DC4-4393-E3BE-1C2844EF2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445" y="584240"/>
            <a:ext cx="8664908" cy="438581"/>
          </a:xfrm>
        </p:spPr>
        <p:txBody>
          <a:bodyPr/>
          <a:lstStyle/>
          <a:p>
            <a:r>
              <a:rPr lang="nb-NO" sz="2400" dirty="0"/>
              <a:t>.. og de aller fleste mener at utbygging av fornybar energi er viktig for å ta vare på naturen….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3B8950-FCB4-D114-6899-22994097A0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2497" y="170839"/>
            <a:ext cx="6028656" cy="207413"/>
          </a:xfrm>
        </p:spPr>
        <p:txBody>
          <a:bodyPr/>
          <a:lstStyle/>
          <a:p>
            <a:r>
              <a:rPr lang="nb-NO" dirty="0"/>
              <a:t>Utbygging av fornybar energi er viktig for å ta vare på naturen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C15CF9C-A83D-0CE2-2D94-012B513ECA9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B25CCC1-0B2D-B04B-91C2-577A587FA1E6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4BC0E99-6A7D-8E1C-C1BC-DD8B11B1F15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nb-NO" dirty="0"/>
          </a:p>
        </p:txBody>
      </p:sp>
      <p:pic>
        <p:nvPicPr>
          <p:cNvPr id="8" name="Bilde 7" descr="Et bilde som inneholder skjermbilde, Fargerikt, kunst, design&#10;&#10;KI-generert innhold kan være feil.">
            <a:extLst>
              <a:ext uri="{FF2B5EF4-FFF2-40B4-BE49-F238E27FC236}">
                <a16:creationId xmlns:a16="http://schemas.microsoft.com/office/drawing/2014/main" id="{BEC7B6A7-5467-5C23-A15E-0635E6147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84" y="1383891"/>
            <a:ext cx="7691766" cy="5199730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0" name="Bilde 9" descr="Et bilde som inneholder tekst, sirkel, CD-plate, Datalagringsenhet&#10;&#10;KI-generert innhold kan være feil.">
            <a:extLst>
              <a:ext uri="{FF2B5EF4-FFF2-40B4-BE49-F238E27FC236}">
                <a16:creationId xmlns:a16="http://schemas.microsoft.com/office/drawing/2014/main" id="{999DA77A-F406-471F-4EEB-B71DCA395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0" y="1737479"/>
            <a:ext cx="4310961" cy="3383041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08152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C4047F-5C77-FD2E-ECC6-E531FD5ED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028" y="731911"/>
            <a:ext cx="11360902" cy="438581"/>
          </a:xfrm>
        </p:spPr>
        <p:txBody>
          <a:bodyPr/>
          <a:lstStyle/>
          <a:p>
            <a:r>
              <a:rPr lang="nb-NO" sz="2400" dirty="0"/>
              <a:t>Kun 14% stiller seg helt avvisende til inngrep i naturen for å bygge ut mer kraft i sin kommune- 1 av 3 er nøytrale og mer enn halvparten litt, ganske eller svært villig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E1419D5-B696-20A6-C32B-B75319E6F5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7221" y="214447"/>
            <a:ext cx="10637003" cy="186792"/>
          </a:xfrm>
        </p:spPr>
        <p:txBody>
          <a:bodyPr/>
          <a:lstStyle/>
          <a:p>
            <a:r>
              <a:rPr lang="nb-NO" dirty="0"/>
              <a:t>I hvilken grad er du villig til å akseptere inngrep i naturen i din kommune for å bygge ut mer kraft (f.eks. vindkraft, vannkraft eller solkraft)?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6107AC9-BEC6-FE65-78C1-3704B6BCE15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3A9B183E-C9AF-0F4E-A767-417DC4AE161E}" type="datetime1">
              <a:rPr lang="nb-NO" smtClean="0"/>
              <a:t>08.08.2025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A4CD588-EF60-98D5-CB91-B7420A9E743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endParaRPr lang="nb-NO" dirty="0"/>
          </a:p>
        </p:txBody>
      </p:sp>
      <p:pic>
        <p:nvPicPr>
          <p:cNvPr id="7" name="Bilde 6" descr="Et bilde som inneholder tekst, elektronikk, CD-plate, sirkel&#10;&#10;KI-generert innhold kan være feil.">
            <a:extLst>
              <a:ext uri="{FF2B5EF4-FFF2-40B4-BE49-F238E27FC236}">
                <a16:creationId xmlns:a16="http://schemas.microsoft.com/office/drawing/2014/main" id="{4B3243BD-B023-EA90-B361-D1F8F9F3D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28" y="2590799"/>
            <a:ext cx="3390093" cy="3187467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9" name="Bilde 8" descr="Et bilde som inneholder tekst, skjermbilde, nummer, Font&#10;&#10;KI-generert innhold kan være feil.">
            <a:extLst>
              <a:ext uri="{FF2B5EF4-FFF2-40B4-BE49-F238E27FC236}">
                <a16:creationId xmlns:a16="http://schemas.microsoft.com/office/drawing/2014/main" id="{CE4D7272-E880-16B6-B616-8FBCEFD99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4" b="2935"/>
          <a:stretch>
            <a:fillRect/>
          </a:stretch>
        </p:blipFill>
        <p:spPr>
          <a:xfrm>
            <a:off x="4171950" y="1702148"/>
            <a:ext cx="7878682" cy="4985348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905073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EA89E70-9572-C5E8-3329-6BD56F2DB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6BA8-EB50-824F-8D61-6A2C218B5DB3}" type="datetime1">
              <a:rPr lang="nb-NO" smtClean="0"/>
              <a:t>08.08.2025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95E382E-CB75-AF48-99A3-7BA0E50D6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A7BEBAE-A8C5-E195-867B-F0AD141FE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102EC-AAEC-484C-8A9B-B15A6B4E7EEA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628613"/>
      </p:ext>
    </p:extLst>
  </p:cSld>
  <p:clrMapOvr>
    <a:masterClrMapping/>
  </p:clrMapOvr>
</p:sld>
</file>

<file path=ppt/theme/theme1.xml><?xml version="1.0" encoding="utf-8"?>
<a:theme xmlns:a="http://schemas.openxmlformats.org/drawingml/2006/main" name="NHO">
  <a:themeElements>
    <a:clrScheme name="Egendefinert 1">
      <a:dk1>
        <a:srgbClr val="222222"/>
      </a:dk1>
      <a:lt1>
        <a:srgbClr val="FFFFFF"/>
      </a:lt1>
      <a:dk2>
        <a:srgbClr val="182F4E"/>
      </a:dk2>
      <a:lt2>
        <a:srgbClr val="FEFFFF"/>
      </a:lt2>
      <a:accent1>
        <a:srgbClr val="0F81BC"/>
      </a:accent1>
      <a:accent2>
        <a:srgbClr val="182F4E"/>
      </a:accent2>
      <a:accent3>
        <a:srgbClr val="E7F6FC"/>
      </a:accent3>
      <a:accent4>
        <a:srgbClr val="85D1EE"/>
      </a:accent4>
      <a:accent5>
        <a:srgbClr val="407879"/>
      </a:accent5>
      <a:accent6>
        <a:srgbClr val="76A8A8"/>
      </a:accent6>
      <a:hlink>
        <a:srgbClr val="797979"/>
      </a:hlink>
      <a:folHlink>
        <a:srgbClr val="D5D5D5"/>
      </a:folHlink>
    </a:clrScheme>
    <a:fontScheme name="Egendefinert 59">
      <a:majorFont>
        <a:latin typeface="Georgi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custClrLst>
    <a:custClr name="Custom Color 1">
      <a:srgbClr val="407879"/>
    </a:custClr>
    <a:custClr name="Custom Color 2">
      <a:srgbClr val="77A8A9"/>
    </a:custClr>
    <a:custClr name="Custom Color 3">
      <a:srgbClr val="4C4D7B"/>
    </a:custClr>
    <a:custClr name="Custom Color 4">
      <a:srgbClr val="797BAA"/>
    </a:custClr>
    <a:custClr name="Custom Color 5">
      <a:srgbClr val="008479"/>
    </a:custClr>
    <a:custClr name="Custom Color 6">
      <a:srgbClr val="00A087"/>
    </a:custClr>
    <a:custClr name="Custom Color 7">
      <a:srgbClr val="004479"/>
    </a:custClr>
    <a:custClr name="Custom Color 8">
      <a:srgbClr val="FF8440"/>
    </a:custClr>
    <a:custClr name="Custom Color 9">
      <a:srgbClr val="FBAB6F"/>
    </a:custClr>
    <a:custClr name="Custom Color 10">
      <a:srgbClr val="FFD546"/>
    </a:custClr>
    <a:custClr name="Custom Color 11">
      <a:srgbClr val="FFE690"/>
    </a:custClr>
    <a:custClr name="Custom Color 12">
      <a:srgbClr val="E15997"/>
    </a:custClr>
    <a:custClr name="Custom Color 13">
      <a:srgbClr val="F8B0CA"/>
    </a:custClr>
  </a:custClrLst>
  <a:extLst>
    <a:ext uri="{05A4C25C-085E-4340-85A3-A5531E510DB2}">
      <thm15:themeFamily xmlns:thm15="http://schemas.microsoft.com/office/thememl/2012/main" name="Presentasjon4" id="{5FC1BE00-D444-2945-B8B7-B19220EDF09C}" vid="{6C3EC1B2-2C45-6343-A19B-37268B4680E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8B127C4-D8B2-2446-B4AA-DA145E5DB3CB}">
  <we:reference id="wa104380594" version="2.0.0.0" store="nb-NO" storeType="OMEX"/>
  <we:alternateReferences>
    <we:reference id="wa104380594" version="2.0.0.0" store="WA104380594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B58DC2DD07A54096CA356ED5F75ECD" ma:contentTypeVersion="16" ma:contentTypeDescription="Create a new document." ma:contentTypeScope="" ma:versionID="a4ccf001ab778935384c24b32b9c1abc">
  <xsd:schema xmlns:xsd="http://www.w3.org/2001/XMLSchema" xmlns:xs="http://www.w3.org/2001/XMLSchema" xmlns:p="http://schemas.microsoft.com/office/2006/metadata/properties" xmlns:ns2="11cdfd79-3718-4903-8c53-c0f5b03ba043" xmlns:ns3="749ab8b6-ff35-4a4f-9f18-9cef83ce6420" xmlns:ns4="9592c52c-f43a-4d7a-812c-4b13a839684a" targetNamespace="http://schemas.microsoft.com/office/2006/metadata/properties" ma:root="true" ma:fieldsID="55eb46cce02bb36fcdffc2eff7ddacb5" ns2:_="" ns3:_="" ns4:_="">
    <xsd:import namespace="11cdfd79-3718-4903-8c53-c0f5b03ba043"/>
    <xsd:import namespace="749ab8b6-ff35-4a4f-9f18-9cef83ce6420"/>
    <xsd:import namespace="9592c52c-f43a-4d7a-812c-4b13a83968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cdfd79-3718-4903-8c53-c0f5b03ba0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119b49b-2cc3-444e-b755-8692f4554d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9ab8b6-ff35-4a4f-9f18-9cef83ce642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d2397f6-069d-4602-91a2-ea0eb67692f3}" ma:internalName="TaxCatchAll" ma:showField="CatchAllData" ma:web="9592c52c-f43a-4d7a-812c-4b13a83968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92c52c-f43a-4d7a-812c-4b13a839684a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9119b49b-2cc3-444e-b755-8692f4554da6" ContentTypeId="0x0101" PreviousValue="false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592c52c-f43a-4d7a-812c-4b13a839684a">
      <UserInfo>
        <DisplayName>Kristian Enger</DisplayName>
        <AccountId>643</AccountId>
        <AccountType/>
      </UserInfo>
      <UserInfo>
        <DisplayName>Gjermund Løyning</DisplayName>
        <AccountId>229</AccountId>
        <AccountType/>
      </UserInfo>
      <UserInfo>
        <DisplayName>Jon F. Claudi</DisplayName>
        <AccountId>50</AccountId>
        <AccountType/>
      </UserInfo>
    </SharedWithUsers>
    <lcf76f155ced4ddcb4097134ff3c332f xmlns="11cdfd79-3718-4903-8c53-c0f5b03ba043">
      <Terms xmlns="http://schemas.microsoft.com/office/infopath/2007/PartnerControls"/>
    </lcf76f155ced4ddcb4097134ff3c332f>
    <TaxCatchAll xmlns="749ab8b6-ff35-4a4f-9f18-9cef83ce6420" xsi:nil="true"/>
  </documentManagement>
</p:properties>
</file>

<file path=customXml/itemProps1.xml><?xml version="1.0" encoding="utf-8"?>
<ds:datastoreItem xmlns:ds="http://schemas.openxmlformats.org/officeDocument/2006/customXml" ds:itemID="{672B6BDC-857C-4C47-80ED-D97D1351E2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cdfd79-3718-4903-8c53-c0f5b03ba043"/>
    <ds:schemaRef ds:uri="749ab8b6-ff35-4a4f-9f18-9cef83ce6420"/>
    <ds:schemaRef ds:uri="9592c52c-f43a-4d7a-812c-4b13a83968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85198E4-7C75-428E-92DB-829D11791A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B53CFB-F718-4873-9E00-9AF5279E5DE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587A3DC7-78D9-4B37-B7E2-4A49690905A1}">
  <ds:schemaRefs>
    <ds:schemaRef ds:uri="http://schemas.microsoft.com/office/infopath/2007/PartnerControls"/>
    <ds:schemaRef ds:uri="11cdfd79-3718-4903-8c53-c0f5b03ba043"/>
    <ds:schemaRef ds:uri="http://purl.org/dc/elements/1.1/"/>
    <ds:schemaRef ds:uri="http://schemas.microsoft.com/office/2006/metadata/properties"/>
    <ds:schemaRef ds:uri="749ab8b6-ff35-4a4f-9f18-9cef83ce642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9592c52c-f43a-4d7a-812c-4b13a839684a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21be13a8-b92f-4a80-9cf3-17026d4a8118}" enabled="0" method="" siteId="{21be13a8-b92f-4a80-9cf3-17026d4a8118}" removed="1"/>
  <clbl:label id="{5d7f2f1d-22b0-4b65-ac50-06820d127ee2}" enabled="1" method="Privileged" siteId="{e1ae18b6-de6f-4b87-a2fc-90d6217d954e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NHO_PPT-mal_24</Template>
  <TotalTime>128</TotalTime>
  <Words>453</Words>
  <Application>Microsoft Office PowerPoint</Application>
  <PresentationFormat>Widescreen</PresentationFormat>
  <Paragraphs>52</Paragraphs>
  <Slides>7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3" baseType="lpstr">
      <vt:lpstr>Arial</vt:lpstr>
      <vt:lpstr>Arial Nova</vt:lpstr>
      <vt:lpstr>Arial Nova Light</vt:lpstr>
      <vt:lpstr>Calibri</vt:lpstr>
      <vt:lpstr>Georgia</vt:lpstr>
      <vt:lpstr>NHO</vt:lpstr>
      <vt:lpstr>Holdninger til kraft i befolkningen</vt:lpstr>
      <vt:lpstr>Informasjon </vt:lpstr>
      <vt:lpstr>Befolkningen har mest tro på sol, vann og kjernekraft som fremtidige energikilder i Norge</vt:lpstr>
      <vt:lpstr>Veldig få er uenige i at deres kommune trenger mer kraft</vt:lpstr>
      <vt:lpstr>.. og de aller fleste mener at utbygging av fornybar energi er viktig for å ta vare på naturen….</vt:lpstr>
      <vt:lpstr>Kun 14% stiller seg helt avvisende til inngrep i naturen for å bygge ut mer kraft i sin kommune- 1 av 3 er nøytrale og mer enn halvparten litt, ganske eller svært villig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Torunn Sirevaag</dc:creator>
  <cp:lastModifiedBy>Tonje Torsgard</cp:lastModifiedBy>
  <cp:revision>6</cp:revision>
  <dcterms:created xsi:type="dcterms:W3CDTF">2025-04-03T13:07:24Z</dcterms:created>
  <dcterms:modified xsi:type="dcterms:W3CDTF">2025-08-08T09:13:51Z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0x010100B1B58DC2DD07A54096CA356ED5F75ECD</vt:lpwstr>
  </property>
  <property fmtid="{D5CDD505-2E9C-101B-9397-08002B2CF9AE}" pid="3" name="MediaServiceImageTags">
    <vt:lpwstr/>
  </property>
</Properties>
</file>