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70" r:id="rId5"/>
    <p:sldMasterId id="2147483691" r:id="rId6"/>
  </p:sldMasterIdLst>
  <p:notesMasterIdLst>
    <p:notesMasterId r:id="rId20"/>
  </p:notesMasterIdLst>
  <p:sldIdLst>
    <p:sldId id="2147199794" r:id="rId7"/>
    <p:sldId id="2147199848" r:id="rId8"/>
    <p:sldId id="2147199694" r:id="rId9"/>
    <p:sldId id="2147199668" r:id="rId10"/>
    <p:sldId id="2147199851" r:id="rId11"/>
    <p:sldId id="2147199847" r:id="rId12"/>
    <p:sldId id="2147199849" r:id="rId13"/>
    <p:sldId id="2147199850" r:id="rId14"/>
    <p:sldId id="2147199852" r:id="rId15"/>
    <p:sldId id="2147199853" r:id="rId16"/>
    <p:sldId id="2147199806" r:id="rId17"/>
    <p:sldId id="2147199837" r:id="rId18"/>
    <p:sldId id="2147199615" r:id="rId19"/>
  </p:sldIdLst>
  <p:sldSz cx="12192000" cy="6858000"/>
  <p:notesSz cx="6858000" cy="9144000"/>
  <p:custDataLst>
    <p:tags r:id="rId21"/>
  </p:custDataLst>
  <p:defaultTextStyle>
    <a:defPPr>
      <a:defRPr lang="nb-NO"/>
    </a:defPPr>
    <a:lvl1pPr marL="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E928781C-3202-48D2-862D-19457BAB4F0A}">
          <p14:sldIdLst>
            <p14:sldId id="2147199794"/>
            <p14:sldId id="2147199848"/>
            <p14:sldId id="2147199694"/>
            <p14:sldId id="2147199668"/>
            <p14:sldId id="2147199851"/>
            <p14:sldId id="2147199847"/>
            <p14:sldId id="2147199849"/>
            <p14:sldId id="2147199850"/>
            <p14:sldId id="2147199852"/>
            <p14:sldId id="2147199853"/>
            <p14:sldId id="2147199806"/>
            <p14:sldId id="2147199837"/>
            <p14:sldId id="214719961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F6FD25-F7EC-FAA6-DFC9-4CF00879EE16}" name="Jørgen Ingerød" initials="JI" userId="S::jorgen.ingerod@samfunnsokonomisk-analyse.no::38306948-313b-4751-be4f-0e80520faa27" providerId="AD"/>
  <p188:author id="{EFDAD8C0-6E24-DC3E-FDAC-2442337915AB}" name="Rolf Røtnes" initials="RR" userId="S::rolf.rotnes@samfunnsokonomisk-analyse.no::490307ad-5922-465f-8834-842a76c6447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161C"/>
    <a:srgbClr val="6B655E"/>
    <a:srgbClr val="78B2CC"/>
    <a:srgbClr val="EA5844"/>
    <a:srgbClr val="3F7CBF"/>
    <a:srgbClr val="FCB6F5"/>
    <a:srgbClr val="9954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F169BB-6875-49CF-BE28-C3D5BB3A7E80}" v="100" dt="2026-01-08T08:44:55.851"/>
    <p1510:client id="{882A5836-3784-4B78-8A06-B4B30AAE9670}" v="155" dt="2026-01-07T14:47:40.2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404" autoAdjust="0"/>
  </p:normalViewPr>
  <p:slideViewPr>
    <p:cSldViewPr snapToGrid="0">
      <p:cViewPr varScale="1">
        <p:scale>
          <a:sx n="90" d="100"/>
          <a:sy n="90" d="100"/>
        </p:scale>
        <p:origin x="90" y="1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lf Røtnes" userId="b7bfa2f23e59c0e2" providerId="LiveId" clId="{1C5F69CD-CB69-4627-9DF2-8D7F73A7F40D}"/>
    <pc:docChg chg="undo custSel addSld delSld modSld sldOrd modSection">
      <pc:chgData name="Rolf Røtnes" userId="b7bfa2f23e59c0e2" providerId="LiveId" clId="{1C5F69CD-CB69-4627-9DF2-8D7F73A7F40D}" dt="2026-01-07T15:01:28.752" v="4161" actId="20577"/>
      <pc:docMkLst>
        <pc:docMk/>
      </pc:docMkLst>
      <pc:sldChg chg="modSp mod ord">
        <pc:chgData name="Rolf Røtnes" userId="b7bfa2f23e59c0e2" providerId="LiveId" clId="{1C5F69CD-CB69-4627-9DF2-8D7F73A7F40D}" dt="2026-01-07T14:08:59.897" v="3367"/>
        <pc:sldMkLst>
          <pc:docMk/>
          <pc:sldMk cId="1138765340" sldId="2147199615"/>
        </pc:sldMkLst>
        <pc:spChg chg="mod">
          <ac:chgData name="Rolf Røtnes" userId="b7bfa2f23e59c0e2" providerId="LiveId" clId="{1C5F69CD-CB69-4627-9DF2-8D7F73A7F40D}" dt="2026-01-06T15:25:54.698" v="617" actId="20577"/>
          <ac:spMkLst>
            <pc:docMk/>
            <pc:sldMk cId="1138765340" sldId="2147199615"/>
            <ac:spMk id="2" creationId="{F9300285-D097-E40D-2DA7-F2AE0F675C17}"/>
          </ac:spMkLst>
        </pc:spChg>
      </pc:sldChg>
      <pc:sldChg chg="delSp modSp add mod">
        <pc:chgData name="Rolf Røtnes" userId="b7bfa2f23e59c0e2" providerId="LiveId" clId="{1C5F69CD-CB69-4627-9DF2-8D7F73A7F40D}" dt="2026-01-06T15:41:20.174" v="882" actId="6549"/>
        <pc:sldMkLst>
          <pc:docMk/>
          <pc:sldMk cId="1013573452" sldId="2147199668"/>
        </pc:sldMkLst>
        <pc:spChg chg="mod">
          <ac:chgData name="Rolf Røtnes" userId="b7bfa2f23e59c0e2" providerId="LiveId" clId="{1C5F69CD-CB69-4627-9DF2-8D7F73A7F40D}" dt="2026-01-06T15:41:20.174" v="882" actId="6549"/>
          <ac:spMkLst>
            <pc:docMk/>
            <pc:sldMk cId="1013573452" sldId="2147199668"/>
            <ac:spMk id="2" creationId="{BE59C0E3-6234-9CA0-D69E-48D100D6D0F4}"/>
          </ac:spMkLst>
        </pc:spChg>
        <pc:spChg chg="mod">
          <ac:chgData name="Rolf Røtnes" userId="b7bfa2f23e59c0e2" providerId="LiveId" clId="{1C5F69CD-CB69-4627-9DF2-8D7F73A7F40D}" dt="2026-01-06T15:28:06.920" v="648" actId="1076"/>
          <ac:spMkLst>
            <pc:docMk/>
            <pc:sldMk cId="1013573452" sldId="2147199668"/>
            <ac:spMk id="6" creationId="{CF0F8835-66EA-889C-F01F-6F42C6E4D1D1}"/>
          </ac:spMkLst>
        </pc:spChg>
        <pc:graphicFrameChg chg="mod">
          <ac:chgData name="Rolf Røtnes" userId="b7bfa2f23e59c0e2" providerId="LiveId" clId="{1C5F69CD-CB69-4627-9DF2-8D7F73A7F40D}" dt="2026-01-06T15:21:06.911" v="417" actId="20577"/>
          <ac:graphicFrameMkLst>
            <pc:docMk/>
            <pc:sldMk cId="1013573452" sldId="2147199668"/>
            <ac:graphicFrameMk id="10" creationId="{C9AAC7C9-DE1A-7AFF-3393-ADCFE9C51C0B}"/>
          </ac:graphicFrameMkLst>
        </pc:graphicFrameChg>
        <pc:graphicFrameChg chg="mod">
          <ac:chgData name="Rolf Røtnes" userId="b7bfa2f23e59c0e2" providerId="LiveId" clId="{1C5F69CD-CB69-4627-9DF2-8D7F73A7F40D}" dt="2026-01-06T15:18:22.412" v="408" actId="20577"/>
          <ac:graphicFrameMkLst>
            <pc:docMk/>
            <pc:sldMk cId="1013573452" sldId="2147199668"/>
            <ac:graphicFrameMk id="11" creationId="{C2EEBA21-BCA4-184C-074E-17A4410A6FDB}"/>
          </ac:graphicFrameMkLst>
        </pc:graphicFrameChg>
      </pc:sldChg>
      <pc:sldChg chg="addSp delSp modSp mod ord modClrScheme chgLayout">
        <pc:chgData name="Rolf Røtnes" userId="b7bfa2f23e59c0e2" providerId="LiveId" clId="{1C5F69CD-CB69-4627-9DF2-8D7F73A7F40D}" dt="2026-01-07T11:57:00.633" v="1168" actId="14100"/>
        <pc:sldMkLst>
          <pc:docMk/>
          <pc:sldMk cId="1593062922" sldId="2147199694"/>
        </pc:sldMkLst>
        <pc:spChg chg="add mod ord">
          <ac:chgData name="Rolf Røtnes" userId="b7bfa2f23e59c0e2" providerId="LiveId" clId="{1C5F69CD-CB69-4627-9DF2-8D7F73A7F40D}" dt="2026-01-07T11:57:00.633" v="1168" actId="14100"/>
          <ac:spMkLst>
            <pc:docMk/>
            <pc:sldMk cId="1593062922" sldId="2147199694"/>
            <ac:spMk id="3" creationId="{8E7FD7DC-A840-726C-6D9A-481606C99A63}"/>
          </ac:spMkLst>
        </pc:spChg>
        <pc:spChg chg="mod ord">
          <ac:chgData name="Rolf Røtnes" userId="b7bfa2f23e59c0e2" providerId="LiveId" clId="{1C5F69CD-CB69-4627-9DF2-8D7F73A7F40D}" dt="2026-01-06T15:37:36.271" v="715" actId="700"/>
          <ac:spMkLst>
            <pc:docMk/>
            <pc:sldMk cId="1593062922" sldId="2147199694"/>
            <ac:spMk id="4" creationId="{9D3BF6D9-8707-AF7D-E7F1-F0C92D8A88F7}"/>
          </ac:spMkLst>
        </pc:spChg>
        <pc:spChg chg="mod ord">
          <ac:chgData name="Rolf Røtnes" userId="b7bfa2f23e59c0e2" providerId="LiveId" clId="{1C5F69CD-CB69-4627-9DF2-8D7F73A7F40D}" dt="2026-01-07T11:56:54.935" v="1167" actId="14100"/>
          <ac:spMkLst>
            <pc:docMk/>
            <pc:sldMk cId="1593062922" sldId="2147199694"/>
            <ac:spMk id="10" creationId="{1CF1D932-C807-8368-C516-3E8B96034B3B}"/>
          </ac:spMkLst>
        </pc:spChg>
        <pc:graphicFrameChg chg="add mod modGraphic">
          <ac:chgData name="Rolf Røtnes" userId="b7bfa2f23e59c0e2" providerId="LiveId" clId="{1C5F69CD-CB69-4627-9DF2-8D7F73A7F40D}" dt="2026-01-06T15:38:46.828" v="735" actId="20577"/>
          <ac:graphicFrameMkLst>
            <pc:docMk/>
            <pc:sldMk cId="1593062922" sldId="2147199694"/>
            <ac:graphicFrameMk id="11" creationId="{33188B6F-32CC-4F12-BD1E-7E50D24E1095}"/>
          </ac:graphicFrameMkLst>
        </pc:graphicFrameChg>
      </pc:sldChg>
      <pc:sldChg chg="del">
        <pc:chgData name="Rolf Røtnes" userId="b7bfa2f23e59c0e2" providerId="LiveId" clId="{1C5F69CD-CB69-4627-9DF2-8D7F73A7F40D}" dt="2026-01-07T13:38:55.511" v="3014" actId="47"/>
        <pc:sldMkLst>
          <pc:docMk/>
          <pc:sldMk cId="3745059359" sldId="2147199787"/>
        </pc:sldMkLst>
      </pc:sldChg>
      <pc:sldChg chg="addSp delSp modSp mod">
        <pc:chgData name="Rolf Røtnes" userId="b7bfa2f23e59c0e2" providerId="LiveId" clId="{1C5F69CD-CB69-4627-9DF2-8D7F73A7F40D}" dt="2026-01-06T14:26:15.225" v="177" actId="1076"/>
        <pc:sldMkLst>
          <pc:docMk/>
          <pc:sldMk cId="1572292754" sldId="2147199794"/>
        </pc:sldMkLst>
        <pc:spChg chg="mod">
          <ac:chgData name="Rolf Røtnes" userId="b7bfa2f23e59c0e2" providerId="LiveId" clId="{1C5F69CD-CB69-4627-9DF2-8D7F73A7F40D}" dt="2026-01-05T12:40:05.627" v="82" actId="20577"/>
          <ac:spMkLst>
            <pc:docMk/>
            <pc:sldMk cId="1572292754" sldId="2147199794"/>
            <ac:spMk id="2" creationId="{BD80D2AE-5F7A-9AB8-3D4F-EC99E5B7EB93}"/>
          </ac:spMkLst>
        </pc:spChg>
        <pc:spChg chg="mod">
          <ac:chgData name="Rolf Røtnes" userId="b7bfa2f23e59c0e2" providerId="LiveId" clId="{1C5F69CD-CB69-4627-9DF2-8D7F73A7F40D}" dt="2026-01-05T12:42:31.788" v="174" actId="20577"/>
          <ac:spMkLst>
            <pc:docMk/>
            <pc:sldMk cId="1572292754" sldId="2147199794"/>
            <ac:spMk id="10" creationId="{E3628AD1-27FF-F89F-9E1C-75F0475F233C}"/>
          </ac:spMkLst>
        </pc:spChg>
        <pc:picChg chg="add mod">
          <ac:chgData name="Rolf Røtnes" userId="b7bfa2f23e59c0e2" providerId="LiveId" clId="{1C5F69CD-CB69-4627-9DF2-8D7F73A7F40D}" dt="2026-01-06T14:26:15.225" v="177" actId="1076"/>
          <ac:picMkLst>
            <pc:docMk/>
            <pc:sldMk cId="1572292754" sldId="2147199794"/>
            <ac:picMk id="4" creationId="{49130A49-02A7-AB0C-DAA3-6B5D8478EAAF}"/>
          </ac:picMkLst>
        </pc:picChg>
      </pc:sldChg>
      <pc:sldChg chg="modSp mod">
        <pc:chgData name="Rolf Røtnes" userId="b7bfa2f23e59c0e2" providerId="LiveId" clId="{1C5F69CD-CB69-4627-9DF2-8D7F73A7F40D}" dt="2026-01-07T14:45:58.260" v="3979" actId="207"/>
        <pc:sldMkLst>
          <pc:docMk/>
          <pc:sldMk cId="3379192277" sldId="2147199806"/>
        </pc:sldMkLst>
        <pc:spChg chg="mod">
          <ac:chgData name="Rolf Røtnes" userId="b7bfa2f23e59c0e2" providerId="LiveId" clId="{1C5F69CD-CB69-4627-9DF2-8D7F73A7F40D}" dt="2026-01-07T13:40:05.751" v="3055" actId="20577"/>
          <ac:spMkLst>
            <pc:docMk/>
            <pc:sldMk cId="3379192277" sldId="2147199806"/>
            <ac:spMk id="2" creationId="{D7CABE4C-44EA-0FA7-391F-FC3B7C96DC2D}"/>
          </ac:spMkLst>
        </pc:spChg>
        <pc:spChg chg="mod">
          <ac:chgData name="Rolf Røtnes" userId="b7bfa2f23e59c0e2" providerId="LiveId" clId="{1C5F69CD-CB69-4627-9DF2-8D7F73A7F40D}" dt="2026-01-07T14:23:47.459" v="3694" actId="207"/>
          <ac:spMkLst>
            <pc:docMk/>
            <pc:sldMk cId="3379192277" sldId="2147199806"/>
            <ac:spMk id="3" creationId="{D66AFAD6-104F-80BA-99C6-94AB15818B4B}"/>
          </ac:spMkLst>
        </pc:spChg>
        <pc:spChg chg="mod">
          <ac:chgData name="Rolf Røtnes" userId="b7bfa2f23e59c0e2" providerId="LiveId" clId="{1C5F69CD-CB69-4627-9DF2-8D7F73A7F40D}" dt="2026-01-07T14:45:44.675" v="3977" actId="207"/>
          <ac:spMkLst>
            <pc:docMk/>
            <pc:sldMk cId="3379192277" sldId="2147199806"/>
            <ac:spMk id="4" creationId="{A1EA4E4B-B37B-513B-93B6-DA4F82AE60C0}"/>
          </ac:spMkLst>
        </pc:spChg>
        <pc:spChg chg="mod">
          <ac:chgData name="Rolf Røtnes" userId="b7bfa2f23e59c0e2" providerId="LiveId" clId="{1C5F69CD-CB69-4627-9DF2-8D7F73A7F40D}" dt="2026-01-07T14:45:51.142" v="3978" actId="207"/>
          <ac:spMkLst>
            <pc:docMk/>
            <pc:sldMk cId="3379192277" sldId="2147199806"/>
            <ac:spMk id="7" creationId="{907859A5-18BA-DCE9-133B-6DFBFC9B4045}"/>
          </ac:spMkLst>
        </pc:spChg>
        <pc:spChg chg="mod">
          <ac:chgData name="Rolf Røtnes" userId="b7bfa2f23e59c0e2" providerId="LiveId" clId="{1C5F69CD-CB69-4627-9DF2-8D7F73A7F40D}" dt="2026-01-07T14:45:58.260" v="3979" actId="207"/>
          <ac:spMkLst>
            <pc:docMk/>
            <pc:sldMk cId="3379192277" sldId="2147199806"/>
            <ac:spMk id="8" creationId="{A23604A0-D9A6-FCCC-3188-F0264E1D8125}"/>
          </ac:spMkLst>
        </pc:spChg>
      </pc:sldChg>
      <pc:sldChg chg="modSp del mod">
        <pc:chgData name="Rolf Røtnes" userId="b7bfa2f23e59c0e2" providerId="LiveId" clId="{1C5F69CD-CB69-4627-9DF2-8D7F73A7F40D}" dt="2026-01-07T14:08:51.639" v="3365" actId="47"/>
        <pc:sldMkLst>
          <pc:docMk/>
          <pc:sldMk cId="3919751359" sldId="2147199807"/>
        </pc:sldMkLst>
        <pc:spChg chg="mod">
          <ac:chgData name="Rolf Røtnes" userId="b7bfa2f23e59c0e2" providerId="LiveId" clId="{1C5F69CD-CB69-4627-9DF2-8D7F73A7F40D}" dt="2026-01-07T13:33:46.268" v="2794" actId="21"/>
          <ac:spMkLst>
            <pc:docMk/>
            <pc:sldMk cId="3919751359" sldId="2147199807"/>
            <ac:spMk id="3" creationId="{78FB0475-B773-2421-8CB9-97F029026FBC}"/>
          </ac:spMkLst>
        </pc:spChg>
        <pc:spChg chg="mod">
          <ac:chgData name="Rolf Røtnes" userId="b7bfa2f23e59c0e2" providerId="LiveId" clId="{1C5F69CD-CB69-4627-9DF2-8D7F73A7F40D}" dt="2026-01-07T13:58:44.125" v="3138"/>
          <ac:spMkLst>
            <pc:docMk/>
            <pc:sldMk cId="3919751359" sldId="2147199807"/>
            <ac:spMk id="4" creationId="{F1BB1091-DD46-E812-DB32-F9B66F56AC3E}"/>
          </ac:spMkLst>
        </pc:spChg>
      </pc:sldChg>
      <pc:sldChg chg="addSp modSp mod">
        <pc:chgData name="Rolf Røtnes" userId="b7bfa2f23e59c0e2" providerId="LiveId" clId="{1C5F69CD-CB69-4627-9DF2-8D7F73A7F40D}" dt="2026-01-07T14:17:07.009" v="3641" actId="255"/>
        <pc:sldMkLst>
          <pc:docMk/>
          <pc:sldMk cId="343541307" sldId="2147199837"/>
        </pc:sldMkLst>
        <pc:spChg chg="mod">
          <ac:chgData name="Rolf Røtnes" userId="b7bfa2f23e59c0e2" providerId="LiveId" clId="{1C5F69CD-CB69-4627-9DF2-8D7F73A7F40D}" dt="2026-01-07T14:16:43.653" v="3612" actId="20577"/>
          <ac:spMkLst>
            <pc:docMk/>
            <pc:sldMk cId="343541307" sldId="2147199837"/>
            <ac:spMk id="2" creationId="{88C2C9FC-7677-3F63-613E-FD5FBF26BCAE}"/>
          </ac:spMkLst>
        </pc:spChg>
        <pc:spChg chg="add mod">
          <ac:chgData name="Rolf Røtnes" userId="b7bfa2f23e59c0e2" providerId="LiveId" clId="{1C5F69CD-CB69-4627-9DF2-8D7F73A7F40D}" dt="2026-01-07T14:17:07.009" v="3641" actId="255"/>
          <ac:spMkLst>
            <pc:docMk/>
            <pc:sldMk cId="343541307" sldId="2147199837"/>
            <ac:spMk id="5" creationId="{EF714A46-F8EC-93B8-3989-116E6E4ED23C}"/>
          </ac:spMkLst>
        </pc:spChg>
      </pc:sldChg>
      <pc:sldChg chg="modSp add del mod">
        <pc:chgData name="Rolf Røtnes" userId="b7bfa2f23e59c0e2" providerId="LiveId" clId="{1C5F69CD-CB69-4627-9DF2-8D7F73A7F40D}" dt="2026-01-07T12:38:14.759" v="1618" actId="47"/>
        <pc:sldMkLst>
          <pc:docMk/>
          <pc:sldMk cId="1578935876" sldId="2147199838"/>
        </pc:sldMkLst>
      </pc:sldChg>
      <pc:sldChg chg="add del">
        <pc:chgData name="Rolf Røtnes" userId="b7bfa2f23e59c0e2" providerId="LiveId" clId="{1C5F69CD-CB69-4627-9DF2-8D7F73A7F40D}" dt="2026-01-07T12:38:14.759" v="1618" actId="47"/>
        <pc:sldMkLst>
          <pc:docMk/>
          <pc:sldMk cId="1970997523" sldId="2147199839"/>
        </pc:sldMkLst>
      </pc:sldChg>
      <pc:sldChg chg="add del">
        <pc:chgData name="Rolf Røtnes" userId="b7bfa2f23e59c0e2" providerId="LiveId" clId="{1C5F69CD-CB69-4627-9DF2-8D7F73A7F40D}" dt="2026-01-07T12:38:14.759" v="1618" actId="47"/>
        <pc:sldMkLst>
          <pc:docMk/>
          <pc:sldMk cId="3056856299" sldId="2147199840"/>
        </pc:sldMkLst>
      </pc:sldChg>
      <pc:sldChg chg="add del">
        <pc:chgData name="Rolf Røtnes" userId="b7bfa2f23e59c0e2" providerId="LiveId" clId="{1C5F69CD-CB69-4627-9DF2-8D7F73A7F40D}" dt="2026-01-07T12:38:14.759" v="1618" actId="47"/>
        <pc:sldMkLst>
          <pc:docMk/>
          <pc:sldMk cId="3857097785" sldId="2147199841"/>
        </pc:sldMkLst>
      </pc:sldChg>
      <pc:sldChg chg="add del">
        <pc:chgData name="Rolf Røtnes" userId="b7bfa2f23e59c0e2" providerId="LiveId" clId="{1C5F69CD-CB69-4627-9DF2-8D7F73A7F40D}" dt="2026-01-07T12:38:14.759" v="1618" actId="47"/>
        <pc:sldMkLst>
          <pc:docMk/>
          <pc:sldMk cId="3348727754" sldId="2147199842"/>
        </pc:sldMkLst>
      </pc:sldChg>
      <pc:sldChg chg="del">
        <pc:chgData name="Rolf Røtnes" userId="b7bfa2f23e59c0e2" providerId="LiveId" clId="{1C5F69CD-CB69-4627-9DF2-8D7F73A7F40D}" dt="2026-01-07T13:38:55.511" v="3014" actId="47"/>
        <pc:sldMkLst>
          <pc:docMk/>
          <pc:sldMk cId="2062352552" sldId="2147199843"/>
        </pc:sldMkLst>
      </pc:sldChg>
      <pc:sldChg chg="del">
        <pc:chgData name="Rolf Røtnes" userId="b7bfa2f23e59c0e2" providerId="LiveId" clId="{1C5F69CD-CB69-4627-9DF2-8D7F73A7F40D}" dt="2026-01-07T13:38:55.511" v="3014" actId="47"/>
        <pc:sldMkLst>
          <pc:docMk/>
          <pc:sldMk cId="3442554925" sldId="2147199844"/>
        </pc:sldMkLst>
      </pc:sldChg>
      <pc:sldChg chg="del">
        <pc:chgData name="Rolf Røtnes" userId="b7bfa2f23e59c0e2" providerId="LiveId" clId="{1C5F69CD-CB69-4627-9DF2-8D7F73A7F40D}" dt="2026-01-07T13:38:55.511" v="3014" actId="47"/>
        <pc:sldMkLst>
          <pc:docMk/>
          <pc:sldMk cId="1038061735" sldId="2147199845"/>
        </pc:sldMkLst>
      </pc:sldChg>
      <pc:sldChg chg="del">
        <pc:chgData name="Rolf Røtnes" userId="b7bfa2f23e59c0e2" providerId="LiveId" clId="{1C5F69CD-CB69-4627-9DF2-8D7F73A7F40D}" dt="2026-01-07T13:38:55.511" v="3014" actId="47"/>
        <pc:sldMkLst>
          <pc:docMk/>
          <pc:sldMk cId="952684437" sldId="2147199846"/>
        </pc:sldMkLst>
      </pc:sldChg>
      <pc:sldChg chg="addSp delSp modSp new mod modClrScheme chgLayout">
        <pc:chgData name="Rolf Røtnes" userId="b7bfa2f23e59c0e2" providerId="LiveId" clId="{1C5F69CD-CB69-4627-9DF2-8D7F73A7F40D}" dt="2026-01-07T14:28:51.905" v="3873" actId="20577"/>
        <pc:sldMkLst>
          <pc:docMk/>
          <pc:sldMk cId="3360161939" sldId="2147199847"/>
        </pc:sldMkLst>
        <pc:spChg chg="mod ord">
          <ac:chgData name="Rolf Røtnes" userId="b7bfa2f23e59c0e2" providerId="LiveId" clId="{1C5F69CD-CB69-4627-9DF2-8D7F73A7F40D}" dt="2026-01-07T14:28:51.905" v="3873" actId="20577"/>
          <ac:spMkLst>
            <pc:docMk/>
            <pc:sldMk cId="3360161939" sldId="2147199847"/>
            <ac:spMk id="2" creationId="{BABB8DC6-C02D-4087-9A6E-2318F4CF4C98}"/>
          </ac:spMkLst>
        </pc:spChg>
        <pc:spChg chg="mod ord">
          <ac:chgData name="Rolf Røtnes" userId="b7bfa2f23e59c0e2" providerId="LiveId" clId="{1C5F69CD-CB69-4627-9DF2-8D7F73A7F40D}" dt="2026-01-07T11:55:20.455" v="1136" actId="20577"/>
          <ac:spMkLst>
            <pc:docMk/>
            <pc:sldMk cId="3360161939" sldId="2147199847"/>
            <ac:spMk id="3" creationId="{FB1B9261-6822-FFCA-C71D-F7E6C3228212}"/>
          </ac:spMkLst>
        </pc:spChg>
        <pc:spChg chg="mod ord">
          <ac:chgData name="Rolf Røtnes" userId="b7bfa2f23e59c0e2" providerId="LiveId" clId="{1C5F69CD-CB69-4627-9DF2-8D7F73A7F40D}" dt="2026-01-07T11:48:15.842" v="992" actId="700"/>
          <ac:spMkLst>
            <pc:docMk/>
            <pc:sldMk cId="3360161939" sldId="2147199847"/>
            <ac:spMk id="4" creationId="{6D6632E2-C1F4-5589-656A-7FF041F11F47}"/>
          </ac:spMkLst>
        </pc:spChg>
        <pc:spChg chg="add del mod ord">
          <ac:chgData name="Rolf Røtnes" userId="b7bfa2f23e59c0e2" providerId="LiveId" clId="{1C5F69CD-CB69-4627-9DF2-8D7F73A7F40D}" dt="2026-01-07T11:43:57.409" v="970" actId="700"/>
          <ac:spMkLst>
            <pc:docMk/>
            <pc:sldMk cId="3360161939" sldId="2147199847"/>
            <ac:spMk id="5" creationId="{1574E55E-D873-319C-7F24-7BEC5E64C8E4}"/>
          </ac:spMkLst>
        </pc:spChg>
        <pc:spChg chg="add mod ord">
          <ac:chgData name="Rolf Røtnes" userId="b7bfa2f23e59c0e2" providerId="LiveId" clId="{1C5F69CD-CB69-4627-9DF2-8D7F73A7F40D}" dt="2026-01-07T11:56:01.991" v="1137" actId="207"/>
          <ac:spMkLst>
            <pc:docMk/>
            <pc:sldMk cId="3360161939" sldId="2147199847"/>
            <ac:spMk id="6" creationId="{D0C9F9D4-8F9A-CCDF-2C35-73EAB05FC3B7}"/>
          </ac:spMkLst>
        </pc:spChg>
        <pc:spChg chg="add del mod ord">
          <ac:chgData name="Rolf Røtnes" userId="b7bfa2f23e59c0e2" providerId="LiveId" clId="{1C5F69CD-CB69-4627-9DF2-8D7F73A7F40D}" dt="2026-01-07T11:48:15.842" v="992" actId="700"/>
          <ac:spMkLst>
            <pc:docMk/>
            <pc:sldMk cId="3360161939" sldId="2147199847"/>
            <ac:spMk id="7" creationId="{7BE42FF5-A259-D52C-E2C1-41D4BB0A42EA}"/>
          </ac:spMkLst>
        </pc:spChg>
        <pc:spChg chg="add del mod ord">
          <ac:chgData name="Rolf Røtnes" userId="b7bfa2f23e59c0e2" providerId="LiveId" clId="{1C5F69CD-CB69-4627-9DF2-8D7F73A7F40D}" dt="2026-01-07T11:48:15.842" v="992" actId="700"/>
          <ac:spMkLst>
            <pc:docMk/>
            <pc:sldMk cId="3360161939" sldId="2147199847"/>
            <ac:spMk id="8" creationId="{517E09E4-8476-99A0-2EDE-FEF6F95EACA7}"/>
          </ac:spMkLst>
        </pc:spChg>
        <pc:spChg chg="add del mod ord">
          <ac:chgData name="Rolf Røtnes" userId="b7bfa2f23e59c0e2" providerId="LiveId" clId="{1C5F69CD-CB69-4627-9DF2-8D7F73A7F40D}" dt="2026-01-07T11:53:13.753" v="1067"/>
          <ac:spMkLst>
            <pc:docMk/>
            <pc:sldMk cId="3360161939" sldId="2147199847"/>
            <ac:spMk id="9" creationId="{53911B55-5F55-C206-2ACE-B55B51DB8938}"/>
          </ac:spMkLst>
        </pc:spChg>
        <pc:spChg chg="add">
          <ac:chgData name="Rolf Røtnes" userId="b7bfa2f23e59c0e2" providerId="LiveId" clId="{1C5F69CD-CB69-4627-9DF2-8D7F73A7F40D}" dt="2026-01-07T11:51:55.183" v="1066"/>
          <ac:spMkLst>
            <pc:docMk/>
            <pc:sldMk cId="3360161939" sldId="2147199847"/>
            <ac:spMk id="10" creationId="{433C059E-6C9E-561E-E771-18154B0A2586}"/>
          </ac:spMkLst>
        </pc:spChg>
        <pc:spChg chg="add">
          <ac:chgData name="Rolf Røtnes" userId="b7bfa2f23e59c0e2" providerId="LiveId" clId="{1C5F69CD-CB69-4627-9DF2-8D7F73A7F40D}" dt="2026-01-07T11:51:55.183" v="1066"/>
          <ac:spMkLst>
            <pc:docMk/>
            <pc:sldMk cId="3360161939" sldId="2147199847"/>
            <ac:spMk id="11" creationId="{BEC1A037-327E-A956-4B10-19467B7E21D6}"/>
          </ac:spMkLst>
        </pc:spChg>
        <pc:spChg chg="add mod">
          <ac:chgData name="Rolf Røtnes" userId="b7bfa2f23e59c0e2" providerId="LiveId" clId="{1C5F69CD-CB69-4627-9DF2-8D7F73A7F40D}" dt="2026-01-07T12:30:06.259" v="1615" actId="20577"/>
          <ac:spMkLst>
            <pc:docMk/>
            <pc:sldMk cId="3360161939" sldId="2147199847"/>
            <ac:spMk id="13" creationId="{2AD046FE-2BCE-025B-D43A-E8DCBDB5D4C2}"/>
          </ac:spMkLst>
        </pc:spChg>
        <pc:picChg chg="add mod">
          <ac:chgData name="Rolf Røtnes" userId="b7bfa2f23e59c0e2" providerId="LiveId" clId="{1C5F69CD-CB69-4627-9DF2-8D7F73A7F40D}" dt="2026-01-07T11:53:13.753" v="1067"/>
          <ac:picMkLst>
            <pc:docMk/>
            <pc:sldMk cId="3360161939" sldId="2147199847"/>
            <ac:picMk id="12" creationId="{AF20F693-7EE6-6E87-1DF8-7AE174FB05D7}"/>
          </ac:picMkLst>
        </pc:picChg>
        <pc:picChg chg="add">
          <ac:chgData name="Rolf Røtnes" userId="b7bfa2f23e59c0e2" providerId="LiveId" clId="{1C5F69CD-CB69-4627-9DF2-8D7F73A7F40D}" dt="2026-01-07T11:51:55.183" v="1066"/>
          <ac:picMkLst>
            <pc:docMk/>
            <pc:sldMk cId="3360161939" sldId="2147199847"/>
            <ac:picMk id="1025" creationId="{090427CB-200A-4695-3953-51D7F8A9A895}"/>
          </ac:picMkLst>
        </pc:picChg>
      </pc:sldChg>
      <pc:sldChg chg="modSp add mod">
        <pc:chgData name="Rolf Røtnes" userId="b7bfa2f23e59c0e2" providerId="LiveId" clId="{1C5F69CD-CB69-4627-9DF2-8D7F73A7F40D}" dt="2026-01-06T15:34:53.474" v="706" actId="20577"/>
        <pc:sldMkLst>
          <pc:docMk/>
          <pc:sldMk cId="227075361" sldId="2147199848"/>
        </pc:sldMkLst>
        <pc:spChg chg="mod">
          <ac:chgData name="Rolf Røtnes" userId="b7bfa2f23e59c0e2" providerId="LiveId" clId="{1C5F69CD-CB69-4627-9DF2-8D7F73A7F40D}" dt="2026-01-06T15:33:05.011" v="682" actId="20577"/>
          <ac:spMkLst>
            <pc:docMk/>
            <pc:sldMk cId="227075361" sldId="2147199848"/>
            <ac:spMk id="13" creationId="{2766C578-64A6-515C-D293-5C84E0628106}"/>
          </ac:spMkLst>
        </pc:spChg>
        <pc:spChg chg="mod">
          <ac:chgData name="Rolf Røtnes" userId="b7bfa2f23e59c0e2" providerId="LiveId" clId="{1C5F69CD-CB69-4627-9DF2-8D7F73A7F40D}" dt="2026-01-06T15:34:53.474" v="706" actId="20577"/>
          <ac:spMkLst>
            <pc:docMk/>
            <pc:sldMk cId="227075361" sldId="2147199848"/>
            <ac:spMk id="14" creationId="{EC0FAC41-E9FE-86C7-D818-96C5155BB36A}"/>
          </ac:spMkLst>
        </pc:spChg>
      </pc:sldChg>
      <pc:sldChg chg="addSp delSp modSp new add del mod ord">
        <pc:chgData name="Rolf Røtnes" userId="b7bfa2f23e59c0e2" providerId="LiveId" clId="{1C5F69CD-CB69-4627-9DF2-8D7F73A7F40D}" dt="2026-01-07T15:01:28.752" v="4161" actId="20577"/>
        <pc:sldMkLst>
          <pc:docMk/>
          <pc:sldMk cId="562048104" sldId="2147199849"/>
        </pc:sldMkLst>
        <pc:spChg chg="mod">
          <ac:chgData name="Rolf Røtnes" userId="b7bfa2f23e59c0e2" providerId="LiveId" clId="{1C5F69CD-CB69-4627-9DF2-8D7F73A7F40D}" dt="2026-01-07T15:01:28.752" v="4161" actId="20577"/>
          <ac:spMkLst>
            <pc:docMk/>
            <pc:sldMk cId="562048104" sldId="2147199849"/>
            <ac:spMk id="2" creationId="{12AEC218-B225-C3CF-0057-8575F80DA38B}"/>
          </ac:spMkLst>
        </pc:spChg>
        <pc:spChg chg="del">
          <ac:chgData name="Rolf Røtnes" userId="b7bfa2f23e59c0e2" providerId="LiveId" clId="{1C5F69CD-CB69-4627-9DF2-8D7F73A7F40D}" dt="2026-01-07T12:05:15.172" v="1170"/>
          <ac:spMkLst>
            <pc:docMk/>
            <pc:sldMk cId="562048104" sldId="2147199849"/>
            <ac:spMk id="3" creationId="{610BDF8B-D8F3-CE6F-D322-71E23E495115}"/>
          </ac:spMkLst>
        </pc:spChg>
        <pc:spChg chg="add del">
          <ac:chgData name="Rolf Røtnes" userId="b7bfa2f23e59c0e2" providerId="LiveId" clId="{1C5F69CD-CB69-4627-9DF2-8D7F73A7F40D}" dt="2026-01-07T12:08:06.041" v="1179"/>
          <ac:spMkLst>
            <pc:docMk/>
            <pc:sldMk cId="562048104" sldId="2147199849"/>
            <ac:spMk id="4" creationId="{BC73D593-62C0-94C9-7B69-49CF0A4FBEA5}"/>
          </ac:spMkLst>
        </pc:spChg>
        <pc:spChg chg="del">
          <ac:chgData name="Rolf Røtnes" userId="b7bfa2f23e59c0e2" providerId="LiveId" clId="{1C5F69CD-CB69-4627-9DF2-8D7F73A7F40D}" dt="2026-01-07T12:11:56.021" v="1183"/>
          <ac:spMkLst>
            <pc:docMk/>
            <pc:sldMk cId="562048104" sldId="2147199849"/>
            <ac:spMk id="5" creationId="{6870C82D-1DA3-D472-D489-3233A915553C}"/>
          </ac:spMkLst>
        </pc:spChg>
        <pc:spChg chg="mod">
          <ac:chgData name="Rolf Røtnes" userId="b7bfa2f23e59c0e2" providerId="LiveId" clId="{1C5F69CD-CB69-4627-9DF2-8D7F73A7F40D}" dt="2026-01-07T12:17:34.485" v="1447" actId="1076"/>
          <ac:spMkLst>
            <pc:docMk/>
            <pc:sldMk cId="562048104" sldId="2147199849"/>
            <ac:spMk id="6" creationId="{B068A4B7-7251-59F3-660E-C172A133EC5E}"/>
          </ac:spMkLst>
        </pc:spChg>
        <pc:spChg chg="add del mod">
          <ac:chgData name="Rolf Røtnes" userId="b7bfa2f23e59c0e2" providerId="LiveId" clId="{1C5F69CD-CB69-4627-9DF2-8D7F73A7F40D}" dt="2026-01-07T12:11:07.399" v="1182"/>
          <ac:spMkLst>
            <pc:docMk/>
            <pc:sldMk cId="562048104" sldId="2147199849"/>
            <ac:spMk id="14" creationId="{27521BBC-F74C-2B46-3337-7F466E61F08A}"/>
          </ac:spMkLst>
        </pc:spChg>
        <pc:spChg chg="add mod">
          <ac:chgData name="Rolf Røtnes" userId="b7bfa2f23e59c0e2" providerId="LiveId" clId="{1C5F69CD-CB69-4627-9DF2-8D7F73A7F40D}" dt="2026-01-07T12:20:00.623" v="1588" actId="20577"/>
          <ac:spMkLst>
            <pc:docMk/>
            <pc:sldMk cId="562048104" sldId="2147199849"/>
            <ac:spMk id="17" creationId="{E9650870-7C3E-0CFC-A497-D1A82824114D}"/>
          </ac:spMkLst>
        </pc:spChg>
        <pc:spChg chg="add mod">
          <ac:chgData name="Rolf Røtnes" userId="b7bfa2f23e59c0e2" providerId="LiveId" clId="{1C5F69CD-CB69-4627-9DF2-8D7F73A7F40D}" dt="2026-01-07T12:19:25.522" v="1520" actId="1076"/>
          <ac:spMkLst>
            <pc:docMk/>
            <pc:sldMk cId="562048104" sldId="2147199849"/>
            <ac:spMk id="18" creationId="{B2BA7C33-5682-3BA9-6D58-7CBC5DE00F9C}"/>
          </ac:spMkLst>
        </pc:spChg>
        <pc:spChg chg="add mod">
          <ac:chgData name="Rolf Røtnes" userId="b7bfa2f23e59c0e2" providerId="LiveId" clId="{1C5F69CD-CB69-4627-9DF2-8D7F73A7F40D}" dt="2026-01-07T12:29:58.096" v="1614" actId="6549"/>
          <ac:spMkLst>
            <pc:docMk/>
            <pc:sldMk cId="562048104" sldId="2147199849"/>
            <ac:spMk id="19" creationId="{909CC349-1DDD-210D-992B-44A9C2E687F2}"/>
          </ac:spMkLst>
        </pc:spChg>
        <pc:graphicFrameChg chg="add mod">
          <ac:chgData name="Rolf Røtnes" userId="b7bfa2f23e59c0e2" providerId="LiveId" clId="{1C5F69CD-CB69-4627-9DF2-8D7F73A7F40D}" dt="2026-01-07T12:12:36.200" v="1189" actId="14100"/>
          <ac:graphicFrameMkLst>
            <pc:docMk/>
            <pc:sldMk cId="562048104" sldId="2147199849"/>
            <ac:graphicFrameMk id="8" creationId="{ED8F059B-6870-1A79-95B4-8A7A6888759B}"/>
          </ac:graphicFrameMkLst>
        </pc:graphicFrameChg>
        <pc:graphicFrameChg chg="mod">
          <ac:chgData name="Rolf Røtnes" userId="b7bfa2f23e59c0e2" providerId="LiveId" clId="{1C5F69CD-CB69-4627-9DF2-8D7F73A7F40D}" dt="2026-01-07T12:07:42.394" v="1174"/>
          <ac:graphicFrameMkLst>
            <pc:docMk/>
            <pc:sldMk cId="562048104" sldId="2147199849"/>
            <ac:graphicFrameMk id="9" creationId="{ED8F059B-6870-1A79-95B4-8A7A6888759B}"/>
          </ac:graphicFrameMkLst>
        </pc:graphicFrameChg>
        <pc:graphicFrameChg chg="add mod">
          <ac:chgData name="Rolf Røtnes" userId="b7bfa2f23e59c0e2" providerId="LiveId" clId="{1C5F69CD-CB69-4627-9DF2-8D7F73A7F40D}" dt="2026-01-07T12:08:02.704" v="1178"/>
          <ac:graphicFrameMkLst>
            <pc:docMk/>
            <pc:sldMk cId="562048104" sldId="2147199849"/>
            <ac:graphicFrameMk id="11" creationId="{ED8F059B-6870-1A79-95B4-8A7A6888759B}"/>
          </ac:graphicFrameMkLst>
        </pc:graphicFrameChg>
        <pc:graphicFrameChg chg="add del mod">
          <ac:chgData name="Rolf Røtnes" userId="b7bfa2f23e59c0e2" providerId="LiveId" clId="{1C5F69CD-CB69-4627-9DF2-8D7F73A7F40D}" dt="2026-01-07T12:09:45.100" v="1181" actId="478"/>
          <ac:graphicFrameMkLst>
            <pc:docMk/>
            <pc:sldMk cId="562048104" sldId="2147199849"/>
            <ac:graphicFrameMk id="12" creationId="{ED8F059B-6870-1A79-95B4-8A7A6888759B}"/>
          </ac:graphicFrameMkLst>
        </pc:graphicFrameChg>
        <pc:graphicFrameChg chg="add mod">
          <ac:chgData name="Rolf Røtnes" userId="b7bfa2f23e59c0e2" providerId="LiveId" clId="{1C5F69CD-CB69-4627-9DF2-8D7F73A7F40D}" dt="2026-01-07T12:12:44.523" v="1191" actId="14100"/>
          <ac:graphicFrameMkLst>
            <pc:docMk/>
            <pc:sldMk cId="562048104" sldId="2147199849"/>
            <ac:graphicFrameMk id="15" creationId="{ED8F059B-6870-1A79-95B4-8A7A6888759B}"/>
          </ac:graphicFrameMkLst>
        </pc:graphicFrameChg>
        <pc:graphicFrameChg chg="add mod">
          <ac:chgData name="Rolf Røtnes" userId="b7bfa2f23e59c0e2" providerId="LiveId" clId="{1C5F69CD-CB69-4627-9DF2-8D7F73A7F40D}" dt="2026-01-07T12:12:40.523" v="1190" actId="14100"/>
          <ac:graphicFrameMkLst>
            <pc:docMk/>
            <pc:sldMk cId="562048104" sldId="2147199849"/>
            <ac:graphicFrameMk id="16" creationId="{ED8F059B-6870-1A79-95B4-8A7A6888759B}"/>
          </ac:graphicFrameMkLst>
        </pc:graphicFrameChg>
      </pc:sldChg>
      <pc:sldChg chg="addSp delSp modSp new mod modClrScheme chgLayout">
        <pc:chgData name="Rolf Røtnes" userId="b7bfa2f23e59c0e2" providerId="LiveId" clId="{1C5F69CD-CB69-4627-9DF2-8D7F73A7F40D}" dt="2026-01-07T14:50:49.519" v="4116" actId="20577"/>
        <pc:sldMkLst>
          <pc:docMk/>
          <pc:sldMk cId="592762055" sldId="2147199850"/>
        </pc:sldMkLst>
        <pc:spChg chg="del">
          <ac:chgData name="Rolf Røtnes" userId="b7bfa2f23e59c0e2" providerId="LiveId" clId="{1C5F69CD-CB69-4627-9DF2-8D7F73A7F40D}" dt="2026-01-07T12:46:41.810" v="1620" actId="700"/>
          <ac:spMkLst>
            <pc:docMk/>
            <pc:sldMk cId="592762055" sldId="2147199850"/>
            <ac:spMk id="2" creationId="{CB7D7690-D129-374E-BB32-ADE562788EB2}"/>
          </ac:spMkLst>
        </pc:spChg>
        <pc:spChg chg="del">
          <ac:chgData name="Rolf Røtnes" userId="b7bfa2f23e59c0e2" providerId="LiveId" clId="{1C5F69CD-CB69-4627-9DF2-8D7F73A7F40D}" dt="2026-01-07T12:46:41.810" v="1620" actId="700"/>
          <ac:spMkLst>
            <pc:docMk/>
            <pc:sldMk cId="592762055" sldId="2147199850"/>
            <ac:spMk id="3" creationId="{E7A100A3-62F1-0AA2-9977-E4D5A5737B99}"/>
          </ac:spMkLst>
        </pc:spChg>
        <pc:spChg chg="del">
          <ac:chgData name="Rolf Røtnes" userId="b7bfa2f23e59c0e2" providerId="LiveId" clId="{1C5F69CD-CB69-4627-9DF2-8D7F73A7F40D}" dt="2026-01-07T12:46:41.810" v="1620" actId="700"/>
          <ac:spMkLst>
            <pc:docMk/>
            <pc:sldMk cId="592762055" sldId="2147199850"/>
            <ac:spMk id="4" creationId="{B6336E8A-C650-1141-A26D-92340A4493FB}"/>
          </ac:spMkLst>
        </pc:spChg>
        <pc:spChg chg="del mod ord">
          <ac:chgData name="Rolf Røtnes" userId="b7bfa2f23e59c0e2" providerId="LiveId" clId="{1C5F69CD-CB69-4627-9DF2-8D7F73A7F40D}" dt="2026-01-07T13:05:50.721" v="1829" actId="478"/>
          <ac:spMkLst>
            <pc:docMk/>
            <pc:sldMk cId="592762055" sldId="2147199850"/>
            <ac:spMk id="5" creationId="{96CCA3EE-983C-2101-F599-9C723C87F7B3}"/>
          </ac:spMkLst>
        </pc:spChg>
        <pc:spChg chg="mod ord">
          <ac:chgData name="Rolf Røtnes" userId="b7bfa2f23e59c0e2" providerId="LiveId" clId="{1C5F69CD-CB69-4627-9DF2-8D7F73A7F40D}" dt="2026-01-07T12:47:03.989" v="1621" actId="700"/>
          <ac:spMkLst>
            <pc:docMk/>
            <pc:sldMk cId="592762055" sldId="2147199850"/>
            <ac:spMk id="6" creationId="{A5E55214-23AD-F61A-590B-3CC491E335B6}"/>
          </ac:spMkLst>
        </pc:spChg>
        <pc:spChg chg="add del mod ord">
          <ac:chgData name="Rolf Røtnes" userId="b7bfa2f23e59c0e2" providerId="LiveId" clId="{1C5F69CD-CB69-4627-9DF2-8D7F73A7F40D}" dt="2026-01-07T12:47:03.989" v="1621" actId="700"/>
          <ac:spMkLst>
            <pc:docMk/>
            <pc:sldMk cId="592762055" sldId="2147199850"/>
            <ac:spMk id="7" creationId="{AB83E4C0-C68A-80BF-0243-040ABD3A2FD1}"/>
          </ac:spMkLst>
        </pc:spChg>
        <pc:spChg chg="add del mod ord">
          <ac:chgData name="Rolf Røtnes" userId="b7bfa2f23e59c0e2" providerId="LiveId" clId="{1C5F69CD-CB69-4627-9DF2-8D7F73A7F40D}" dt="2026-01-07T12:47:03.989" v="1621" actId="700"/>
          <ac:spMkLst>
            <pc:docMk/>
            <pc:sldMk cId="592762055" sldId="2147199850"/>
            <ac:spMk id="8" creationId="{CAB107E5-E7A3-6231-BEC3-24CDAECD9FFA}"/>
          </ac:spMkLst>
        </pc:spChg>
        <pc:spChg chg="add del mod ord">
          <ac:chgData name="Rolf Røtnes" userId="b7bfa2f23e59c0e2" providerId="LiveId" clId="{1C5F69CD-CB69-4627-9DF2-8D7F73A7F40D}" dt="2026-01-07T12:47:03.989" v="1621" actId="700"/>
          <ac:spMkLst>
            <pc:docMk/>
            <pc:sldMk cId="592762055" sldId="2147199850"/>
            <ac:spMk id="9" creationId="{2DA4C233-D621-7E9A-49B0-72331F50F2D5}"/>
          </ac:spMkLst>
        </pc:spChg>
        <pc:spChg chg="add mod ord">
          <ac:chgData name="Rolf Røtnes" userId="b7bfa2f23e59c0e2" providerId="LiveId" clId="{1C5F69CD-CB69-4627-9DF2-8D7F73A7F40D}" dt="2026-01-07T12:47:36.882" v="1673" actId="6549"/>
          <ac:spMkLst>
            <pc:docMk/>
            <pc:sldMk cId="592762055" sldId="2147199850"/>
            <ac:spMk id="10" creationId="{753699F4-A0CD-7DE1-21DC-178F37727F75}"/>
          </ac:spMkLst>
        </pc:spChg>
        <pc:spChg chg="add mod ord">
          <ac:chgData name="Rolf Røtnes" userId="b7bfa2f23e59c0e2" providerId="LiveId" clId="{1C5F69CD-CB69-4627-9DF2-8D7F73A7F40D}" dt="2026-01-07T14:38:57.345" v="3875" actId="21"/>
          <ac:spMkLst>
            <pc:docMk/>
            <pc:sldMk cId="592762055" sldId="2147199850"/>
            <ac:spMk id="11" creationId="{4CB72B6F-C5E6-96DD-190E-C46FAE948301}"/>
          </ac:spMkLst>
        </pc:spChg>
        <pc:spChg chg="add mod ord">
          <ac:chgData name="Rolf Røtnes" userId="b7bfa2f23e59c0e2" providerId="LiveId" clId="{1C5F69CD-CB69-4627-9DF2-8D7F73A7F40D}" dt="2026-01-07T14:50:49.519" v="4116" actId="20577"/>
          <ac:spMkLst>
            <pc:docMk/>
            <pc:sldMk cId="592762055" sldId="2147199850"/>
            <ac:spMk id="12" creationId="{17833E8C-C470-7108-1764-5538C44D88C8}"/>
          </ac:spMkLst>
        </pc:spChg>
      </pc:sldChg>
      <pc:sldChg chg="addSp modSp new del">
        <pc:chgData name="Rolf Røtnes" userId="b7bfa2f23e59c0e2" providerId="LiveId" clId="{1C5F69CD-CB69-4627-9DF2-8D7F73A7F40D}" dt="2026-01-07T12:07:04.839" v="1173" actId="47"/>
        <pc:sldMkLst>
          <pc:docMk/>
          <pc:sldMk cId="2081750614" sldId="2147199850"/>
        </pc:sldMkLst>
        <pc:graphicFrameChg chg="add mod">
          <ac:chgData name="Rolf Røtnes" userId="b7bfa2f23e59c0e2" providerId="LiveId" clId="{1C5F69CD-CB69-4627-9DF2-8D7F73A7F40D}" dt="2026-01-07T12:06:51.474" v="1172"/>
          <ac:graphicFrameMkLst>
            <pc:docMk/>
            <pc:sldMk cId="2081750614" sldId="2147199850"/>
            <ac:graphicFrameMk id="5" creationId="{E580D47B-52FF-2A2B-C82B-1627703901FF}"/>
          </ac:graphicFrameMkLst>
        </pc:graphicFrameChg>
        <pc:graphicFrameChg chg="add mod">
          <ac:chgData name="Rolf Røtnes" userId="b7bfa2f23e59c0e2" providerId="LiveId" clId="{1C5F69CD-CB69-4627-9DF2-8D7F73A7F40D}" dt="2026-01-07T12:06:51.474" v="1172"/>
          <ac:graphicFrameMkLst>
            <pc:docMk/>
            <pc:sldMk cId="2081750614" sldId="2147199850"/>
            <ac:graphicFrameMk id="6" creationId="{ED8F059B-6870-1A79-95B4-8A7A6888759B}"/>
          </ac:graphicFrameMkLst>
        </pc:graphicFrameChg>
        <pc:graphicFrameChg chg="add mod">
          <ac:chgData name="Rolf Røtnes" userId="b7bfa2f23e59c0e2" providerId="LiveId" clId="{1C5F69CD-CB69-4627-9DF2-8D7F73A7F40D}" dt="2026-01-07T12:06:51.474" v="1172"/>
          <ac:graphicFrameMkLst>
            <pc:docMk/>
            <pc:sldMk cId="2081750614" sldId="2147199850"/>
            <ac:graphicFrameMk id="7" creationId="{ED8F059B-6870-1A79-95B4-8A7A6888759B}"/>
          </ac:graphicFrameMkLst>
        </pc:graphicFrameChg>
      </pc:sldChg>
      <pc:sldChg chg="modSp new mod ord">
        <pc:chgData name="Rolf Røtnes" userId="b7bfa2f23e59c0e2" providerId="LiveId" clId="{1C5F69CD-CB69-4627-9DF2-8D7F73A7F40D}" dt="2026-01-07T14:26:41.017" v="3744" actId="6549"/>
        <pc:sldMkLst>
          <pc:docMk/>
          <pc:sldMk cId="4288648100" sldId="2147199851"/>
        </pc:sldMkLst>
        <pc:spChg chg="mod">
          <ac:chgData name="Rolf Røtnes" userId="b7bfa2f23e59c0e2" providerId="LiveId" clId="{1C5F69CD-CB69-4627-9DF2-8D7F73A7F40D}" dt="2026-01-07T13:08:46.229" v="1922"/>
          <ac:spMkLst>
            <pc:docMk/>
            <pc:sldMk cId="4288648100" sldId="2147199851"/>
            <ac:spMk id="2" creationId="{0580E86C-1CFC-48C6-606B-3F8EC783A541}"/>
          </ac:spMkLst>
        </pc:spChg>
        <pc:spChg chg="mod">
          <ac:chgData name="Rolf Røtnes" userId="b7bfa2f23e59c0e2" providerId="LiveId" clId="{1C5F69CD-CB69-4627-9DF2-8D7F73A7F40D}" dt="2026-01-07T14:26:26.019" v="3743" actId="5793"/>
          <ac:spMkLst>
            <pc:docMk/>
            <pc:sldMk cId="4288648100" sldId="2147199851"/>
            <ac:spMk id="3" creationId="{A196CF30-D040-85DC-BE75-3C9E2223FBAC}"/>
          </ac:spMkLst>
        </pc:spChg>
        <pc:spChg chg="mod">
          <ac:chgData name="Rolf Røtnes" userId="b7bfa2f23e59c0e2" providerId="LiveId" clId="{1C5F69CD-CB69-4627-9DF2-8D7F73A7F40D}" dt="2026-01-07T14:26:41.017" v="3744" actId="6549"/>
          <ac:spMkLst>
            <pc:docMk/>
            <pc:sldMk cId="4288648100" sldId="2147199851"/>
            <ac:spMk id="4" creationId="{63B8D77C-2FFD-64B6-81D6-CCE1EC2F9348}"/>
          </ac:spMkLst>
        </pc:spChg>
      </pc:sldChg>
      <pc:sldChg chg="delSp modSp new mod">
        <pc:chgData name="Rolf Røtnes" userId="b7bfa2f23e59c0e2" providerId="LiveId" clId="{1C5F69CD-CB69-4627-9DF2-8D7F73A7F40D}" dt="2026-01-07T14:49:14.864" v="4083" actId="6549"/>
        <pc:sldMkLst>
          <pc:docMk/>
          <pc:sldMk cId="2032125850" sldId="2147199852"/>
        </pc:sldMkLst>
        <pc:spChg chg="mod">
          <ac:chgData name="Rolf Røtnes" userId="b7bfa2f23e59c0e2" providerId="LiveId" clId="{1C5F69CD-CB69-4627-9DF2-8D7F73A7F40D}" dt="2026-01-07T14:46:41.349" v="4005" actId="20577"/>
          <ac:spMkLst>
            <pc:docMk/>
            <pc:sldMk cId="2032125850" sldId="2147199852"/>
            <ac:spMk id="2" creationId="{2C94A916-5B93-919D-93F8-38928B7F25B4}"/>
          </ac:spMkLst>
        </pc:spChg>
        <pc:spChg chg="mod">
          <ac:chgData name="Rolf Røtnes" userId="b7bfa2f23e59c0e2" providerId="LiveId" clId="{1C5F69CD-CB69-4627-9DF2-8D7F73A7F40D}" dt="2026-01-07T14:48:47.669" v="4078" actId="20577"/>
          <ac:spMkLst>
            <pc:docMk/>
            <pc:sldMk cId="2032125850" sldId="2147199852"/>
            <ac:spMk id="3" creationId="{37A40715-FCD0-C813-72E3-372DCB8204CC}"/>
          </ac:spMkLst>
        </pc:spChg>
        <pc:spChg chg="mod">
          <ac:chgData name="Rolf Røtnes" userId="b7bfa2f23e59c0e2" providerId="LiveId" clId="{1C5F69CD-CB69-4627-9DF2-8D7F73A7F40D}" dt="2026-01-07T14:49:14.864" v="4083" actId="6549"/>
          <ac:spMkLst>
            <pc:docMk/>
            <pc:sldMk cId="2032125850" sldId="2147199852"/>
            <ac:spMk id="4" creationId="{F31CECC1-A4CB-E361-4353-66F80CEFFD39}"/>
          </ac:spMkLst>
        </pc:spChg>
        <pc:spChg chg="del">
          <ac:chgData name="Rolf Røtnes" userId="b7bfa2f23e59c0e2" providerId="LiveId" clId="{1C5F69CD-CB69-4627-9DF2-8D7F73A7F40D}" dt="2026-01-07T13:24:17.788" v="2314" actId="478"/>
          <ac:spMkLst>
            <pc:docMk/>
            <pc:sldMk cId="2032125850" sldId="2147199852"/>
            <ac:spMk id="5" creationId="{7A9296D0-9469-B2F7-FCD7-4EA0E4D46513}"/>
          </ac:spMkLst>
        </pc:spChg>
      </pc:sldChg>
      <pc:sldChg chg="delSp modSp new mod">
        <pc:chgData name="Rolf Røtnes" userId="b7bfa2f23e59c0e2" providerId="LiveId" clId="{1C5F69CD-CB69-4627-9DF2-8D7F73A7F40D}" dt="2026-01-07T14:46:14.441" v="3980" actId="20577"/>
        <pc:sldMkLst>
          <pc:docMk/>
          <pc:sldMk cId="1956831241" sldId="2147199853"/>
        </pc:sldMkLst>
        <pc:spChg chg="mod">
          <ac:chgData name="Rolf Røtnes" userId="b7bfa2f23e59c0e2" providerId="LiveId" clId="{1C5F69CD-CB69-4627-9DF2-8D7F73A7F40D}" dt="2026-01-07T14:46:14.441" v="3980" actId="20577"/>
          <ac:spMkLst>
            <pc:docMk/>
            <pc:sldMk cId="1956831241" sldId="2147199853"/>
            <ac:spMk id="2" creationId="{FB58DEFF-A713-95A1-DB7D-C4C6A8B968AA}"/>
          </ac:spMkLst>
        </pc:spChg>
        <pc:spChg chg="mod">
          <ac:chgData name="Rolf Røtnes" userId="b7bfa2f23e59c0e2" providerId="LiveId" clId="{1C5F69CD-CB69-4627-9DF2-8D7F73A7F40D}" dt="2026-01-07T13:28:14.390" v="2467" actId="20577"/>
          <ac:spMkLst>
            <pc:docMk/>
            <pc:sldMk cId="1956831241" sldId="2147199853"/>
            <ac:spMk id="3" creationId="{B4F5111D-E46C-31D4-0FF6-3F3CD7C76B0E}"/>
          </ac:spMkLst>
        </pc:spChg>
        <pc:spChg chg="mod">
          <ac:chgData name="Rolf Røtnes" userId="b7bfa2f23e59c0e2" providerId="LiveId" clId="{1C5F69CD-CB69-4627-9DF2-8D7F73A7F40D}" dt="2026-01-07T13:37:33.006" v="3012" actId="207"/>
          <ac:spMkLst>
            <pc:docMk/>
            <pc:sldMk cId="1956831241" sldId="2147199853"/>
            <ac:spMk id="4" creationId="{83FE8A00-9766-A55D-E246-8BBE58E8DEBD}"/>
          </ac:spMkLst>
        </pc:spChg>
        <pc:spChg chg="del">
          <ac:chgData name="Rolf Røtnes" userId="b7bfa2f23e59c0e2" providerId="LiveId" clId="{1C5F69CD-CB69-4627-9DF2-8D7F73A7F40D}" dt="2026-01-07T13:37:44.818" v="3013" actId="478"/>
          <ac:spMkLst>
            <pc:docMk/>
            <pc:sldMk cId="1956831241" sldId="2147199853"/>
            <ac:spMk id="5" creationId="{385DECF5-427C-5211-242D-E0CC3C20F808}"/>
          </ac:spMkLst>
        </pc:spChg>
      </pc:sldChg>
    </pc:docChg>
  </pc:docChgLst>
  <pc:docChgLst>
    <pc:chgData name="Daniel Ødegård" userId="ead14b67-6080-46db-94e5-5c14f4f914bc" providerId="ADAL" clId="{1C7FAA40-9188-41DB-93B6-92685B094BD7}"/>
    <pc:docChg chg="custSel modSld">
      <pc:chgData name="Daniel Ødegård" userId="ead14b67-6080-46db-94e5-5c14f4f914bc" providerId="ADAL" clId="{1C7FAA40-9188-41DB-93B6-92685B094BD7}" dt="2026-01-08T08:44:55.851" v="164"/>
      <pc:docMkLst>
        <pc:docMk/>
      </pc:docMkLst>
      <pc:sldChg chg="modSp mod">
        <pc:chgData name="Daniel Ødegård" userId="ead14b67-6080-46db-94e5-5c14f4f914bc" providerId="ADAL" clId="{1C7FAA40-9188-41DB-93B6-92685B094BD7}" dt="2026-01-08T08:44:55.851" v="164"/>
        <pc:sldMkLst>
          <pc:docMk/>
          <pc:sldMk cId="1138765340" sldId="2147199615"/>
        </pc:sldMkLst>
        <pc:spChg chg="mod">
          <ac:chgData name="Daniel Ødegård" userId="ead14b67-6080-46db-94e5-5c14f4f914bc" providerId="ADAL" clId="{1C7FAA40-9188-41DB-93B6-92685B094BD7}" dt="2026-01-08T08:44:55.851" v="164"/>
          <ac:spMkLst>
            <pc:docMk/>
            <pc:sldMk cId="1138765340" sldId="2147199615"/>
            <ac:spMk id="6" creationId="{0E44378D-CE94-9585-B7D1-1CC6AEE3AA11}"/>
          </ac:spMkLst>
        </pc:spChg>
        <pc:graphicFrameChg chg="mod">
          <ac:chgData name="Daniel Ødegård" userId="ead14b67-6080-46db-94e5-5c14f4f914bc" providerId="ADAL" clId="{1C7FAA40-9188-41DB-93B6-92685B094BD7}" dt="2026-01-08T08:44:55.670" v="140"/>
          <ac:graphicFrameMkLst>
            <pc:docMk/>
            <pc:sldMk cId="1138765340" sldId="2147199615"/>
            <ac:graphicFrameMk id="8" creationId="{02F350D4-1A60-847D-2902-631560939F0C}"/>
          </ac:graphicFrameMkLst>
        </pc:graphicFrameChg>
      </pc:sldChg>
      <pc:sldChg chg="modSp mod">
        <pc:chgData name="Daniel Ødegård" userId="ead14b67-6080-46db-94e5-5c14f4f914bc" providerId="ADAL" clId="{1C7FAA40-9188-41DB-93B6-92685B094BD7}" dt="2026-01-08T08:44:55.765" v="148"/>
        <pc:sldMkLst>
          <pc:docMk/>
          <pc:sldMk cId="1013573452" sldId="2147199668"/>
        </pc:sldMkLst>
        <pc:spChg chg="mod">
          <ac:chgData name="Daniel Ødegård" userId="ead14b67-6080-46db-94e5-5c14f4f914bc" providerId="ADAL" clId="{1C7FAA40-9188-41DB-93B6-92685B094BD7}" dt="2026-01-08T08:44:55.765" v="148"/>
          <ac:spMkLst>
            <pc:docMk/>
            <pc:sldMk cId="1013573452" sldId="2147199668"/>
            <ac:spMk id="6" creationId="{CF0F8835-66EA-889C-F01F-6F42C6E4D1D1}"/>
          </ac:spMkLst>
        </pc:spChg>
        <pc:graphicFrameChg chg="mod">
          <ac:chgData name="Daniel Ødegård" userId="ead14b67-6080-46db-94e5-5c14f4f914bc" providerId="ADAL" clId="{1C7FAA40-9188-41DB-93B6-92685B094BD7}" dt="2026-01-08T08:44:55.622" v="135"/>
          <ac:graphicFrameMkLst>
            <pc:docMk/>
            <pc:sldMk cId="1013573452" sldId="2147199668"/>
            <ac:graphicFrameMk id="10" creationId="{C9AAC7C9-DE1A-7AFF-3393-ADCFE9C51C0B}"/>
          </ac:graphicFrameMkLst>
        </pc:graphicFrameChg>
        <pc:graphicFrameChg chg="mod">
          <ac:chgData name="Daniel Ødegård" userId="ead14b67-6080-46db-94e5-5c14f4f914bc" providerId="ADAL" clId="{1C7FAA40-9188-41DB-93B6-92685B094BD7}" dt="2026-01-08T08:44:55.631" v="136"/>
          <ac:graphicFrameMkLst>
            <pc:docMk/>
            <pc:sldMk cId="1013573452" sldId="2147199668"/>
            <ac:graphicFrameMk id="11" creationId="{C2EEBA21-BCA4-184C-074E-17A4410A6FDB}"/>
          </ac:graphicFrameMkLst>
        </pc:graphicFrameChg>
      </pc:sldChg>
      <pc:sldChg chg="modSp mod">
        <pc:chgData name="Daniel Ødegård" userId="ead14b67-6080-46db-94e5-5c14f4f914bc" providerId="ADAL" clId="{1C7FAA40-9188-41DB-93B6-92685B094BD7}" dt="2026-01-08T08:44:55.690" v="144"/>
        <pc:sldMkLst>
          <pc:docMk/>
          <pc:sldMk cId="1572292754" sldId="2147199794"/>
        </pc:sldMkLst>
        <pc:picChg chg="mod">
          <ac:chgData name="Daniel Ødegård" userId="ead14b67-6080-46db-94e5-5c14f4f914bc" providerId="ADAL" clId="{1C7FAA40-9188-41DB-93B6-92685B094BD7}" dt="2026-01-08T08:44:55.690" v="144"/>
          <ac:picMkLst>
            <pc:docMk/>
            <pc:sldMk cId="1572292754" sldId="2147199794"/>
            <ac:picMk id="4" creationId="{49130A49-02A7-AB0C-DAA3-6B5D8478EAAF}"/>
          </ac:picMkLst>
        </pc:picChg>
        <pc:picChg chg="mod">
          <ac:chgData name="Daniel Ødegård" userId="ead14b67-6080-46db-94e5-5c14f4f914bc" providerId="ADAL" clId="{1C7FAA40-9188-41DB-93B6-92685B094BD7}" dt="2026-01-08T08:44:55.681" v="142"/>
          <ac:picMkLst>
            <pc:docMk/>
            <pc:sldMk cId="1572292754" sldId="2147199794"/>
            <ac:picMk id="5" creationId="{09472F3A-ECC9-1516-4618-C0FAD3E22E75}"/>
          </ac:picMkLst>
        </pc:picChg>
        <pc:picChg chg="mod">
          <ac:chgData name="Daniel Ødegård" userId="ead14b67-6080-46db-94e5-5c14f4f914bc" providerId="ADAL" clId="{1C7FAA40-9188-41DB-93B6-92685B094BD7}" dt="2026-01-08T08:44:55.571" v="132"/>
          <ac:picMkLst>
            <pc:docMk/>
            <pc:sldMk cId="1572292754" sldId="2147199794"/>
            <ac:picMk id="1030" creationId="{93916E79-967D-5AEC-6AE0-BB8824DB3417}"/>
          </ac:picMkLst>
        </pc:picChg>
      </pc:sldChg>
      <pc:sldChg chg="modSp mod">
        <pc:chgData name="Daniel Ødegård" userId="ead14b67-6080-46db-94e5-5c14f4f914bc" providerId="ADAL" clId="{1C7FAA40-9188-41DB-93B6-92685B094BD7}" dt="2026-01-08T08:44:55.831" v="160"/>
        <pc:sldMkLst>
          <pc:docMk/>
          <pc:sldMk cId="3379192277" sldId="2147199806"/>
        </pc:sldMkLst>
        <pc:spChg chg="mod">
          <ac:chgData name="Daniel Ødegård" userId="ead14b67-6080-46db-94e5-5c14f4f914bc" providerId="ADAL" clId="{1C7FAA40-9188-41DB-93B6-92685B094BD7}" dt="2026-01-08T08:44:55.821" v="158"/>
          <ac:spMkLst>
            <pc:docMk/>
            <pc:sldMk cId="3379192277" sldId="2147199806"/>
            <ac:spMk id="7" creationId="{907859A5-18BA-DCE9-133B-6DFBFC9B4045}"/>
          </ac:spMkLst>
        </pc:spChg>
        <pc:spChg chg="mod">
          <ac:chgData name="Daniel Ødegård" userId="ead14b67-6080-46db-94e5-5c14f4f914bc" providerId="ADAL" clId="{1C7FAA40-9188-41DB-93B6-92685B094BD7}" dt="2026-01-08T08:44:55.831" v="160"/>
          <ac:spMkLst>
            <pc:docMk/>
            <pc:sldMk cId="3379192277" sldId="2147199806"/>
            <ac:spMk id="8" creationId="{A23604A0-D9A6-FCCC-3188-F0264E1D8125}"/>
          </ac:spMkLst>
        </pc:spChg>
      </pc:sldChg>
      <pc:sldChg chg="modSp mod">
        <pc:chgData name="Daniel Ødegård" userId="ead14b67-6080-46db-94e5-5c14f4f914bc" providerId="ADAL" clId="{1C7FAA40-9188-41DB-93B6-92685B094BD7}" dt="2026-01-08T08:44:55.841" v="162"/>
        <pc:sldMkLst>
          <pc:docMk/>
          <pc:sldMk cId="343541307" sldId="2147199837"/>
        </pc:sldMkLst>
        <pc:spChg chg="mod">
          <ac:chgData name="Daniel Ødegård" userId="ead14b67-6080-46db-94e5-5c14f4f914bc" providerId="ADAL" clId="{1C7FAA40-9188-41DB-93B6-92685B094BD7}" dt="2026-01-08T08:44:55.841" v="162"/>
          <ac:spMkLst>
            <pc:docMk/>
            <pc:sldMk cId="343541307" sldId="2147199837"/>
            <ac:spMk id="5" creationId="{EF714A46-F8EC-93B8-3989-116E6E4ED23C}"/>
          </ac:spMkLst>
        </pc:spChg>
      </pc:sldChg>
      <pc:sldChg chg="modSp mod">
        <pc:chgData name="Daniel Ødegård" userId="ead14b67-6080-46db-94e5-5c14f4f914bc" providerId="ADAL" clId="{1C7FAA40-9188-41DB-93B6-92685B094BD7}" dt="2026-01-08T08:44:55.778" v="150"/>
        <pc:sldMkLst>
          <pc:docMk/>
          <pc:sldMk cId="3360161939" sldId="2147199847"/>
        </pc:sldMkLst>
        <pc:spChg chg="mod">
          <ac:chgData name="Daniel Ødegård" userId="ead14b67-6080-46db-94e5-5c14f4f914bc" providerId="ADAL" clId="{1C7FAA40-9188-41DB-93B6-92685B094BD7}" dt="2026-01-08T08:44:55.778" v="150"/>
          <ac:spMkLst>
            <pc:docMk/>
            <pc:sldMk cId="3360161939" sldId="2147199847"/>
            <ac:spMk id="13" creationId="{2AD046FE-2BCE-025B-D43A-E8DCBDB5D4C2}"/>
          </ac:spMkLst>
        </pc:spChg>
        <pc:picChg chg="mod">
          <ac:chgData name="Daniel Ødegård" userId="ead14b67-6080-46db-94e5-5c14f4f914bc" providerId="ADAL" clId="{1C7FAA40-9188-41DB-93B6-92685B094BD7}" dt="2026-01-08T08:44:55.701" v="146"/>
          <ac:picMkLst>
            <pc:docMk/>
            <pc:sldMk cId="3360161939" sldId="2147199847"/>
            <ac:picMk id="12" creationId="{AF20F693-7EE6-6E87-1DF8-7AE174FB05D7}"/>
          </ac:picMkLst>
        </pc:picChg>
      </pc:sldChg>
      <pc:sldChg chg="modSp mod">
        <pc:chgData name="Daniel Ødegård" userId="ead14b67-6080-46db-94e5-5c14f4f914bc" providerId="ADAL" clId="{1C7FAA40-9188-41DB-93B6-92685B094BD7}" dt="2026-01-08T08:44:55.610" v="134"/>
        <pc:sldMkLst>
          <pc:docMk/>
          <pc:sldMk cId="227075361" sldId="2147199848"/>
        </pc:sldMkLst>
        <pc:picChg chg="mod">
          <ac:chgData name="Daniel Ødegård" userId="ead14b67-6080-46db-94e5-5c14f4f914bc" providerId="ADAL" clId="{1C7FAA40-9188-41DB-93B6-92685B094BD7}" dt="2026-01-08T08:44:55.610" v="134"/>
          <ac:picMkLst>
            <pc:docMk/>
            <pc:sldMk cId="227075361" sldId="2147199848"/>
            <ac:picMk id="1026" creationId="{0F0B9413-A775-3015-92B2-7457EA993BFF}"/>
          </ac:picMkLst>
        </pc:picChg>
      </pc:sldChg>
      <pc:sldChg chg="modSp mod">
        <pc:chgData name="Daniel Ødegård" userId="ead14b67-6080-46db-94e5-5c14f4f914bc" providerId="ADAL" clId="{1C7FAA40-9188-41DB-93B6-92685B094BD7}" dt="2026-01-08T08:44:55.811" v="156"/>
        <pc:sldMkLst>
          <pc:docMk/>
          <pc:sldMk cId="562048104" sldId="2147199849"/>
        </pc:sldMkLst>
        <pc:spChg chg="mod">
          <ac:chgData name="Daniel Ødegård" userId="ead14b67-6080-46db-94e5-5c14f4f914bc" providerId="ADAL" clId="{1C7FAA40-9188-41DB-93B6-92685B094BD7}" dt="2026-01-08T08:44:55.789" v="152"/>
          <ac:spMkLst>
            <pc:docMk/>
            <pc:sldMk cId="562048104" sldId="2147199849"/>
            <ac:spMk id="17" creationId="{E9650870-7C3E-0CFC-A497-D1A82824114D}"/>
          </ac:spMkLst>
        </pc:spChg>
        <pc:spChg chg="mod">
          <ac:chgData name="Daniel Ødegård" userId="ead14b67-6080-46db-94e5-5c14f4f914bc" providerId="ADAL" clId="{1C7FAA40-9188-41DB-93B6-92685B094BD7}" dt="2026-01-08T08:44:55.799" v="154"/>
          <ac:spMkLst>
            <pc:docMk/>
            <pc:sldMk cId="562048104" sldId="2147199849"/>
            <ac:spMk id="18" creationId="{B2BA7C33-5682-3BA9-6D58-7CBC5DE00F9C}"/>
          </ac:spMkLst>
        </pc:spChg>
        <pc:spChg chg="mod">
          <ac:chgData name="Daniel Ødegård" userId="ead14b67-6080-46db-94e5-5c14f4f914bc" providerId="ADAL" clId="{1C7FAA40-9188-41DB-93B6-92685B094BD7}" dt="2026-01-08T08:44:55.811" v="156"/>
          <ac:spMkLst>
            <pc:docMk/>
            <pc:sldMk cId="562048104" sldId="2147199849"/>
            <ac:spMk id="19" creationId="{909CC349-1DDD-210D-992B-44A9C2E687F2}"/>
          </ac:spMkLst>
        </pc:spChg>
        <pc:graphicFrameChg chg="mod">
          <ac:chgData name="Daniel Ødegård" userId="ead14b67-6080-46db-94e5-5c14f4f914bc" providerId="ADAL" clId="{1C7FAA40-9188-41DB-93B6-92685B094BD7}" dt="2026-01-08T08:44:55.641" v="137"/>
          <ac:graphicFrameMkLst>
            <pc:docMk/>
            <pc:sldMk cId="562048104" sldId="2147199849"/>
            <ac:graphicFrameMk id="8" creationId="{ED8F059B-6870-1A79-95B4-8A7A6888759B}"/>
          </ac:graphicFrameMkLst>
        </pc:graphicFrameChg>
        <pc:graphicFrameChg chg="mod">
          <ac:chgData name="Daniel Ødegård" userId="ead14b67-6080-46db-94e5-5c14f4f914bc" providerId="ADAL" clId="{1C7FAA40-9188-41DB-93B6-92685B094BD7}" dt="2026-01-08T08:44:55.652" v="138"/>
          <ac:graphicFrameMkLst>
            <pc:docMk/>
            <pc:sldMk cId="562048104" sldId="2147199849"/>
            <ac:graphicFrameMk id="15" creationId="{ED8F059B-6870-1A79-95B4-8A7A6888759B}"/>
          </ac:graphicFrameMkLst>
        </pc:graphicFrameChg>
        <pc:graphicFrameChg chg="mod">
          <ac:chgData name="Daniel Ødegård" userId="ead14b67-6080-46db-94e5-5c14f4f914bc" providerId="ADAL" clId="{1C7FAA40-9188-41DB-93B6-92685B094BD7}" dt="2026-01-08T08:44:55.662" v="139"/>
          <ac:graphicFrameMkLst>
            <pc:docMk/>
            <pc:sldMk cId="562048104" sldId="2147199849"/>
            <ac:graphicFrameMk id="16" creationId="{ED8F059B-6870-1A79-95B4-8A7A6888759B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26</a:t>
            </a:r>
            <a:r>
              <a:rPr lang="nb-NO" baseline="0" dirty="0"/>
              <a:t> k</a:t>
            </a:r>
            <a:r>
              <a:rPr lang="nb-NO" dirty="0"/>
              <a:t>ommuner i sentralitetsklasse 1 og 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Vareproduksjon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'Ark1'!$A$2:$A$4</c:f>
              <c:numCache>
                <c:formatCode>General</c:formatCode>
                <c:ptCount val="3"/>
                <c:pt idx="0">
                  <c:v>2008</c:v>
                </c:pt>
                <c:pt idx="1">
                  <c:v>2016</c:v>
                </c:pt>
                <c:pt idx="2">
                  <c:v>2024</c:v>
                </c:pt>
              </c:numCache>
            </c:numRef>
          </c:cat>
          <c:val>
            <c:numRef>
              <c:f>'Ark1'!$B$2:$B$4</c:f>
              <c:numCache>
                <c:formatCode>0%</c:formatCode>
                <c:ptCount val="3"/>
                <c:pt idx="0">
                  <c:v>8.9977358821651365E-2</c:v>
                </c:pt>
                <c:pt idx="1">
                  <c:v>7.6035719334042143E-2</c:v>
                </c:pt>
                <c:pt idx="2">
                  <c:v>7.6394799618160356E-2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3E-402F-9B2C-E113D21A14FC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Tjenester med stor andel høyt utdannede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'Ark1'!$A$2:$A$4</c:f>
              <c:numCache>
                <c:formatCode>General</c:formatCode>
                <c:ptCount val="3"/>
                <c:pt idx="0">
                  <c:v>2008</c:v>
                </c:pt>
                <c:pt idx="1">
                  <c:v>2016</c:v>
                </c:pt>
                <c:pt idx="2">
                  <c:v>2024</c:v>
                </c:pt>
              </c:numCache>
            </c:numRef>
          </c:cat>
          <c:val>
            <c:numRef>
              <c:f>'Ark1'!$C$2:$C$4</c:f>
              <c:numCache>
                <c:formatCode>0%</c:formatCode>
                <c:ptCount val="3"/>
                <c:pt idx="0">
                  <c:v>0.15349857791952998</c:v>
                </c:pt>
                <c:pt idx="1">
                  <c:v>0.15380301512479028</c:v>
                </c:pt>
                <c:pt idx="2">
                  <c:v>0.17215969818276844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3E-402F-9B2C-E113D21A14FC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Offentlig administrasjon, undervisning, helse og omsorg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'Ark1'!$A$2:$A$4</c:f>
              <c:numCache>
                <c:formatCode>General</c:formatCode>
                <c:ptCount val="3"/>
                <c:pt idx="0">
                  <c:v>2008</c:v>
                </c:pt>
                <c:pt idx="1">
                  <c:v>2016</c:v>
                </c:pt>
                <c:pt idx="2">
                  <c:v>2024</c:v>
                </c:pt>
              </c:numCache>
            </c:numRef>
          </c:cat>
          <c:val>
            <c:numRef>
              <c:f>'Ark1'!$D$2:$D$4</c:f>
              <c:numCache>
                <c:formatCode>0%</c:formatCode>
                <c:ptCount val="3"/>
                <c:pt idx="0">
                  <c:v>0.30537888431877025</c:v>
                </c:pt>
                <c:pt idx="1">
                  <c:v>0.33287291119947393</c:v>
                </c:pt>
                <c:pt idx="2">
                  <c:v>0.33260893077510628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3E-402F-9B2C-E113D21A14FC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Øvrige næringer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'Ark1'!$A$2:$A$4</c:f>
              <c:numCache>
                <c:formatCode>General</c:formatCode>
                <c:ptCount val="3"/>
                <c:pt idx="0">
                  <c:v>2008</c:v>
                </c:pt>
                <c:pt idx="1">
                  <c:v>2016</c:v>
                </c:pt>
                <c:pt idx="2">
                  <c:v>2024</c:v>
                </c:pt>
              </c:numCache>
            </c:numRef>
          </c:cat>
          <c:val>
            <c:numRef>
              <c:f>'Ark1'!$E$2:$E$4</c:f>
              <c:numCache>
                <c:formatCode>0%</c:formatCode>
                <c:ptCount val="3"/>
                <c:pt idx="0">
                  <c:v>0.45114517894004841</c:v>
                </c:pt>
                <c:pt idx="1">
                  <c:v>0.43728835434169366</c:v>
                </c:pt>
                <c:pt idx="2">
                  <c:v>0.41883657142396497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3E-402F-9B2C-E113D21A14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19320704"/>
        <c:axId val="1239934448"/>
      </c:barChart>
      <c:catAx>
        <c:axId val="1419320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239934448"/>
        <c:crosses val="autoZero"/>
        <c:auto val="1"/>
        <c:lblAlgn val="ctr"/>
        <c:lblOffset val="100"/>
        <c:noMultiLvlLbl val="0"/>
      </c:catAx>
      <c:valAx>
        <c:axId val="1239934448"/>
        <c:scaling>
          <c:orientation val="minMax"/>
          <c:max val="0.4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19320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917642283886492"/>
          <c:y val="0.76898987480636705"/>
          <c:w val="0.71755624238435178"/>
          <c:h val="0.231010125193632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Norge for øvrig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Vareproduksjon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'Ark1'!$A$2:$A$4</c:f>
              <c:numCache>
                <c:formatCode>General</c:formatCode>
                <c:ptCount val="3"/>
                <c:pt idx="0">
                  <c:v>2008</c:v>
                </c:pt>
                <c:pt idx="1">
                  <c:v>2016</c:v>
                </c:pt>
                <c:pt idx="2">
                  <c:v>2024</c:v>
                </c:pt>
              </c:numCache>
            </c:numRef>
          </c:cat>
          <c:val>
            <c:numRef>
              <c:f>'Ark1'!$B$2:$B$4</c:f>
              <c:numCache>
                <c:formatCode>0%</c:formatCode>
                <c:ptCount val="3"/>
                <c:pt idx="0">
                  <c:v>0.20211024524301582</c:v>
                </c:pt>
                <c:pt idx="1">
                  <c:v>0.1730422947254793</c:v>
                </c:pt>
                <c:pt idx="2">
                  <c:v>0.17019087097466867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4F-40E7-AE90-7ACF331B7EE5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Tjenester med stor andel høyt utdannede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'Ark1'!$A$2:$A$4</c:f>
              <c:numCache>
                <c:formatCode>General</c:formatCode>
                <c:ptCount val="3"/>
                <c:pt idx="0">
                  <c:v>2008</c:v>
                </c:pt>
                <c:pt idx="1">
                  <c:v>2016</c:v>
                </c:pt>
                <c:pt idx="2">
                  <c:v>2024</c:v>
                </c:pt>
              </c:numCache>
            </c:numRef>
          </c:cat>
          <c:val>
            <c:numRef>
              <c:f>'Ark1'!$C$2:$C$4</c:f>
              <c:numCache>
                <c:formatCode>0%</c:formatCode>
                <c:ptCount val="3"/>
                <c:pt idx="0">
                  <c:v>5.6047339252576225E-2</c:v>
                </c:pt>
                <c:pt idx="1">
                  <c:v>5.5263178479517526E-2</c:v>
                </c:pt>
                <c:pt idx="2">
                  <c:v>6.0549839770618993E-2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4F-40E7-AE90-7ACF331B7EE5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Offentlig administrasjon, undervisning, helse og omsorg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'Ark1'!$A$2:$A$4</c:f>
              <c:numCache>
                <c:formatCode>General</c:formatCode>
                <c:ptCount val="3"/>
                <c:pt idx="0">
                  <c:v>2008</c:v>
                </c:pt>
                <c:pt idx="1">
                  <c:v>2016</c:v>
                </c:pt>
                <c:pt idx="2">
                  <c:v>2024</c:v>
                </c:pt>
              </c:numCache>
            </c:numRef>
          </c:cat>
          <c:val>
            <c:numRef>
              <c:f>'Ark1'!$D$2:$D$4</c:f>
              <c:numCache>
                <c:formatCode>0%</c:formatCode>
                <c:ptCount val="3"/>
                <c:pt idx="0">
                  <c:v>0.34443571755736002</c:v>
                </c:pt>
                <c:pt idx="1">
                  <c:v>0.38038109839566336</c:v>
                </c:pt>
                <c:pt idx="2">
                  <c:v>0.3816483305012397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4F-40E7-AE90-7ACF331B7EE5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Øvrige næringer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'Ark1'!$A$2:$A$4</c:f>
              <c:numCache>
                <c:formatCode>General</c:formatCode>
                <c:ptCount val="3"/>
                <c:pt idx="0">
                  <c:v>2008</c:v>
                </c:pt>
                <c:pt idx="1">
                  <c:v>2016</c:v>
                </c:pt>
                <c:pt idx="2">
                  <c:v>2024</c:v>
                </c:pt>
              </c:numCache>
            </c:numRef>
          </c:cat>
          <c:val>
            <c:numRef>
              <c:f>'Ark1'!$E$2:$E$4</c:f>
              <c:numCache>
                <c:formatCode>0%</c:formatCode>
                <c:ptCount val="3"/>
                <c:pt idx="0">
                  <c:v>0.39740669794704792</c:v>
                </c:pt>
                <c:pt idx="1">
                  <c:v>0.3913134283993398</c:v>
                </c:pt>
                <c:pt idx="2">
                  <c:v>0.38761095875347262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4F-40E7-AE90-7ACF331B7E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19320704"/>
        <c:axId val="1239934448"/>
      </c:barChart>
      <c:catAx>
        <c:axId val="1419320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239934448"/>
        <c:crosses val="autoZero"/>
        <c:auto val="1"/>
        <c:lblAlgn val="ctr"/>
        <c:lblOffset val="100"/>
        <c:noMultiLvlLbl val="0"/>
      </c:catAx>
      <c:valAx>
        <c:axId val="123993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19320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826636512031108E-2"/>
          <c:y val="6.1537501426452125E-2"/>
          <c:w val="0.55541239769733319"/>
          <c:h val="0.82419120164327286"/>
        </c:manualLayout>
      </c:layout>
      <c:lineChart>
        <c:grouping val="standar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Sentralitetsklasse 1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'Ark1'!$A$2:$A$17</c:f>
              <c:numCache>
                <c:formatCode>General</c:formatCode>
                <c:ptCount val="16"/>
                <c:pt idx="0">
                  <c:v>2011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'Ark1'!$B$2:$B$17</c:f>
              <c:numCache>
                <c:formatCode>General</c:formatCode>
                <c:ptCount val="16"/>
                <c:pt idx="0">
                  <c:v>100</c:v>
                </c:pt>
                <c:pt idx="1">
                  <c:v>102.7632489869809</c:v>
                </c:pt>
                <c:pt idx="2">
                  <c:v>103.14812360118283</c:v>
                </c:pt>
                <c:pt idx="3">
                  <c:v>103.85939741750357</c:v>
                </c:pt>
                <c:pt idx="4">
                  <c:v>103.55810616929698</c:v>
                </c:pt>
                <c:pt idx="5">
                  <c:v>107.54662840746053</c:v>
                </c:pt>
                <c:pt idx="6">
                  <c:v>109.03786418619151</c:v>
                </c:pt>
                <c:pt idx="7">
                  <c:v>109.53913497739678</c:v>
                </c:pt>
                <c:pt idx="8">
                  <c:v>110.27157336845032</c:v>
                </c:pt>
                <c:pt idx="9">
                  <c:v>110.90190207867946</c:v>
                </c:pt>
                <c:pt idx="10">
                  <c:v>111.43776475561052</c:v>
                </c:pt>
                <c:pt idx="11">
                  <c:v>116.93622182980768</c:v>
                </c:pt>
                <c:pt idx="12">
                  <c:v>119.59202432658736</c:v>
                </c:pt>
                <c:pt idx="13">
                  <c:v>120.77071837469377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40-4E44-B26B-6B0AA36AEDD1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Sentralitetsklasse 2</c:v>
                </c:pt>
              </c:strCache>
            </c:strRef>
          </c:tx>
          <c:spPr>
            <a:ln w="28575" cap="rnd">
              <a:solidFill>
                <a:srgbClr val="00B0F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'Ark1'!$A$2:$A$17</c:f>
              <c:numCache>
                <c:formatCode>General</c:formatCode>
                <c:ptCount val="16"/>
                <c:pt idx="0">
                  <c:v>2011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'Ark1'!$C$2:$C$17</c:f>
              <c:numCache>
                <c:formatCode>General</c:formatCode>
                <c:ptCount val="16"/>
                <c:pt idx="0">
                  <c:v>100</c:v>
                </c:pt>
                <c:pt idx="1">
                  <c:v>103.73953530760724</c:v>
                </c:pt>
                <c:pt idx="2">
                  <c:v>104.3883672626543</c:v>
                </c:pt>
                <c:pt idx="3">
                  <c:v>105.43024005600724</c:v>
                </c:pt>
                <c:pt idx="4">
                  <c:v>104.82653571891315</c:v>
                </c:pt>
                <c:pt idx="5">
                  <c:v>105.33721054153234</c:v>
                </c:pt>
                <c:pt idx="6">
                  <c:v>106.37969931725181</c:v>
                </c:pt>
                <c:pt idx="7">
                  <c:v>106.57493661463049</c:v>
                </c:pt>
                <c:pt idx="8">
                  <c:v>107.8767551558265</c:v>
                </c:pt>
                <c:pt idx="9">
                  <c:v>108.26967070526963</c:v>
                </c:pt>
                <c:pt idx="10">
                  <c:v>109.22012285070146</c:v>
                </c:pt>
                <c:pt idx="11">
                  <c:v>110.04606921327535</c:v>
                </c:pt>
                <c:pt idx="12">
                  <c:v>112.36264271878312</c:v>
                </c:pt>
                <c:pt idx="13">
                  <c:v>114.128771911789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1-4F40-4E44-B26B-6B0AA36AEDD1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Sentralitestklasse 3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'Ark1'!$A$2:$A$17</c:f>
              <c:numCache>
                <c:formatCode>General</c:formatCode>
                <c:ptCount val="16"/>
                <c:pt idx="0">
                  <c:v>2011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'Ark1'!$D$2:$D$17</c:f>
              <c:numCache>
                <c:formatCode>General</c:formatCode>
                <c:ptCount val="16"/>
                <c:pt idx="0">
                  <c:v>100</c:v>
                </c:pt>
                <c:pt idx="1">
                  <c:v>103.40049403959293</c:v>
                </c:pt>
                <c:pt idx="2">
                  <c:v>102.98397370050451</c:v>
                </c:pt>
                <c:pt idx="3">
                  <c:v>104.28482176817474</c:v>
                </c:pt>
                <c:pt idx="4">
                  <c:v>102.47354751998724</c:v>
                </c:pt>
                <c:pt idx="5">
                  <c:v>102.87381483354811</c:v>
                </c:pt>
                <c:pt idx="6">
                  <c:v>103.84924534969446</c:v>
                </c:pt>
                <c:pt idx="7">
                  <c:v>104.50303212363521</c:v>
                </c:pt>
                <c:pt idx="8">
                  <c:v>104.90135813369139</c:v>
                </c:pt>
                <c:pt idx="9">
                  <c:v>105.60559342195154</c:v>
                </c:pt>
                <c:pt idx="10">
                  <c:v>106.30469612413201</c:v>
                </c:pt>
                <c:pt idx="11">
                  <c:v>107.11473049019499</c:v>
                </c:pt>
                <c:pt idx="12">
                  <c:v>108.77360908453328</c:v>
                </c:pt>
                <c:pt idx="13">
                  <c:v>109.80977684655878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2-4F40-4E44-B26B-6B0AA36AEDD1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Sentralitetsklasse 4</c:v>
                </c:pt>
              </c:strCache>
            </c:strRef>
          </c:tx>
          <c:spPr>
            <a:ln w="28575" cap="rnd">
              <a:solidFill>
                <a:srgbClr val="92D05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'Ark1'!$A$2:$A$17</c:f>
              <c:numCache>
                <c:formatCode>General</c:formatCode>
                <c:ptCount val="16"/>
                <c:pt idx="0">
                  <c:v>2011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'Ark1'!$E$2:$E$17</c:f>
              <c:numCache>
                <c:formatCode>General</c:formatCode>
                <c:ptCount val="16"/>
                <c:pt idx="0">
                  <c:v>100</c:v>
                </c:pt>
                <c:pt idx="1">
                  <c:v>101.35573620231584</c:v>
                </c:pt>
                <c:pt idx="2">
                  <c:v>100.90134991371731</c:v>
                </c:pt>
                <c:pt idx="3">
                  <c:v>102.50795270272454</c:v>
                </c:pt>
                <c:pt idx="4">
                  <c:v>100.57943087684872</c:v>
                </c:pt>
                <c:pt idx="5">
                  <c:v>101.18664466228883</c:v>
                </c:pt>
                <c:pt idx="6">
                  <c:v>101.83345091740193</c:v>
                </c:pt>
                <c:pt idx="7">
                  <c:v>102.24988222192482</c:v>
                </c:pt>
                <c:pt idx="8">
                  <c:v>102.14857087185931</c:v>
                </c:pt>
                <c:pt idx="9">
                  <c:v>102.64744069251209</c:v>
                </c:pt>
                <c:pt idx="10">
                  <c:v>103.00666845927911</c:v>
                </c:pt>
                <c:pt idx="11">
                  <c:v>103.56248812320931</c:v>
                </c:pt>
                <c:pt idx="12">
                  <c:v>104.79043204175862</c:v>
                </c:pt>
                <c:pt idx="13">
                  <c:v>105.86990393104432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3-4F40-4E44-B26B-6B0AA36AEDD1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Sentralitetsklasse 5</c:v>
                </c:pt>
              </c:strCache>
            </c:strRef>
          </c:tx>
          <c:spPr>
            <a:ln w="28575" cap="rnd">
              <a:solidFill>
                <a:srgbClr val="7030A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'Ark1'!$A$2:$A$17</c:f>
              <c:numCache>
                <c:formatCode>General</c:formatCode>
                <c:ptCount val="16"/>
                <c:pt idx="0">
                  <c:v>2011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'Ark1'!$F$2:$F$17</c:f>
              <c:numCache>
                <c:formatCode>General</c:formatCode>
                <c:ptCount val="16"/>
                <c:pt idx="0">
                  <c:v>100</c:v>
                </c:pt>
                <c:pt idx="1">
                  <c:v>102.12923107509104</c:v>
                </c:pt>
                <c:pt idx="2">
                  <c:v>101.93429168178984</c:v>
                </c:pt>
                <c:pt idx="3">
                  <c:v>103.29019865215706</c:v>
                </c:pt>
                <c:pt idx="4">
                  <c:v>101.26747520686877</c:v>
                </c:pt>
                <c:pt idx="5">
                  <c:v>101.18887468392516</c:v>
                </c:pt>
                <c:pt idx="6">
                  <c:v>101.48755264864991</c:v>
                </c:pt>
                <c:pt idx="7">
                  <c:v>102.13137319100041</c:v>
                </c:pt>
                <c:pt idx="8">
                  <c:v>101.78462279853649</c:v>
                </c:pt>
                <c:pt idx="9">
                  <c:v>102.14537750090518</c:v>
                </c:pt>
                <c:pt idx="10">
                  <c:v>102.20098138558606</c:v>
                </c:pt>
                <c:pt idx="11">
                  <c:v>102.59021908156555</c:v>
                </c:pt>
                <c:pt idx="12">
                  <c:v>103.06949767514158</c:v>
                </c:pt>
                <c:pt idx="13">
                  <c:v>104.63288579846848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4-4F40-4E44-B26B-6B0AA36AEDD1}"/>
            </c:ext>
          </c:extLst>
        </c:ser>
        <c:ser>
          <c:idx val="5"/>
          <c:order val="5"/>
          <c:tx>
            <c:strRef>
              <c:f>'Ark1'!$G$1</c:f>
              <c:strCache>
                <c:ptCount val="1"/>
                <c:pt idx="0">
                  <c:v>Sentralitetsklasse 6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'Ark1'!$A$2:$A$17</c:f>
              <c:numCache>
                <c:formatCode>General</c:formatCode>
                <c:ptCount val="16"/>
                <c:pt idx="0">
                  <c:v>2011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'Ark1'!$G$2:$G$17</c:f>
              <c:numCache>
                <c:formatCode>General</c:formatCode>
                <c:ptCount val="16"/>
                <c:pt idx="0">
                  <c:v>100</c:v>
                </c:pt>
                <c:pt idx="1">
                  <c:v>102.11601973011437</c:v>
                </c:pt>
                <c:pt idx="2">
                  <c:v>103.07765022504769</c:v>
                </c:pt>
                <c:pt idx="3">
                  <c:v>103.8439948260217</c:v>
                </c:pt>
                <c:pt idx="4">
                  <c:v>101.66646389542385</c:v>
                </c:pt>
                <c:pt idx="5">
                  <c:v>101.62764604952815</c:v>
                </c:pt>
                <c:pt idx="6">
                  <c:v>101.30567774099259</c:v>
                </c:pt>
                <c:pt idx="7">
                  <c:v>101.23581267169978</c:v>
                </c:pt>
                <c:pt idx="8">
                  <c:v>101.92341051712739</c:v>
                </c:pt>
                <c:pt idx="9">
                  <c:v>102.39495464926547</c:v>
                </c:pt>
                <c:pt idx="10">
                  <c:v>102.00428735842027</c:v>
                </c:pt>
                <c:pt idx="11">
                  <c:v>102.36849183971829</c:v>
                </c:pt>
                <c:pt idx="12">
                  <c:v>102.91557598448175</c:v>
                </c:pt>
                <c:pt idx="13">
                  <c:v>103.52966788392743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F40-4E44-B26B-6B0AA36AED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8009376"/>
        <c:axId val="1450636336"/>
        <c:extLst/>
      </c:lineChart>
      <c:catAx>
        <c:axId val="144800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50636336"/>
        <c:crosses val="autoZero"/>
        <c:auto val="1"/>
        <c:lblAlgn val="ctr"/>
        <c:lblOffset val="100"/>
        <c:tickMarkSkip val="1"/>
        <c:noMultiLvlLbl val="0"/>
      </c:catAx>
      <c:valAx>
        <c:axId val="1450636336"/>
        <c:scaling>
          <c:orientation val="minMax"/>
          <c:max val="140"/>
          <c:min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4800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847248697420262"/>
          <c:y val="0.15946700616227319"/>
          <c:w val="0.41898589401448721"/>
          <c:h val="0.635776132602989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826636512031108E-2"/>
          <c:y val="6.1537501426452125E-2"/>
          <c:w val="0.49728194196719894"/>
          <c:h val="0.81476591920575148"/>
        </c:manualLayout>
      </c:layout>
      <c:lineChart>
        <c:grouping val="standar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Modum</c:v>
                </c:pt>
              </c:strCache>
            </c:strRef>
          </c:tx>
          <c:spPr>
            <a:ln w="28575" cap="rnd">
              <a:solidFill>
                <a:srgbClr val="5DB6E7"/>
              </a:solidFill>
              <a:round/>
            </a:ln>
            <a:effectLst/>
          </c:spPr>
          <c:marker>
            <c:symbol val="none"/>
          </c:marker>
          <c:cat>
            <c:numRef>
              <c:f>'Ark1'!$A$2:$A$15</c:f>
              <c:numCache>
                <c:formatCode>General</c:formatCode>
                <c:ptCount val="1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</c:numCache>
            </c:numRef>
          </c:cat>
          <c:val>
            <c:numRef>
              <c:f>'Ark1'!$B$2:$B$15</c:f>
              <c:numCache>
                <c:formatCode>0.0</c:formatCode>
                <c:ptCount val="14"/>
                <c:pt idx="0">
                  <c:v>100</c:v>
                </c:pt>
                <c:pt idx="1">
                  <c:v>102.27071660277205</c:v>
                </c:pt>
                <c:pt idx="2">
                  <c:v>102.74255381893248</c:v>
                </c:pt>
                <c:pt idx="3">
                  <c:v>103.59775877322325</c:v>
                </c:pt>
                <c:pt idx="4">
                  <c:v>105.6620465939251</c:v>
                </c:pt>
                <c:pt idx="5">
                  <c:v>108.67000884694781</c:v>
                </c:pt>
                <c:pt idx="6">
                  <c:v>115.89501621940431</c:v>
                </c:pt>
                <c:pt idx="7">
                  <c:v>117.92981421409613</c:v>
                </c:pt>
                <c:pt idx="8">
                  <c:v>120.61338838100853</c:v>
                </c:pt>
                <c:pt idx="9">
                  <c:v>115.71807726334413</c:v>
                </c:pt>
                <c:pt idx="10">
                  <c:v>114.77440283102328</c:v>
                </c:pt>
                <c:pt idx="11">
                  <c:v>111.58950162194041</c:v>
                </c:pt>
                <c:pt idx="12">
                  <c:v>115.3641993512238</c:v>
                </c:pt>
                <c:pt idx="13">
                  <c:v>121.20318490120906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DE-451D-9212-5B66AE4209E3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Holmestrand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'Ark1'!$A$2:$A$15</c:f>
              <c:numCache>
                <c:formatCode>General</c:formatCode>
                <c:ptCount val="1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</c:numCache>
            </c:numRef>
          </c:cat>
          <c:val>
            <c:numRef>
              <c:f>'Ark1'!$C$2:$C$15</c:f>
              <c:numCache>
                <c:formatCode>0.0</c:formatCode>
                <c:ptCount val="14"/>
                <c:pt idx="0">
                  <c:v>100</c:v>
                </c:pt>
                <c:pt idx="1">
                  <c:v>100.10879025239339</c:v>
                </c:pt>
                <c:pt idx="2">
                  <c:v>99.978241949521333</c:v>
                </c:pt>
                <c:pt idx="3">
                  <c:v>103.89469103568321</c:v>
                </c:pt>
                <c:pt idx="4">
                  <c:v>103.6118363794604</c:v>
                </c:pt>
                <c:pt idx="5">
                  <c:v>103.45953002610966</c:v>
                </c:pt>
                <c:pt idx="6">
                  <c:v>107.65883376849435</c:v>
                </c:pt>
                <c:pt idx="7">
                  <c:v>106.44038294168843</c:v>
                </c:pt>
                <c:pt idx="8">
                  <c:v>106.5491731940818</c:v>
                </c:pt>
                <c:pt idx="9">
                  <c:v>110.33507397737161</c:v>
                </c:pt>
                <c:pt idx="10">
                  <c:v>116.1444734551784</c:v>
                </c:pt>
                <c:pt idx="11">
                  <c:v>125.84856396866839</c:v>
                </c:pt>
                <c:pt idx="12">
                  <c:v>135.44386422976498</c:v>
                </c:pt>
                <c:pt idx="13">
                  <c:v>138.88163620539598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1-FADE-451D-9212-5B66AE4209E3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Askøy</c:v>
                </c:pt>
              </c:strCache>
            </c:strRef>
          </c:tx>
          <c:spPr>
            <a:ln w="28575" cap="rnd">
              <a:solidFill>
                <a:srgbClr val="20BA36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'Ark1'!$A$2:$A$15</c:f>
              <c:numCache>
                <c:formatCode>General</c:formatCode>
                <c:ptCount val="1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</c:numCache>
            </c:numRef>
          </c:cat>
          <c:val>
            <c:numRef>
              <c:f>'Ark1'!$D$2:$D$15</c:f>
              <c:numCache>
                <c:formatCode>0.0</c:formatCode>
                <c:ptCount val="14"/>
                <c:pt idx="0">
                  <c:v>100</c:v>
                </c:pt>
                <c:pt idx="1">
                  <c:v>104.34374266259685</c:v>
                </c:pt>
                <c:pt idx="2">
                  <c:v>105.44728809579713</c:v>
                </c:pt>
                <c:pt idx="3">
                  <c:v>111.43460906316038</c:v>
                </c:pt>
                <c:pt idx="4">
                  <c:v>112.4677154261564</c:v>
                </c:pt>
                <c:pt idx="5">
                  <c:v>117.7506456914769</c:v>
                </c:pt>
                <c:pt idx="6">
                  <c:v>117.4923691007279</c:v>
                </c:pt>
                <c:pt idx="7">
                  <c:v>122.04742897393756</c:v>
                </c:pt>
                <c:pt idx="8">
                  <c:v>126.86076543789622</c:v>
                </c:pt>
                <c:pt idx="9">
                  <c:v>125.17022775299367</c:v>
                </c:pt>
                <c:pt idx="10">
                  <c:v>130.26532049776944</c:v>
                </c:pt>
                <c:pt idx="11">
                  <c:v>127.68255459027941</c:v>
                </c:pt>
                <c:pt idx="12">
                  <c:v>127.47123737966659</c:v>
                </c:pt>
                <c:pt idx="13">
                  <c:v>126.97816388823668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2-FADE-451D-9212-5B66AE4209E3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Sentralitets- klasse 3</c:v>
                </c:pt>
              </c:strCache>
            </c:strRef>
          </c:tx>
          <c:spPr>
            <a:ln w="28575" cap="rnd">
              <a:solidFill>
                <a:schemeClr val="bg2">
                  <a:lumMod val="2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'Ark1'!$A$2:$A$15</c:f>
              <c:numCache>
                <c:formatCode>General</c:formatCode>
                <c:ptCount val="1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</c:numCache>
            </c:numRef>
          </c:cat>
          <c:val>
            <c:numRef>
              <c:f>'Ark1'!$E$2:$E$15</c:f>
              <c:numCache>
                <c:formatCode>0.0</c:formatCode>
                <c:ptCount val="14"/>
                <c:pt idx="0">
                  <c:v>100</c:v>
                </c:pt>
                <c:pt idx="1">
                  <c:v>100.64460797875283</c:v>
                </c:pt>
                <c:pt idx="2">
                  <c:v>101.48813146682897</c:v>
                </c:pt>
                <c:pt idx="3">
                  <c:v>102.66889835666464</c:v>
                </c:pt>
                <c:pt idx="4">
                  <c:v>99.49897637359598</c:v>
                </c:pt>
                <c:pt idx="5">
                  <c:v>100.63077518950924</c:v>
                </c:pt>
                <c:pt idx="6">
                  <c:v>101.84612405245396</c:v>
                </c:pt>
                <c:pt idx="7">
                  <c:v>103.14142643722684</c:v>
                </c:pt>
                <c:pt idx="8">
                  <c:v>104.08952581198476</c:v>
                </c:pt>
                <c:pt idx="9">
                  <c:v>102.50625398277339</c:v>
                </c:pt>
                <c:pt idx="10">
                  <c:v>105.84731720880815</c:v>
                </c:pt>
                <c:pt idx="11">
                  <c:v>107.6008041835172</c:v>
                </c:pt>
                <c:pt idx="12">
                  <c:v>108.40358924422448</c:v>
                </c:pt>
                <c:pt idx="13">
                  <c:v>108.97526697283244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3-FADE-451D-9212-5B66AE4209E3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Norge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'Ark1'!$A$2:$A$15</c:f>
              <c:numCache>
                <c:formatCode>General</c:formatCode>
                <c:ptCount val="1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</c:numCache>
            </c:numRef>
          </c:cat>
          <c:val>
            <c:numRef>
              <c:f>'Ark1'!$F$2:$F$15</c:f>
              <c:numCache>
                <c:formatCode>0.0</c:formatCode>
                <c:ptCount val="14"/>
                <c:pt idx="0">
                  <c:v>100</c:v>
                </c:pt>
                <c:pt idx="1">
                  <c:v>101.14863693487719</c:v>
                </c:pt>
                <c:pt idx="2">
                  <c:v>102.22302122826579</c:v>
                </c:pt>
                <c:pt idx="3">
                  <c:v>103.7089559387619</c:v>
                </c:pt>
                <c:pt idx="4">
                  <c:v>100.55150510395642</c:v>
                </c:pt>
                <c:pt idx="5">
                  <c:v>101.35700921476247</c:v>
                </c:pt>
                <c:pt idx="6">
                  <c:v>102.79013073991769</c:v>
                </c:pt>
                <c:pt idx="7">
                  <c:v>104.44251046666453</c:v>
                </c:pt>
                <c:pt idx="8">
                  <c:v>105.62989536742913</c:v>
                </c:pt>
                <c:pt idx="9">
                  <c:v>102.54976990550708</c:v>
                </c:pt>
                <c:pt idx="10">
                  <c:v>106.44490249701786</c:v>
                </c:pt>
                <c:pt idx="11">
                  <c:v>109.16430240159089</c:v>
                </c:pt>
                <c:pt idx="12">
                  <c:v>109.83782199415572</c:v>
                </c:pt>
                <c:pt idx="13">
                  <c:v>110.23476843158181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4-FADE-451D-9212-5B66AE4209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8009376"/>
        <c:axId val="1450636336"/>
        <c:extLst/>
      </c:lineChart>
      <c:catAx>
        <c:axId val="144800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50636336"/>
        <c:crosses val="autoZero"/>
        <c:auto val="1"/>
        <c:lblAlgn val="ctr"/>
        <c:lblOffset val="100"/>
        <c:tickMarkSkip val="1"/>
        <c:noMultiLvlLbl val="0"/>
      </c:catAx>
      <c:valAx>
        <c:axId val="1450636336"/>
        <c:scaling>
          <c:orientation val="minMax"/>
          <c:max val="140"/>
          <c:min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4800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940212583924251"/>
          <c:y val="0.17518110236220469"/>
          <c:w val="0.34687485340928131"/>
          <c:h val="0.515371085463632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61246211626862"/>
          <c:y val="3.7911927675707197E-2"/>
          <c:w val="0.71119947305128683"/>
          <c:h val="0.83987235874184041"/>
        </c:manualLayout>
      </c:layout>
      <c:lineChart>
        <c:grouping val="standar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Modum</c:v>
                </c:pt>
              </c:strCache>
            </c:strRef>
          </c:tx>
          <c:spPr>
            <a:ln w="28575" cap="rnd">
              <a:solidFill>
                <a:srgbClr val="5DB6E7"/>
              </a:solidFill>
              <a:round/>
            </a:ln>
            <a:effectLst/>
          </c:spPr>
          <c:marker>
            <c:symbol val="none"/>
          </c:marker>
          <c:cat>
            <c:numRef>
              <c:f>'Ark1'!$A$2:$A$15</c:f>
              <c:numCache>
                <c:formatCode>General</c:formatCode>
                <c:ptCount val="14"/>
                <c:pt idx="0">
                  <c:v>2011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'Ark1'!$B$2:$B$15</c:f>
              <c:numCache>
                <c:formatCode>0.0</c:formatCode>
                <c:ptCount val="14"/>
                <c:pt idx="0">
                  <c:v>100</c:v>
                </c:pt>
                <c:pt idx="1">
                  <c:v>107.5837742504409</c:v>
                </c:pt>
                <c:pt idx="2">
                  <c:v>103.17460317460315</c:v>
                </c:pt>
                <c:pt idx="3">
                  <c:v>104.58553791887122</c:v>
                </c:pt>
                <c:pt idx="4">
                  <c:v>101.76170099416558</c:v>
                </c:pt>
                <c:pt idx="5">
                  <c:v>101.76170099416558</c:v>
                </c:pt>
                <c:pt idx="6">
                  <c:v>102.64351816049285</c:v>
                </c:pt>
                <c:pt idx="7">
                  <c:v>106.87624055886367</c:v>
                </c:pt>
                <c:pt idx="8">
                  <c:v>104.75987935967824</c:v>
                </c:pt>
                <c:pt idx="9">
                  <c:v>104.58149401213679</c:v>
                </c:pt>
                <c:pt idx="10">
                  <c:v>105.11260622620915</c:v>
                </c:pt>
                <c:pt idx="11">
                  <c:v>106.52351369233278</c:v>
                </c:pt>
                <c:pt idx="12">
                  <c:v>107.2289674253946</c:v>
                </c:pt>
                <c:pt idx="13">
                  <c:v>108.28714802498732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AD-4756-BF78-8471EB8AD0BE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Holmestrand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'Ark1'!$A$2:$A$15</c:f>
              <c:numCache>
                <c:formatCode>General</c:formatCode>
                <c:ptCount val="14"/>
                <c:pt idx="0">
                  <c:v>2011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'Ark1'!$C$2:$C$15</c:f>
              <c:numCache>
                <c:formatCode>0.0</c:formatCode>
                <c:ptCount val="14"/>
                <c:pt idx="0">
                  <c:v>100</c:v>
                </c:pt>
                <c:pt idx="1">
                  <c:v>114.75795396407982</c:v>
                </c:pt>
                <c:pt idx="2">
                  <c:v>111.43356364067078</c:v>
                </c:pt>
                <c:pt idx="3">
                  <c:v>108.37512454313449</c:v>
                </c:pt>
                <c:pt idx="4">
                  <c:v>106.9098921016368</c:v>
                </c:pt>
                <c:pt idx="5">
                  <c:v>105.44719457288303</c:v>
                </c:pt>
                <c:pt idx="6">
                  <c:v>105.32654009942485</c:v>
                </c:pt>
                <c:pt idx="7">
                  <c:v>105.84858789734362</c:v>
                </c:pt>
                <c:pt idx="8">
                  <c:v>109.13676247327201</c:v>
                </c:pt>
                <c:pt idx="9">
                  <c:v>110.18358611295781</c:v>
                </c:pt>
                <c:pt idx="10">
                  <c:v>111.24317666651248</c:v>
                </c:pt>
                <c:pt idx="11">
                  <c:v>112.03213536627497</c:v>
                </c:pt>
                <c:pt idx="12">
                  <c:v>113.34706653254581</c:v>
                </c:pt>
                <c:pt idx="13">
                  <c:v>114.66199769881666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1-5DAD-4756-BF78-8471EB8AD0BE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Askøy</c:v>
                </c:pt>
              </c:strCache>
            </c:strRef>
          </c:tx>
          <c:spPr>
            <a:ln w="28575" cap="rnd">
              <a:solidFill>
                <a:srgbClr val="20BA36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'Ark1'!$A$2:$A$15</c:f>
              <c:numCache>
                <c:formatCode>General</c:formatCode>
                <c:ptCount val="14"/>
                <c:pt idx="0">
                  <c:v>2011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'Ark1'!$D$2:$D$15</c:f>
              <c:numCache>
                <c:formatCode>0.0</c:formatCode>
                <c:ptCount val="14"/>
                <c:pt idx="0">
                  <c:v>100</c:v>
                </c:pt>
                <c:pt idx="1">
                  <c:v>105.71036570941948</c:v>
                </c:pt>
                <c:pt idx="2">
                  <c:v>106.13648871766648</c:v>
                </c:pt>
                <c:pt idx="3">
                  <c:v>108.23798627002289</c:v>
                </c:pt>
                <c:pt idx="4">
                  <c:v>108.01541525489486</c:v>
                </c:pt>
                <c:pt idx="5">
                  <c:v>110.30873617325783</c:v>
                </c:pt>
                <c:pt idx="6">
                  <c:v>111.22606454060298</c:v>
                </c:pt>
                <c:pt idx="7">
                  <c:v>111.77338498839485</c:v>
                </c:pt>
                <c:pt idx="8">
                  <c:v>112.23241326350121</c:v>
                </c:pt>
                <c:pt idx="9">
                  <c:v>114.99799370930789</c:v>
                </c:pt>
                <c:pt idx="10">
                  <c:v>114.3093829685336</c:v>
                </c:pt>
                <c:pt idx="11">
                  <c:v>115.45706753649073</c:v>
                </c:pt>
                <c:pt idx="12">
                  <c:v>117.98197358599653</c:v>
                </c:pt>
                <c:pt idx="13">
                  <c:v>120.48296716806789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2-5DAD-4756-BF78-8471EB8AD0BE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Sentralitetsklasse 3</c:v>
                </c:pt>
              </c:strCache>
            </c:strRef>
          </c:tx>
          <c:spPr>
            <a:ln w="28575" cap="rnd">
              <a:solidFill>
                <a:schemeClr val="bg2">
                  <a:lumMod val="2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'Ark1'!$A$2:$A$15</c:f>
              <c:numCache>
                <c:formatCode>General</c:formatCode>
                <c:ptCount val="14"/>
                <c:pt idx="0">
                  <c:v>2011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'Ark1'!$E$2:$E$15</c:f>
              <c:numCache>
                <c:formatCode>0.0</c:formatCode>
                <c:ptCount val="14"/>
                <c:pt idx="0">
                  <c:v>100</c:v>
                </c:pt>
                <c:pt idx="1">
                  <c:v>103.40049403959293</c:v>
                </c:pt>
                <c:pt idx="2">
                  <c:v>102.98397370050451</c:v>
                </c:pt>
                <c:pt idx="3">
                  <c:v>104.28482176817474</c:v>
                </c:pt>
                <c:pt idx="4">
                  <c:v>102.47354751998724</c:v>
                </c:pt>
                <c:pt idx="5">
                  <c:v>102.87381483354811</c:v>
                </c:pt>
                <c:pt idx="6">
                  <c:v>103.84924534969446</c:v>
                </c:pt>
                <c:pt idx="7">
                  <c:v>104.50303212363521</c:v>
                </c:pt>
                <c:pt idx="8">
                  <c:v>104.90135813369139</c:v>
                </c:pt>
                <c:pt idx="9">
                  <c:v>105.60559342195154</c:v>
                </c:pt>
                <c:pt idx="10">
                  <c:v>106.30469612413201</c:v>
                </c:pt>
                <c:pt idx="11">
                  <c:v>107.11473049019499</c:v>
                </c:pt>
                <c:pt idx="12">
                  <c:v>108.77360908453328</c:v>
                </c:pt>
                <c:pt idx="13">
                  <c:v>109.80977684655878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3-5DAD-4756-BF78-8471EB8AD0BE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Norge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'Ark1'!$A$2:$A$15</c:f>
              <c:numCache>
                <c:formatCode>General</c:formatCode>
                <c:ptCount val="14"/>
                <c:pt idx="0">
                  <c:v>2011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'Ark1'!$F$2:$F$15</c:f>
              <c:numCache>
                <c:formatCode>0.0</c:formatCode>
                <c:ptCount val="14"/>
                <c:pt idx="0">
                  <c:v>100</c:v>
                </c:pt>
                <c:pt idx="1">
                  <c:v>102.51470179859827</c:v>
                </c:pt>
                <c:pt idx="2">
                  <c:v>102.50879887811749</c:v>
                </c:pt>
                <c:pt idx="3">
                  <c:v>103.83491219709623</c:v>
                </c:pt>
                <c:pt idx="4">
                  <c:v>102.05312761517835</c:v>
                </c:pt>
                <c:pt idx="5">
                  <c:v>102.55884030009764</c:v>
                </c:pt>
                <c:pt idx="6">
                  <c:v>103.14177971220818</c:v>
                </c:pt>
                <c:pt idx="7">
                  <c:v>103.59189506065913</c:v>
                </c:pt>
                <c:pt idx="8">
                  <c:v>104.08088828204993</c:v>
                </c:pt>
                <c:pt idx="9">
                  <c:v>104.58176740043683</c:v>
                </c:pt>
                <c:pt idx="10">
                  <c:v>104.91708089523861</c:v>
                </c:pt>
                <c:pt idx="11">
                  <c:v>105.70791126485084</c:v>
                </c:pt>
                <c:pt idx="12">
                  <c:v>106.78284814439388</c:v>
                </c:pt>
                <c:pt idx="13">
                  <c:v>108.00111488047462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4-5DAD-4756-BF78-8471EB8AD0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8009376"/>
        <c:axId val="1450636336"/>
        <c:extLst/>
      </c:lineChart>
      <c:catAx>
        <c:axId val="144800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50636336"/>
        <c:crosses val="autoZero"/>
        <c:auto val="1"/>
        <c:lblAlgn val="ctr"/>
        <c:lblOffset val="100"/>
        <c:tickMarkSkip val="1"/>
        <c:noMultiLvlLbl val="0"/>
      </c:catAx>
      <c:valAx>
        <c:axId val="1450636336"/>
        <c:scaling>
          <c:orientation val="minMax"/>
          <c:max val="140"/>
          <c:min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48009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Administrasjon og grunnutdanning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7DB-481D-83E9-FBFC1945A228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7DB-481D-83E9-FBFC1945A228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BFF-4CE1-BE5E-9DE5AAD03E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'Ark1'!$A$2:$A$8</c:f>
              <c:strCache>
                <c:ptCount val="7"/>
                <c:pt idx="0">
                  <c:v>Oslo</c:v>
                </c:pt>
                <c:pt idx="1">
                  <c:v>Sentralitetskl 1  u Oslo (4 k)</c:v>
                </c:pt>
                <c:pt idx="2">
                  <c:v>Sentralitetskl 2 (21 k)</c:v>
                </c:pt>
                <c:pt idx="3">
                  <c:v>Sentralitetskl 3 (54 k)</c:v>
                </c:pt>
                <c:pt idx="4">
                  <c:v>Sentralitetskl 4 (65 k)</c:v>
                </c:pt>
                <c:pt idx="5">
                  <c:v>Sentralitetskl 5 (104 k)</c:v>
                </c:pt>
                <c:pt idx="6">
                  <c:v>Sentralitetskl 6 (108 k)</c:v>
                </c:pt>
              </c:strCache>
            </c:strRef>
          </c:cat>
          <c:val>
            <c:numRef>
              <c:f>'Ark1'!$B$2:$B$8</c:f>
              <c:numCache>
                <c:formatCode>0.0\ %</c:formatCode>
                <c:ptCount val="7"/>
                <c:pt idx="0">
                  <c:v>1.8808569104360987E-3</c:v>
                </c:pt>
                <c:pt idx="1">
                  <c:v>3.2186393993041385E-3</c:v>
                </c:pt>
                <c:pt idx="2">
                  <c:v>1.9862473424654371E-3</c:v>
                </c:pt>
                <c:pt idx="3">
                  <c:v>1.080179260811079E-3</c:v>
                </c:pt>
                <c:pt idx="4">
                  <c:v>7.1138285781736953E-4</c:v>
                </c:pt>
                <c:pt idx="5">
                  <c:v>6.4075309602034289E-5</c:v>
                </c:pt>
                <c:pt idx="6">
                  <c:v>-7.8721697206813625E-4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AB-48AE-8A31-622EE90B7F0D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Andre husholdningsrettede tjenester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7DB-481D-83E9-FBFC1945A228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BFF-4CE1-BE5E-9DE5AAD03E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'Ark1'!$A$2:$A$8</c:f>
              <c:strCache>
                <c:ptCount val="7"/>
                <c:pt idx="0">
                  <c:v>Oslo</c:v>
                </c:pt>
                <c:pt idx="1">
                  <c:v>Sentralitetskl 1  u Oslo (4 k)</c:v>
                </c:pt>
                <c:pt idx="2">
                  <c:v>Sentralitetskl 2 (21 k)</c:v>
                </c:pt>
                <c:pt idx="3">
                  <c:v>Sentralitetskl 3 (54 k)</c:v>
                </c:pt>
                <c:pt idx="4">
                  <c:v>Sentralitetskl 4 (65 k)</c:v>
                </c:pt>
                <c:pt idx="5">
                  <c:v>Sentralitetskl 5 (104 k)</c:v>
                </c:pt>
                <c:pt idx="6">
                  <c:v>Sentralitetskl 6 (108 k)</c:v>
                </c:pt>
              </c:strCache>
            </c:strRef>
          </c:cat>
          <c:val>
            <c:numRef>
              <c:f>'Ark1'!$C$2:$C$8</c:f>
              <c:numCache>
                <c:formatCode>0.0\ %</c:formatCode>
                <c:ptCount val="7"/>
                <c:pt idx="0">
                  <c:v>8.8835302236127064E-4</c:v>
                </c:pt>
                <c:pt idx="1">
                  <c:v>4.5833150634942834E-4</c:v>
                </c:pt>
                <c:pt idx="2">
                  <c:v>3.5988667820664207E-4</c:v>
                </c:pt>
                <c:pt idx="3">
                  <c:v>-7.0611402008326495E-5</c:v>
                </c:pt>
                <c:pt idx="4">
                  <c:v>-5.8456548376025614E-4</c:v>
                </c:pt>
                <c:pt idx="5">
                  <c:v>-1.0149732967467003E-3</c:v>
                </c:pt>
                <c:pt idx="6">
                  <c:v>-1.3081958670565165E-3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AB-48AE-8A31-622EE90B7F0D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Omsorg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F5-4DA4-9306-24399B7D2FE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7DB-481D-83E9-FBFC1945A22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F5-4DA4-9306-24399B7D2FE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7DB-481D-83E9-FBFC1945A228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BFF-4CE1-BE5E-9DE5AAD03E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'Ark1'!$A$2:$A$8</c:f>
              <c:strCache>
                <c:ptCount val="7"/>
                <c:pt idx="0">
                  <c:v>Oslo</c:v>
                </c:pt>
                <c:pt idx="1">
                  <c:v>Sentralitetskl 1  u Oslo (4 k)</c:v>
                </c:pt>
                <c:pt idx="2">
                  <c:v>Sentralitetskl 2 (21 k)</c:v>
                </c:pt>
                <c:pt idx="3">
                  <c:v>Sentralitetskl 3 (54 k)</c:v>
                </c:pt>
                <c:pt idx="4">
                  <c:v>Sentralitetskl 4 (65 k)</c:v>
                </c:pt>
                <c:pt idx="5">
                  <c:v>Sentralitetskl 5 (104 k)</c:v>
                </c:pt>
                <c:pt idx="6">
                  <c:v>Sentralitetskl 6 (108 k)</c:v>
                </c:pt>
              </c:strCache>
            </c:strRef>
          </c:cat>
          <c:val>
            <c:numRef>
              <c:f>'Ark1'!$D$2:$D$8</c:f>
              <c:numCache>
                <c:formatCode>0.0\ %</c:formatCode>
                <c:ptCount val="7"/>
                <c:pt idx="0">
                  <c:v>9.6776412687402471E-4</c:v>
                </c:pt>
                <c:pt idx="1">
                  <c:v>1.0804485009873971E-3</c:v>
                </c:pt>
                <c:pt idx="2">
                  <c:v>9.4944434080196784E-4</c:v>
                </c:pt>
                <c:pt idx="3">
                  <c:v>8.6788099238422267E-4</c:v>
                </c:pt>
                <c:pt idx="4">
                  <c:v>2.7980498028059456E-5</c:v>
                </c:pt>
                <c:pt idx="5">
                  <c:v>-9.0552360569949467E-4</c:v>
                </c:pt>
                <c:pt idx="6">
                  <c:v>-2.2909167381296577E-3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AB-48AE-8A31-622EE90B7F0D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Helse</c:v>
                </c:pt>
              </c:strCache>
            </c:strRef>
          </c:tx>
          <c:spPr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6F5-4DA4-9306-24399B7D2FE2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D55-4BBE-807F-C3D69B573D3B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F5-4DA4-9306-24399B7D2FE2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6F5-4DA4-9306-24399B7D2FE2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D55-4BBE-807F-C3D69B573D3B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D55-4BBE-807F-C3D69B573D3B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F5-4DA4-9306-24399B7D2F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'Ark1'!$A$2:$A$8</c:f>
              <c:strCache>
                <c:ptCount val="7"/>
                <c:pt idx="0">
                  <c:v>Oslo</c:v>
                </c:pt>
                <c:pt idx="1">
                  <c:v>Sentralitetskl 1  u Oslo (4 k)</c:v>
                </c:pt>
                <c:pt idx="2">
                  <c:v>Sentralitetskl 2 (21 k)</c:v>
                </c:pt>
                <c:pt idx="3">
                  <c:v>Sentralitetskl 3 (54 k)</c:v>
                </c:pt>
                <c:pt idx="4">
                  <c:v>Sentralitetskl 4 (65 k)</c:v>
                </c:pt>
                <c:pt idx="5">
                  <c:v>Sentralitetskl 5 (104 k)</c:v>
                </c:pt>
                <c:pt idx="6">
                  <c:v>Sentralitetskl 6 (108 k)</c:v>
                </c:pt>
              </c:strCache>
            </c:strRef>
          </c:cat>
          <c:val>
            <c:numRef>
              <c:f>'Ark1'!$E$2:$E$8</c:f>
              <c:numCache>
                <c:formatCode>0.0\ %</c:formatCode>
                <c:ptCount val="7"/>
                <c:pt idx="0">
                  <c:v>1.7726678677293529E-3</c:v>
                </c:pt>
                <c:pt idx="1">
                  <c:v>2.6333945592225089E-3</c:v>
                </c:pt>
                <c:pt idx="2">
                  <c:v>2.3696555776793445E-3</c:v>
                </c:pt>
                <c:pt idx="3">
                  <c:v>2.1534260630240642E-3</c:v>
                </c:pt>
                <c:pt idx="4">
                  <c:v>1.6120403223036689E-3</c:v>
                </c:pt>
                <c:pt idx="5">
                  <c:v>1.847080692692598E-3</c:v>
                </c:pt>
                <c:pt idx="6">
                  <c:v>1.3374112166834712E-3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AB-48AE-8A31-622EE90B7F0D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Infrastrukturtjenester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'Ark1'!$A$2:$A$8</c:f>
              <c:strCache>
                <c:ptCount val="7"/>
                <c:pt idx="0">
                  <c:v>Oslo</c:v>
                </c:pt>
                <c:pt idx="1">
                  <c:v>Sentralitetskl 1  u Oslo (4 k)</c:v>
                </c:pt>
                <c:pt idx="2">
                  <c:v>Sentralitetskl 2 (21 k)</c:v>
                </c:pt>
                <c:pt idx="3">
                  <c:v>Sentralitetskl 3 (54 k)</c:v>
                </c:pt>
                <c:pt idx="4">
                  <c:v>Sentralitetskl 4 (65 k)</c:v>
                </c:pt>
                <c:pt idx="5">
                  <c:v>Sentralitetskl 5 (104 k)</c:v>
                </c:pt>
                <c:pt idx="6">
                  <c:v>Sentralitetskl 6 (108 k)</c:v>
                </c:pt>
              </c:strCache>
            </c:strRef>
          </c:cat>
          <c:val>
            <c:numRef>
              <c:f>'Ark1'!$F$2:$F$8</c:f>
              <c:numCache>
                <c:formatCode>0.0\ %</c:formatCode>
                <c:ptCount val="7"/>
                <c:pt idx="0">
                  <c:v>4.7638669190140583E-4</c:v>
                </c:pt>
                <c:pt idx="1">
                  <c:v>3.305890046008863E-4</c:v>
                </c:pt>
                <c:pt idx="2">
                  <c:v>3.7819054965601925E-4</c:v>
                </c:pt>
                <c:pt idx="3">
                  <c:v>2.7633121067522644E-4</c:v>
                </c:pt>
                <c:pt idx="4">
                  <c:v>2.0731176402957619E-4</c:v>
                </c:pt>
                <c:pt idx="5">
                  <c:v>1.5267409367614577E-4</c:v>
                </c:pt>
                <c:pt idx="6">
                  <c:v>-2.1615011787522146E-5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AB-48AE-8A31-622EE90B7F0D}"/>
            </c:ext>
          </c:extLst>
        </c:ser>
        <c:ser>
          <c:idx val="5"/>
          <c:order val="5"/>
          <c:tx>
            <c:strRef>
              <c:f>'Ark1'!$G$1</c:f>
              <c:strCache>
                <c:ptCount val="1"/>
                <c:pt idx="0">
                  <c:v>Transport og logistikk, unntatt fly og skip m passasjerer</c:v>
                </c:pt>
              </c:strCache>
            </c:strRef>
          </c:tx>
          <c:spPr>
            <a:solidFill>
              <a:srgbClr val="9954CC"/>
            </a:solidFill>
            <a:ln>
              <a:noFill/>
            </a:ln>
            <a:effectLst/>
          </c:spPr>
          <c:invertIfNegative val="0"/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DAA-4986-96FB-1B24914540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'Ark1'!$A$2:$A$8</c:f>
              <c:strCache>
                <c:ptCount val="7"/>
                <c:pt idx="0">
                  <c:v>Oslo</c:v>
                </c:pt>
                <c:pt idx="1">
                  <c:v>Sentralitetskl 1  u Oslo (4 k)</c:v>
                </c:pt>
                <c:pt idx="2">
                  <c:v>Sentralitetskl 2 (21 k)</c:v>
                </c:pt>
                <c:pt idx="3">
                  <c:v>Sentralitetskl 3 (54 k)</c:v>
                </c:pt>
                <c:pt idx="4">
                  <c:v>Sentralitetskl 4 (65 k)</c:v>
                </c:pt>
                <c:pt idx="5">
                  <c:v>Sentralitetskl 5 (104 k)</c:v>
                </c:pt>
                <c:pt idx="6">
                  <c:v>Sentralitetskl 6 (108 k)</c:v>
                </c:pt>
              </c:strCache>
            </c:strRef>
          </c:cat>
          <c:val>
            <c:numRef>
              <c:f>'Ark1'!$G$2:$G$8</c:f>
              <c:numCache>
                <c:formatCode>0.0\ %</c:formatCode>
                <c:ptCount val="7"/>
                <c:pt idx="0">
                  <c:v>5.5448613345238761E-6</c:v>
                </c:pt>
                <c:pt idx="1">
                  <c:v>1.3300038104859262E-3</c:v>
                </c:pt>
                <c:pt idx="2">
                  <c:v>-4.2860299356410367E-5</c:v>
                </c:pt>
                <c:pt idx="3">
                  <c:v>1.5820970214269542E-4</c:v>
                </c:pt>
                <c:pt idx="4">
                  <c:v>-2.0752999918364557E-4</c:v>
                </c:pt>
                <c:pt idx="5">
                  <c:v>-4.8814940975494596E-4</c:v>
                </c:pt>
                <c:pt idx="6">
                  <c:v>-8.0228216726198549E-4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6AB-48AE-8A31-622EE90B7F0D}"/>
            </c:ext>
          </c:extLst>
        </c:ser>
        <c:ser>
          <c:idx val="6"/>
          <c:order val="6"/>
          <c:tx>
            <c:strRef>
              <c:f>'Ark1'!$H$1</c:f>
              <c:strCache>
                <c:ptCount val="1"/>
                <c:pt idx="0">
                  <c:v>Bygg og anlegg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DAA-4986-96FB-1B24914540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'Ark1'!$A$2:$A$8</c:f>
              <c:strCache>
                <c:ptCount val="7"/>
                <c:pt idx="0">
                  <c:v>Oslo</c:v>
                </c:pt>
                <c:pt idx="1">
                  <c:v>Sentralitetskl 1  u Oslo (4 k)</c:v>
                </c:pt>
                <c:pt idx="2">
                  <c:v>Sentralitetskl 2 (21 k)</c:v>
                </c:pt>
                <c:pt idx="3">
                  <c:v>Sentralitetskl 3 (54 k)</c:v>
                </c:pt>
                <c:pt idx="4">
                  <c:v>Sentralitetskl 4 (65 k)</c:v>
                </c:pt>
                <c:pt idx="5">
                  <c:v>Sentralitetskl 5 (104 k)</c:v>
                </c:pt>
                <c:pt idx="6">
                  <c:v>Sentralitetskl 6 (108 k)</c:v>
                </c:pt>
              </c:strCache>
            </c:strRef>
          </c:cat>
          <c:val>
            <c:numRef>
              <c:f>'Ark1'!$H$2:$H$8</c:f>
              <c:numCache>
                <c:formatCode>0.0\ %</c:formatCode>
                <c:ptCount val="7"/>
                <c:pt idx="0">
                  <c:v>8.4500305705611405E-4</c:v>
                </c:pt>
                <c:pt idx="1">
                  <c:v>3.0651116246276523E-3</c:v>
                </c:pt>
                <c:pt idx="2">
                  <c:v>1.248687483689644E-3</c:v>
                </c:pt>
                <c:pt idx="3">
                  <c:v>1.4000185667371687E-3</c:v>
                </c:pt>
                <c:pt idx="4">
                  <c:v>1.0823169839475188E-3</c:v>
                </c:pt>
                <c:pt idx="5">
                  <c:v>1.0853218476618966E-3</c:v>
                </c:pt>
                <c:pt idx="6">
                  <c:v>1.3210834075807123E-3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6AB-48AE-8A31-622EE90B7F0D}"/>
            </c:ext>
          </c:extLst>
        </c:ser>
        <c:ser>
          <c:idx val="7"/>
          <c:order val="7"/>
          <c:tx>
            <c:strRef>
              <c:f>'Ark1'!$I$1</c:f>
              <c:strCache>
                <c:ptCount val="1"/>
                <c:pt idx="0">
                  <c:v>Kultur og media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DAA-4986-96FB-1B24914540D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DAA-4986-96FB-1B24914540DA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DAA-4986-96FB-1B24914540DA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DAA-4986-96FB-1B24914540DA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DAA-4986-96FB-1B24914540DA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D55-4BBE-807F-C3D69B573D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'Ark1'!$A$2:$A$8</c:f>
              <c:strCache>
                <c:ptCount val="7"/>
                <c:pt idx="0">
                  <c:v>Oslo</c:v>
                </c:pt>
                <c:pt idx="1">
                  <c:v>Sentralitetskl 1  u Oslo (4 k)</c:v>
                </c:pt>
                <c:pt idx="2">
                  <c:v>Sentralitetskl 2 (21 k)</c:v>
                </c:pt>
                <c:pt idx="3">
                  <c:v>Sentralitetskl 3 (54 k)</c:v>
                </c:pt>
                <c:pt idx="4">
                  <c:v>Sentralitetskl 4 (65 k)</c:v>
                </c:pt>
                <c:pt idx="5">
                  <c:v>Sentralitetskl 5 (104 k)</c:v>
                </c:pt>
                <c:pt idx="6">
                  <c:v>Sentralitetskl 6 (108 k)</c:v>
                </c:pt>
              </c:strCache>
            </c:strRef>
          </c:cat>
          <c:val>
            <c:numRef>
              <c:f>'Ark1'!$I$2:$I$8</c:f>
              <c:numCache>
                <c:formatCode>0.0\ %</c:formatCode>
                <c:ptCount val="7"/>
                <c:pt idx="0">
                  <c:v>1.1039360235507647E-3</c:v>
                </c:pt>
                <c:pt idx="1">
                  <c:v>4.9866822794160392E-4</c:v>
                </c:pt>
                <c:pt idx="2">
                  <c:v>4.0561126566223245E-4</c:v>
                </c:pt>
                <c:pt idx="3">
                  <c:v>4.4415652083705141E-4</c:v>
                </c:pt>
                <c:pt idx="4">
                  <c:v>1.3264659689857355E-4</c:v>
                </c:pt>
                <c:pt idx="5">
                  <c:v>3.4405725785563467E-4</c:v>
                </c:pt>
                <c:pt idx="6">
                  <c:v>2.3480581035960747E-4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6AB-48AE-8A31-622EE90B7F0D}"/>
            </c:ext>
          </c:extLst>
        </c:ser>
        <c:ser>
          <c:idx val="8"/>
          <c:order val="8"/>
          <c:tx>
            <c:strRef>
              <c:f>'Ark1'!$J$1</c:f>
              <c:strCache>
                <c:ptCount val="1"/>
                <c:pt idx="0">
                  <c:v>Reiseliv, inkl fly m passasjerer</c:v>
                </c:pt>
              </c:strCache>
            </c:strRef>
          </c:tx>
          <c:spPr>
            <a:solidFill>
              <a:srgbClr val="FCB6F5"/>
            </a:solidFill>
            <a:ln>
              <a:noFill/>
            </a:ln>
            <a:effectLst/>
          </c:spPr>
          <c:invertIfNegative val="0"/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7DB-481D-83E9-FBFC1945A22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7DB-481D-83E9-FBFC1945A228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7DB-481D-83E9-FBFC1945A228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BFF-4CE1-BE5E-9DE5AAD03E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'Ark1'!$A$2:$A$8</c:f>
              <c:strCache>
                <c:ptCount val="7"/>
                <c:pt idx="0">
                  <c:v>Oslo</c:v>
                </c:pt>
                <c:pt idx="1">
                  <c:v>Sentralitetskl 1  u Oslo (4 k)</c:v>
                </c:pt>
                <c:pt idx="2">
                  <c:v>Sentralitetskl 2 (21 k)</c:v>
                </c:pt>
                <c:pt idx="3">
                  <c:v>Sentralitetskl 3 (54 k)</c:v>
                </c:pt>
                <c:pt idx="4">
                  <c:v>Sentralitetskl 4 (65 k)</c:v>
                </c:pt>
                <c:pt idx="5">
                  <c:v>Sentralitetskl 5 (104 k)</c:v>
                </c:pt>
                <c:pt idx="6">
                  <c:v>Sentralitetskl 6 (108 k)</c:v>
                </c:pt>
              </c:strCache>
            </c:strRef>
          </c:cat>
          <c:val>
            <c:numRef>
              <c:f>'Ark1'!$J$2:$J$8</c:f>
              <c:numCache>
                <c:formatCode>0.0\ %</c:formatCode>
                <c:ptCount val="7"/>
                <c:pt idx="0">
                  <c:v>1.8002404075623433E-3</c:v>
                </c:pt>
                <c:pt idx="1">
                  <c:v>1.0347260700547681E-3</c:v>
                </c:pt>
                <c:pt idx="2">
                  <c:v>1.3030703620883039E-3</c:v>
                </c:pt>
                <c:pt idx="3">
                  <c:v>9.665985902216007E-4</c:v>
                </c:pt>
                <c:pt idx="4">
                  <c:v>5.532213940453093E-4</c:v>
                </c:pt>
                <c:pt idx="5">
                  <c:v>5.6810629273607797E-4</c:v>
                </c:pt>
                <c:pt idx="6">
                  <c:v>4.2824259207831401E-4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6AB-48AE-8A31-622EE90B7F0D}"/>
            </c:ext>
          </c:extLst>
        </c:ser>
        <c:ser>
          <c:idx val="9"/>
          <c:order val="9"/>
          <c:tx>
            <c:strRef>
              <c:f>'Ark1'!$K$1</c:f>
              <c:strCache>
                <c:ptCount val="1"/>
                <c:pt idx="0">
                  <c:v>Andre forretningsmessige tjenester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DAA-4986-96FB-1B24914540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'Ark1'!$A$2:$A$8</c:f>
              <c:strCache>
                <c:ptCount val="7"/>
                <c:pt idx="0">
                  <c:v>Oslo</c:v>
                </c:pt>
                <c:pt idx="1">
                  <c:v>Sentralitetskl 1  u Oslo (4 k)</c:v>
                </c:pt>
                <c:pt idx="2">
                  <c:v>Sentralitetskl 2 (21 k)</c:v>
                </c:pt>
                <c:pt idx="3">
                  <c:v>Sentralitetskl 3 (54 k)</c:v>
                </c:pt>
                <c:pt idx="4">
                  <c:v>Sentralitetskl 4 (65 k)</c:v>
                </c:pt>
                <c:pt idx="5">
                  <c:v>Sentralitetskl 5 (104 k)</c:v>
                </c:pt>
                <c:pt idx="6">
                  <c:v>Sentralitetskl 6 (108 k)</c:v>
                </c:pt>
              </c:strCache>
            </c:strRef>
          </c:cat>
          <c:val>
            <c:numRef>
              <c:f>'Ark1'!$K$2:$K$8</c:f>
              <c:numCache>
                <c:formatCode>0.0\ %</c:formatCode>
                <c:ptCount val="7"/>
                <c:pt idx="0">
                  <c:v>1.111256653203131E-3</c:v>
                </c:pt>
                <c:pt idx="1">
                  <c:v>3.7520260409077419E-4</c:v>
                </c:pt>
                <c:pt idx="2">
                  <c:v>1.0406156847258534E-4</c:v>
                </c:pt>
                <c:pt idx="3">
                  <c:v>6.1365498601557143E-4</c:v>
                </c:pt>
                <c:pt idx="4">
                  <c:v>4.5900002322662059E-4</c:v>
                </c:pt>
                <c:pt idx="5">
                  <c:v>-1.7523966388159229E-5</c:v>
                </c:pt>
                <c:pt idx="6">
                  <c:v>4.9285604268421723E-4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6AB-48AE-8A31-622EE90B7F0D}"/>
            </c:ext>
          </c:extLst>
        </c:ser>
        <c:ser>
          <c:idx val="10"/>
          <c:order val="10"/>
          <c:tx>
            <c:strRef>
              <c:f>'Ark1'!$L$1</c:f>
              <c:strCache>
                <c:ptCount val="1"/>
                <c:pt idx="0">
                  <c:v>Annen industri, bergverk og skogbruk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'Ark1'!$A$2:$A$8</c:f>
              <c:strCache>
                <c:ptCount val="7"/>
                <c:pt idx="0">
                  <c:v>Oslo</c:v>
                </c:pt>
                <c:pt idx="1">
                  <c:v>Sentralitetskl 1  u Oslo (4 k)</c:v>
                </c:pt>
                <c:pt idx="2">
                  <c:v>Sentralitetskl 2 (21 k)</c:v>
                </c:pt>
                <c:pt idx="3">
                  <c:v>Sentralitetskl 3 (54 k)</c:v>
                </c:pt>
                <c:pt idx="4">
                  <c:v>Sentralitetskl 4 (65 k)</c:v>
                </c:pt>
                <c:pt idx="5">
                  <c:v>Sentralitetskl 5 (104 k)</c:v>
                </c:pt>
                <c:pt idx="6">
                  <c:v>Sentralitetskl 6 (108 k)</c:v>
                </c:pt>
              </c:strCache>
            </c:strRef>
          </c:cat>
          <c:val>
            <c:numRef>
              <c:f>'Ark1'!$L$2:$L$8</c:f>
              <c:numCache>
                <c:formatCode>0.0\ %</c:formatCode>
                <c:ptCount val="7"/>
                <c:pt idx="0">
                  <c:v>-1.3484139593984492E-4</c:v>
                </c:pt>
                <c:pt idx="1">
                  <c:v>1.6529861818745186E-4</c:v>
                </c:pt>
                <c:pt idx="2">
                  <c:v>-2.5251952691521587E-4</c:v>
                </c:pt>
                <c:pt idx="3">
                  <c:v>2.1875386439130042E-4</c:v>
                </c:pt>
                <c:pt idx="4">
                  <c:v>-9.1663681141716658E-5</c:v>
                </c:pt>
                <c:pt idx="5">
                  <c:v>6.5193759510493341E-5</c:v>
                </c:pt>
                <c:pt idx="6">
                  <c:v>1.3039151911720657E-4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6AB-48AE-8A31-622EE90B7F0D}"/>
            </c:ext>
          </c:extLst>
        </c:ser>
        <c:ser>
          <c:idx val="11"/>
          <c:order val="11"/>
          <c:tx>
            <c:strRef>
              <c:f>'Ark1'!$M$1</c:f>
              <c:strCache>
                <c:ptCount val="1"/>
                <c:pt idx="0">
                  <c:v>Mat og videreforedling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BFF-4CE1-BE5E-9DE5AAD03E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'Ark1'!$A$2:$A$8</c:f>
              <c:strCache>
                <c:ptCount val="7"/>
                <c:pt idx="0">
                  <c:v>Oslo</c:v>
                </c:pt>
                <c:pt idx="1">
                  <c:v>Sentralitetskl 1  u Oslo (4 k)</c:v>
                </c:pt>
                <c:pt idx="2">
                  <c:v>Sentralitetskl 2 (21 k)</c:v>
                </c:pt>
                <c:pt idx="3">
                  <c:v>Sentralitetskl 3 (54 k)</c:v>
                </c:pt>
                <c:pt idx="4">
                  <c:v>Sentralitetskl 4 (65 k)</c:v>
                </c:pt>
                <c:pt idx="5">
                  <c:v>Sentralitetskl 5 (104 k)</c:v>
                </c:pt>
                <c:pt idx="6">
                  <c:v>Sentralitetskl 6 (108 k)</c:v>
                </c:pt>
              </c:strCache>
            </c:strRef>
          </c:cat>
          <c:val>
            <c:numRef>
              <c:f>'Ark1'!$M$2:$M$8</c:f>
              <c:numCache>
                <c:formatCode>0.0\ %</c:formatCode>
                <c:ptCount val="7"/>
                <c:pt idx="0">
                  <c:v>1.5946026459216173E-4</c:v>
                </c:pt>
                <c:pt idx="1">
                  <c:v>1.5008521767829086E-4</c:v>
                </c:pt>
                <c:pt idx="2">
                  <c:v>4.1194281436161314E-5</c:v>
                </c:pt>
                <c:pt idx="3">
                  <c:v>1.7756398685863549E-5</c:v>
                </c:pt>
                <c:pt idx="4">
                  <c:v>4.4392798327529462E-4</c:v>
                </c:pt>
                <c:pt idx="5">
                  <c:v>4.07291821174327E-4</c:v>
                </c:pt>
                <c:pt idx="6">
                  <c:v>2.6593029968786726E-3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6AB-48AE-8A31-622EE90B7F0D}"/>
            </c:ext>
          </c:extLst>
        </c:ser>
        <c:ser>
          <c:idx val="12"/>
          <c:order val="12"/>
          <c:tx>
            <c:strRef>
              <c:f>'Ark1'!$N$1</c:f>
              <c:strCache>
                <c:ptCount val="1"/>
                <c:pt idx="0">
                  <c:v>Petroleum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D55-4BBE-807F-C3D69B573D3B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BFF-4CE1-BE5E-9DE5AAD03E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'Ark1'!$A$2:$A$8</c:f>
              <c:strCache>
                <c:ptCount val="7"/>
                <c:pt idx="0">
                  <c:v>Oslo</c:v>
                </c:pt>
                <c:pt idx="1">
                  <c:v>Sentralitetskl 1  u Oslo (4 k)</c:v>
                </c:pt>
                <c:pt idx="2">
                  <c:v>Sentralitetskl 2 (21 k)</c:v>
                </c:pt>
                <c:pt idx="3">
                  <c:v>Sentralitetskl 3 (54 k)</c:v>
                </c:pt>
                <c:pt idx="4">
                  <c:v>Sentralitetskl 4 (65 k)</c:v>
                </c:pt>
                <c:pt idx="5">
                  <c:v>Sentralitetskl 5 (104 k)</c:v>
                </c:pt>
                <c:pt idx="6">
                  <c:v>Sentralitetskl 6 (108 k)</c:v>
                </c:pt>
              </c:strCache>
            </c:strRef>
          </c:cat>
          <c:val>
            <c:numRef>
              <c:f>'Ark1'!$N$2:$N$8</c:f>
              <c:numCache>
                <c:formatCode>0.0\ %</c:formatCode>
                <c:ptCount val="7"/>
                <c:pt idx="0">
                  <c:v>-6.5811063253904051E-5</c:v>
                </c:pt>
                <c:pt idx="1">
                  <c:v>1.2638681233073576E-3</c:v>
                </c:pt>
                <c:pt idx="2">
                  <c:v>1.4285766338309267E-3</c:v>
                </c:pt>
                <c:pt idx="3">
                  <c:v>2.6526310610948173E-4</c:v>
                </c:pt>
                <c:pt idx="4">
                  <c:v>4.3849579557763042E-4</c:v>
                </c:pt>
                <c:pt idx="5">
                  <c:v>1.4995535471279433E-4</c:v>
                </c:pt>
                <c:pt idx="6">
                  <c:v>5.7719700827013346E-5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6AB-48AE-8A31-622EE90B7F0D}"/>
            </c:ext>
          </c:extLst>
        </c:ser>
        <c:ser>
          <c:idx val="13"/>
          <c:order val="13"/>
          <c:tx>
            <c:strRef>
              <c:f>'Ark1'!$O$1</c:f>
              <c:strCache>
                <c:ptCount val="1"/>
                <c:pt idx="0">
                  <c:v>Teknologiindustri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'Ark1'!$A$2:$A$8</c:f>
              <c:strCache>
                <c:ptCount val="7"/>
                <c:pt idx="0">
                  <c:v>Oslo</c:v>
                </c:pt>
                <c:pt idx="1">
                  <c:v>Sentralitetskl 1  u Oslo (4 k)</c:v>
                </c:pt>
                <c:pt idx="2">
                  <c:v>Sentralitetskl 2 (21 k)</c:v>
                </c:pt>
                <c:pt idx="3">
                  <c:v>Sentralitetskl 3 (54 k)</c:v>
                </c:pt>
                <c:pt idx="4">
                  <c:v>Sentralitetskl 4 (65 k)</c:v>
                </c:pt>
                <c:pt idx="5">
                  <c:v>Sentralitetskl 5 (104 k)</c:v>
                </c:pt>
                <c:pt idx="6">
                  <c:v>Sentralitetskl 6 (108 k)</c:v>
                </c:pt>
              </c:strCache>
            </c:strRef>
          </c:cat>
          <c:val>
            <c:numRef>
              <c:f>'Ark1'!$O$2:$O$8</c:f>
              <c:numCache>
                <c:formatCode>0.0\ %</c:formatCode>
                <c:ptCount val="7"/>
                <c:pt idx="0">
                  <c:v>-1.2356376935785922E-5</c:v>
                </c:pt>
                <c:pt idx="1">
                  <c:v>-4.7004707819965549E-4</c:v>
                </c:pt>
                <c:pt idx="2">
                  <c:v>-2.5235065912893674E-4</c:v>
                </c:pt>
                <c:pt idx="3">
                  <c:v>1.8492532561120291E-4</c:v>
                </c:pt>
                <c:pt idx="4">
                  <c:v>1.206696427533031E-4</c:v>
                </c:pt>
                <c:pt idx="5">
                  <c:v>1.7036021276451566E-4</c:v>
                </c:pt>
                <c:pt idx="6">
                  <c:v>8.6824792850268397E-5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36AB-48AE-8A31-622EE90B7F0D}"/>
            </c:ext>
          </c:extLst>
        </c:ser>
        <c:ser>
          <c:idx val="14"/>
          <c:order val="14"/>
          <c:tx>
            <c:strRef>
              <c:f>'Ark1'!$P$1</c:f>
              <c:strCache>
                <c:ptCount val="1"/>
                <c:pt idx="0">
                  <c:v>Høyere utdanning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'Ark1'!$A$2:$A$8</c:f>
              <c:strCache>
                <c:ptCount val="7"/>
                <c:pt idx="0">
                  <c:v>Oslo</c:v>
                </c:pt>
                <c:pt idx="1">
                  <c:v>Sentralitetskl 1  u Oslo (4 k)</c:v>
                </c:pt>
                <c:pt idx="2">
                  <c:v>Sentralitetskl 2 (21 k)</c:v>
                </c:pt>
                <c:pt idx="3">
                  <c:v>Sentralitetskl 3 (54 k)</c:v>
                </c:pt>
                <c:pt idx="4">
                  <c:v>Sentralitetskl 4 (65 k)</c:v>
                </c:pt>
                <c:pt idx="5">
                  <c:v>Sentralitetskl 5 (104 k)</c:v>
                </c:pt>
                <c:pt idx="6">
                  <c:v>Sentralitetskl 6 (108 k)</c:v>
                </c:pt>
              </c:strCache>
            </c:strRef>
          </c:cat>
          <c:val>
            <c:numRef>
              <c:f>'Ark1'!$P$2:$P$8</c:f>
              <c:numCache>
                <c:formatCode>0.0\ %</c:formatCode>
                <c:ptCount val="7"/>
                <c:pt idx="0">
                  <c:v>1.2518251007317705E-4</c:v>
                </c:pt>
                <c:pt idx="1">
                  <c:v>-2.4760696599468101E-5</c:v>
                </c:pt>
                <c:pt idx="2">
                  <c:v>6.9645845018880405E-4</c:v>
                </c:pt>
                <c:pt idx="3">
                  <c:v>4.636419792622893E-4</c:v>
                </c:pt>
                <c:pt idx="4">
                  <c:v>6.3493556612625887E-5</c:v>
                </c:pt>
                <c:pt idx="5">
                  <c:v>7.7062247364829563E-5</c:v>
                </c:pt>
                <c:pt idx="6">
                  <c:v>1.0471862032529037E-4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6AB-48AE-8A31-622EE90B7F0D}"/>
            </c:ext>
          </c:extLst>
        </c:ser>
        <c:ser>
          <c:idx val="15"/>
          <c:order val="15"/>
          <c:tx>
            <c:strRef>
              <c:f>'Ark1'!$Q$1</c:f>
              <c:strCache>
                <c:ptCount val="1"/>
                <c:pt idx="0">
                  <c:v>Kunnskapsbaserte tjenester, inkl finans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BFF-4CE1-BE5E-9DE5AAD03EE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D55-4BBE-807F-C3D69B573D3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D55-4BBE-807F-C3D69B573D3B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E29-4D58-BBF8-F08100011903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BFF-4CE1-BE5E-9DE5AAD03E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'Ark1'!$A$2:$A$8</c:f>
              <c:strCache>
                <c:ptCount val="7"/>
                <c:pt idx="0">
                  <c:v>Oslo</c:v>
                </c:pt>
                <c:pt idx="1">
                  <c:v>Sentralitetskl 1  u Oslo (4 k)</c:v>
                </c:pt>
                <c:pt idx="2">
                  <c:v>Sentralitetskl 2 (21 k)</c:v>
                </c:pt>
                <c:pt idx="3">
                  <c:v>Sentralitetskl 3 (54 k)</c:v>
                </c:pt>
                <c:pt idx="4">
                  <c:v>Sentralitetskl 4 (65 k)</c:v>
                </c:pt>
                <c:pt idx="5">
                  <c:v>Sentralitetskl 5 (104 k)</c:v>
                </c:pt>
                <c:pt idx="6">
                  <c:v>Sentralitetskl 6 (108 k)</c:v>
                </c:pt>
              </c:strCache>
            </c:strRef>
          </c:cat>
          <c:val>
            <c:numRef>
              <c:f>'Ark1'!$Q$2:$Q$8</c:f>
              <c:numCache>
                <c:formatCode>0.0\ %</c:formatCode>
                <c:ptCount val="7"/>
                <c:pt idx="0">
                  <c:v>3.9060148784978354E-3</c:v>
                </c:pt>
                <c:pt idx="1">
                  <c:v>8.2392269795918973E-4</c:v>
                </c:pt>
                <c:pt idx="2">
                  <c:v>1.6129043200532849E-3</c:v>
                </c:pt>
                <c:pt idx="3">
                  <c:v>7.8102620209831962E-4</c:v>
                </c:pt>
                <c:pt idx="4">
                  <c:v>2.6859175180956007E-4</c:v>
                </c:pt>
                <c:pt idx="5">
                  <c:v>2.640708403916053E-4</c:v>
                </c:pt>
                <c:pt idx="6">
                  <c:v>2.69190317099165E-4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36AB-48AE-8A31-622EE90B7F0D}"/>
            </c:ext>
          </c:extLst>
        </c:ser>
        <c:ser>
          <c:idx val="16"/>
          <c:order val="16"/>
          <c:tx>
            <c:strRef>
              <c:f>'Ark1'!$R$1</c:f>
              <c:strCache>
                <c:ptCount val="1"/>
                <c:pt idx="0">
                  <c:v>IKT-tjenester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DAA-4986-96FB-1B24914540DA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BFF-4CE1-BE5E-9DE5AAD03E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'Ark1'!$A$2:$A$8</c:f>
              <c:strCache>
                <c:ptCount val="7"/>
                <c:pt idx="0">
                  <c:v>Oslo</c:v>
                </c:pt>
                <c:pt idx="1">
                  <c:v>Sentralitetskl 1  u Oslo (4 k)</c:v>
                </c:pt>
                <c:pt idx="2">
                  <c:v>Sentralitetskl 2 (21 k)</c:v>
                </c:pt>
                <c:pt idx="3">
                  <c:v>Sentralitetskl 3 (54 k)</c:v>
                </c:pt>
                <c:pt idx="4">
                  <c:v>Sentralitetskl 4 (65 k)</c:v>
                </c:pt>
                <c:pt idx="5">
                  <c:v>Sentralitetskl 5 (104 k)</c:v>
                </c:pt>
                <c:pt idx="6">
                  <c:v>Sentralitetskl 6 (108 k)</c:v>
                </c:pt>
              </c:strCache>
            </c:strRef>
          </c:cat>
          <c:val>
            <c:numRef>
              <c:f>'Ark1'!$R$2:$R$8</c:f>
              <c:numCache>
                <c:formatCode>0.0\ %</c:formatCode>
                <c:ptCount val="7"/>
                <c:pt idx="0">
                  <c:v>4.3383258063513404E-3</c:v>
                </c:pt>
                <c:pt idx="1">
                  <c:v>-9.0561965664071921E-4</c:v>
                </c:pt>
                <c:pt idx="2">
                  <c:v>1.0880645695493494E-3</c:v>
                </c:pt>
                <c:pt idx="3">
                  <c:v>5.0799581514822693E-4</c:v>
                </c:pt>
                <c:pt idx="4">
                  <c:v>2.6612116683122269E-4</c:v>
                </c:pt>
                <c:pt idx="5">
                  <c:v>2.464869107360047E-4</c:v>
                </c:pt>
                <c:pt idx="6">
                  <c:v>5.5845359346420246E-5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36AB-48AE-8A31-622EE90B7F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757940848"/>
        <c:axId val="1757937968"/>
      </c:barChart>
      <c:lineChart>
        <c:grouping val="standard"/>
        <c:varyColors val="0"/>
        <c:ser>
          <c:idx val="17"/>
          <c:order val="17"/>
          <c:tx>
            <c:strRef>
              <c:f>'Ark1'!$S$1</c:f>
              <c:strCache>
                <c:ptCount val="1"/>
                <c:pt idx="0">
                  <c:v>årlig vekst 2015-2024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chemeClr val="bg1"/>
              </a:solidFill>
              <a:ln w="19050">
                <a:solidFill>
                  <a:schemeClr val="accent6"/>
                </a:solidFill>
              </a:ln>
              <a:effectLst/>
            </c:spPr>
          </c:marker>
          <c:cat>
            <c:strRef>
              <c:f>'Ark1'!$A$2:$A$8</c:f>
              <c:strCache>
                <c:ptCount val="7"/>
                <c:pt idx="0">
                  <c:v>Oslo</c:v>
                </c:pt>
                <c:pt idx="1">
                  <c:v>Sentralitetskl 1  u Oslo (4 k)</c:v>
                </c:pt>
                <c:pt idx="2">
                  <c:v>Sentralitetskl 2 (21 k)</c:v>
                </c:pt>
                <c:pt idx="3">
                  <c:v>Sentralitetskl 3 (54 k)</c:v>
                </c:pt>
                <c:pt idx="4">
                  <c:v>Sentralitetskl 4 (65 k)</c:v>
                </c:pt>
                <c:pt idx="5">
                  <c:v>Sentralitetskl 5 (104 k)</c:v>
                </c:pt>
                <c:pt idx="6">
                  <c:v>Sentralitetskl 6 (108 k)</c:v>
                </c:pt>
              </c:strCache>
            </c:strRef>
          </c:cat>
          <c:val>
            <c:numRef>
              <c:f>'Ark1'!$S$2:$S$8</c:f>
              <c:numCache>
                <c:formatCode>0.0\ %</c:formatCode>
                <c:ptCount val="7"/>
                <c:pt idx="0">
                  <c:v>1.916798424539401E-2</c:v>
                </c:pt>
                <c:pt idx="1">
                  <c:v>1.5027862533357529E-2</c:v>
                </c:pt>
                <c:pt idx="2">
                  <c:v>1.342432293838014E-2</c:v>
                </c:pt>
                <c:pt idx="3">
                  <c:v>1.032920718214704E-2</c:v>
                </c:pt>
                <c:pt idx="4">
                  <c:v>5.5034411730707162E-3</c:v>
                </c:pt>
                <c:pt idx="5">
                  <c:v>3.0155663622896574E-3</c:v>
                </c:pt>
                <c:pt idx="6">
                  <c:v>1.9681656195265403E-3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CEF-4426-9FBE-8486F26657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7940848"/>
        <c:axId val="1757937968"/>
      </c:lineChart>
      <c:catAx>
        <c:axId val="175794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57937968"/>
        <c:crosses val="autoZero"/>
        <c:auto val="1"/>
        <c:lblAlgn val="ctr"/>
        <c:lblOffset val="100"/>
        <c:noMultiLvlLbl val="0"/>
      </c:catAx>
      <c:valAx>
        <c:axId val="1757937968"/>
        <c:scaling>
          <c:orientation val="minMax"/>
          <c:max val="2.0000000000000004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\ 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5794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555133507679766"/>
          <c:y val="9.0725777727543408E-4"/>
          <c:w val="0.30527449497448367"/>
          <c:h val="0.9990927422227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64E3E-5BF0-4031-A8E4-C07F4202CDF4}" type="datetimeFigureOut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7A423-C91C-4ADC-9048-81370EE57C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66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Vareproduksjon omfatter all industri, petroleum, produksjon av el-kraft, jordbruk, skogbruk, fiske og oppdrett</a:t>
            </a:r>
          </a:p>
          <a:p>
            <a:r>
              <a:rPr lang="nb-NO" dirty="0"/>
              <a:t>Tjenester med stor andel av høyt utdannede </a:t>
            </a:r>
            <a:r>
              <a:rPr lang="nb-NO" dirty="0" err="1"/>
              <a:t>omsfatter</a:t>
            </a:r>
            <a:r>
              <a:rPr lang="nb-NO" dirty="0"/>
              <a:t> forlag, IKT, tele, finans, </a:t>
            </a:r>
            <a:r>
              <a:rPr lang="nb-NO" dirty="0" err="1"/>
              <a:t>rodgivning</a:t>
            </a:r>
            <a:r>
              <a:rPr lang="nb-NO" dirty="0"/>
              <a:t>, arkitekter, FoU-tjenester og annen faglig tjenesteyting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7A423-C91C-4ADC-9048-81370EE57C43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9821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C9B2DF8A-49B1-15ED-26AC-07F62D409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12960"/>
            <a:ext cx="8350250" cy="116955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3" name="Plassholder for tekst 22">
            <a:extLst>
              <a:ext uri="{FF2B5EF4-FFF2-40B4-BE49-F238E27FC236}">
                <a16:creationId xmlns:a16="http://schemas.microsoft.com/office/drawing/2014/main" id="{69D49E4D-8BFA-81AB-056C-CBF5CA92AD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8001" y="3450247"/>
            <a:ext cx="2698750" cy="246221"/>
          </a:xfrm>
        </p:spPr>
        <p:txBody>
          <a:bodyPr wrap="square" anchor="b" anchorCtr="0">
            <a:sp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Dato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000" y="3697262"/>
            <a:ext cx="2698750" cy="155207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0" name="SØA emblem">
            <a:extLst>
              <a:ext uri="{FF2B5EF4-FFF2-40B4-BE49-F238E27FC236}">
                <a16:creationId xmlns:a16="http://schemas.microsoft.com/office/drawing/2014/main" id="{63C7ED93-AC1C-5056-1C88-FC263618C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9589" y="5852560"/>
            <a:ext cx="1289842" cy="500616"/>
          </a:xfrm>
          <a:prstGeom prst="rect">
            <a:avLst/>
          </a:prstGeom>
        </p:spPr>
      </p:pic>
      <p:pic>
        <p:nvPicPr>
          <p:cNvPr id="12" name="SØA navnetrekk" descr="Sammfunnsøkonomisk analyse">
            <a:extLst>
              <a:ext uri="{FF2B5EF4-FFF2-40B4-BE49-F238E27FC236}">
                <a16:creationId xmlns:a16="http://schemas.microsoft.com/office/drawing/2014/main" id="{6D159413-16EA-CE72-B052-898C43A73A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89434" y="5851766"/>
            <a:ext cx="819941" cy="503716"/>
          </a:xfrm>
          <a:prstGeom prst="rect">
            <a:avLst/>
          </a:prstGeom>
        </p:spPr>
      </p:pic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20A5CEAF-8AED-9B4F-BD9D-59A6D8900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3489325"/>
            <a:ext cx="0" cy="286067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5E7FD02C-EB43-426F-6B93-001C550EC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20161" y="2000250"/>
            <a:ext cx="0" cy="43497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6F9D8B54-7407-6465-615D-BFE3655A6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83999" y="506413"/>
            <a:ext cx="0" cy="584358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DCE7912-5004-4C5D-A3E9-BAECDDAB0624}" type="datetime1">
              <a:rPr lang="nb-NO" smtClean="0"/>
              <a:pPr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0920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C9B2DF8A-49B1-15ED-26AC-07F62D409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12960"/>
            <a:ext cx="8350250" cy="116955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3" name="Plassholder for tekst 22">
            <a:extLst>
              <a:ext uri="{FF2B5EF4-FFF2-40B4-BE49-F238E27FC236}">
                <a16:creationId xmlns:a16="http://schemas.microsoft.com/office/drawing/2014/main" id="{69D49E4D-8BFA-81AB-056C-CBF5CA92AD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8001" y="3450247"/>
            <a:ext cx="2698750" cy="246221"/>
          </a:xfrm>
        </p:spPr>
        <p:txBody>
          <a:bodyPr wrap="square" anchor="b" anchorCtr="0">
            <a:sp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Dato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000" y="3697262"/>
            <a:ext cx="2698750" cy="155207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15" name="Plassholder for bilde">
            <a:extLst>
              <a:ext uri="{FF2B5EF4-FFF2-40B4-BE49-F238E27FC236}">
                <a16:creationId xmlns:a16="http://schemas.microsoft.com/office/drawing/2014/main" id="{1EBC3CC2-13A8-B684-9D11-E0D091F3C29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333750" y="502518"/>
            <a:ext cx="8345491" cy="5848970"/>
          </a:xfrm>
          <a:custGeom>
            <a:avLst/>
            <a:gdLst>
              <a:gd name="connsiteX0" fmla="*/ 0 w 8345491"/>
              <a:gd name="connsiteY0" fmla="*/ 2988296 h 5848970"/>
              <a:gd name="connsiteX1" fmla="*/ 2695578 w 8345491"/>
              <a:gd name="connsiteY1" fmla="*/ 2988296 h 5848970"/>
              <a:gd name="connsiteX2" fmla="*/ 2695578 w 8345491"/>
              <a:gd name="connsiteY2" fmla="*/ 5848970 h 5848970"/>
              <a:gd name="connsiteX3" fmla="*/ 0 w 8345491"/>
              <a:gd name="connsiteY3" fmla="*/ 5848970 h 5848970"/>
              <a:gd name="connsiteX4" fmla="*/ 2831302 w 8345491"/>
              <a:gd name="connsiteY4" fmla="*/ 1492386 h 5848970"/>
              <a:gd name="connsiteX5" fmla="*/ 5526880 w 8345491"/>
              <a:gd name="connsiteY5" fmla="*/ 1492386 h 5848970"/>
              <a:gd name="connsiteX6" fmla="*/ 5526880 w 8345491"/>
              <a:gd name="connsiteY6" fmla="*/ 5848970 h 5848970"/>
              <a:gd name="connsiteX7" fmla="*/ 2831302 w 8345491"/>
              <a:gd name="connsiteY7" fmla="*/ 5848970 h 5848970"/>
              <a:gd name="connsiteX8" fmla="*/ 5649913 w 8345491"/>
              <a:gd name="connsiteY8" fmla="*/ 0 h 5848970"/>
              <a:gd name="connsiteX9" fmla="*/ 8345491 w 8345491"/>
              <a:gd name="connsiteY9" fmla="*/ 0 h 5848970"/>
              <a:gd name="connsiteX10" fmla="*/ 8345491 w 8345491"/>
              <a:gd name="connsiteY10" fmla="*/ 5848970 h 5848970"/>
              <a:gd name="connsiteX11" fmla="*/ 5649913 w 8345491"/>
              <a:gd name="connsiteY11" fmla="*/ 5848970 h 584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45491" h="5848970">
                <a:moveTo>
                  <a:pt x="0" y="2988296"/>
                </a:moveTo>
                <a:lnTo>
                  <a:pt x="2695578" y="2988296"/>
                </a:lnTo>
                <a:lnTo>
                  <a:pt x="2695578" y="5848970"/>
                </a:lnTo>
                <a:lnTo>
                  <a:pt x="0" y="5848970"/>
                </a:lnTo>
                <a:close/>
                <a:moveTo>
                  <a:pt x="2831302" y="1492386"/>
                </a:moveTo>
                <a:lnTo>
                  <a:pt x="5526880" y="1492386"/>
                </a:lnTo>
                <a:lnTo>
                  <a:pt x="5526880" y="5848970"/>
                </a:lnTo>
                <a:lnTo>
                  <a:pt x="2831302" y="5848970"/>
                </a:lnTo>
                <a:close/>
                <a:moveTo>
                  <a:pt x="5649913" y="0"/>
                </a:moveTo>
                <a:lnTo>
                  <a:pt x="8345491" y="0"/>
                </a:lnTo>
                <a:lnTo>
                  <a:pt x="8345491" y="5848970"/>
                </a:lnTo>
                <a:lnTo>
                  <a:pt x="5649913" y="58489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</a:t>
            </a:r>
          </a:p>
          <a:p>
            <a:r>
              <a:rPr lang="nb-NO" noProof="0"/>
              <a:t>Juster utsnittet på Bildeformat-fanen &gt; Beskjær.</a:t>
            </a:r>
          </a:p>
        </p:txBody>
      </p:sp>
      <p:pic>
        <p:nvPicPr>
          <p:cNvPr id="10" name="SØA emblem">
            <a:extLst>
              <a:ext uri="{FF2B5EF4-FFF2-40B4-BE49-F238E27FC236}">
                <a16:creationId xmlns:a16="http://schemas.microsoft.com/office/drawing/2014/main" id="{63C7ED93-AC1C-5056-1C88-FC263618C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9589" y="5852560"/>
            <a:ext cx="1289842" cy="500616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DCE7912-5004-4C5D-A3E9-BAECDDAB0624}" type="datetime1">
              <a:rPr lang="nb-NO" smtClean="0"/>
              <a:pPr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1718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illustra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C9B2DF8A-49B1-15ED-26AC-07F62D409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12960"/>
            <a:ext cx="5524500" cy="116955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23" name="Plassholder for tekst 22">
            <a:extLst>
              <a:ext uri="{FF2B5EF4-FFF2-40B4-BE49-F238E27FC236}">
                <a16:creationId xmlns:a16="http://schemas.microsoft.com/office/drawing/2014/main" id="{69D49E4D-8BFA-81AB-056C-CBF5CA92AD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8001" y="3450247"/>
            <a:ext cx="2698750" cy="246221"/>
          </a:xfrm>
        </p:spPr>
        <p:txBody>
          <a:bodyPr wrap="square" anchor="b" anchorCtr="0">
            <a:sp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Dato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000" y="3697262"/>
            <a:ext cx="2698750" cy="155207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DCE7912-5004-4C5D-A3E9-BAECDDAB0624}" type="datetime1">
              <a:rPr lang="nb-NO" smtClean="0"/>
              <a:pPr/>
              <a:t>08.01.2026</a:t>
            </a:fld>
            <a:endParaRPr lang="nb-NO"/>
          </a:p>
        </p:txBody>
      </p:sp>
      <p:pic>
        <p:nvPicPr>
          <p:cNvPr id="10" name="SØA emblem">
            <a:extLst>
              <a:ext uri="{FF2B5EF4-FFF2-40B4-BE49-F238E27FC236}">
                <a16:creationId xmlns:a16="http://schemas.microsoft.com/office/drawing/2014/main" id="{63C7ED93-AC1C-5056-1C88-FC263618C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9589" y="5852560"/>
            <a:ext cx="1289842" cy="500616"/>
          </a:xfrm>
          <a:prstGeom prst="rect">
            <a:avLst/>
          </a:prstGeom>
        </p:spPr>
      </p:pic>
      <p:pic>
        <p:nvPicPr>
          <p:cNvPr id="12" name="SØA navnetrekk" descr="Sammfunnsøkonomisk analyse">
            <a:extLst>
              <a:ext uri="{FF2B5EF4-FFF2-40B4-BE49-F238E27FC236}">
                <a16:creationId xmlns:a16="http://schemas.microsoft.com/office/drawing/2014/main" id="{6D159413-16EA-CE72-B052-898C43A73A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89434" y="5851766"/>
            <a:ext cx="819941" cy="503716"/>
          </a:xfrm>
          <a:prstGeom prst="rect">
            <a:avLst/>
          </a:prstGeom>
        </p:spPr>
      </p:pic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Illustrasjon i plassholder">
            <a:extLst>
              <a:ext uri="{FF2B5EF4-FFF2-40B4-BE49-F238E27FC236}">
                <a16:creationId xmlns:a16="http://schemas.microsoft.com/office/drawing/2014/main" id="{DD98409E-7D45-078A-19A5-032ACE614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45187" y="412785"/>
            <a:ext cx="5232468" cy="5232469"/>
          </a:xfr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 l="-68" r="68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663354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B7372A-A4C1-F7A9-DDBC-7EB01A695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858BBD1-8527-DC74-38DF-966806C2B7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8001" y="2138400"/>
            <a:ext cx="5526088" cy="4003200"/>
          </a:xfrm>
        </p:spPr>
        <p:txBody>
          <a:bodyPr/>
          <a:lstStyle/>
          <a:p>
            <a:pPr lvl="0"/>
            <a:r>
              <a:rPr lang="nb-NO"/>
              <a:t>Malen har flere oppsett. Trykk på nedtrekksmenyen «Nytt lysbilde» for å velge. </a:t>
            </a:r>
            <a:br>
              <a:rPr lang="nb-NO"/>
            </a:br>
            <a:r>
              <a:rPr lang="nb-NO"/>
              <a:t>Lim inn med valget «Bruk måltema» eller «Bare tekst» for å ikke ta med formatering. Høyreklikk der du vil lime inn for å velge innlimingsmåte.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B239-F463-4628-8561-C7117549E787}" type="datetime1">
              <a:rPr lang="nb-NO" smtClean="0"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9156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illustra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B7372A-A4C1-F7A9-DDBC-7EB01A695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9" y="412960"/>
            <a:ext cx="5526089" cy="116955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9A27103A-AB79-9DE7-3FF2-94D32394AF8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08001" y="2138400"/>
            <a:ext cx="5526088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Illustrasjon i plassholder">
            <a:extLst>
              <a:ext uri="{FF2B5EF4-FFF2-40B4-BE49-F238E27FC236}">
                <a16:creationId xmlns:a16="http://schemas.microsoft.com/office/drawing/2014/main" id="{7F2412D0-AE0B-D939-201B-7CE135278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97700" y="1031874"/>
            <a:ext cx="4654550" cy="465455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68" r="68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4449E-7F98-4A53-BB9E-FBD068E90E5C}" type="datetime1">
              <a:rPr lang="nb-NO" smtClean="0"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7096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B7372A-A4C1-F7A9-DDBC-7EB01A695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9" y="412960"/>
            <a:ext cx="5526089" cy="116955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6">
            <a:extLst>
              <a:ext uri="{FF2B5EF4-FFF2-40B4-BE49-F238E27FC236}">
                <a16:creationId xmlns:a16="http://schemas.microsoft.com/office/drawing/2014/main" id="{6DF6766E-60B5-B2D3-5768-86970099F43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08001" y="2138400"/>
            <a:ext cx="5526088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B2275C47-533F-9973-9A32-CCFD3E632D1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31856" y="506412"/>
            <a:ext cx="4452144" cy="54625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DA29-6777-4F1D-962F-30C3E8B9B4BB}" type="datetime1">
              <a:rPr lang="nb-NO" smtClean="0"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6129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F6A5C6-E1C4-952D-DABF-1BB5BF893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6">
            <a:extLst>
              <a:ext uri="{FF2B5EF4-FFF2-40B4-BE49-F238E27FC236}">
                <a16:creationId xmlns:a16="http://schemas.microsoft.com/office/drawing/2014/main" id="{EE161A46-FD7E-1F16-BC69-F4BEB4ECC83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08001" y="2138400"/>
            <a:ext cx="5526088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6">
            <a:extLst>
              <a:ext uri="{FF2B5EF4-FFF2-40B4-BE49-F238E27FC236}">
                <a16:creationId xmlns:a16="http://schemas.microsoft.com/office/drawing/2014/main" id="{17E94AB6-295A-F41F-873C-96EE7921154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157913" y="2138400"/>
            <a:ext cx="5526088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4B4-F9EC-47CA-AE1A-1458A73DD736}" type="datetime1">
              <a:rPr lang="nb-NO" smtClean="0"/>
              <a:t>08.01.2026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56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F6A5C6-E1C4-952D-DABF-1BB5BF893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18C492B-6362-5E39-0F7F-7A17D635E41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08001" y="2138400"/>
            <a:ext cx="3502023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innhold 3">
            <a:extLst>
              <a:ext uri="{FF2B5EF4-FFF2-40B4-BE49-F238E27FC236}">
                <a16:creationId xmlns:a16="http://schemas.microsoft.com/office/drawing/2014/main" id="{1AA5BF3C-048D-F48C-3240-F69033B7EAF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44988" y="2138400"/>
            <a:ext cx="3502023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3">
            <a:extLst>
              <a:ext uri="{FF2B5EF4-FFF2-40B4-BE49-F238E27FC236}">
                <a16:creationId xmlns:a16="http://schemas.microsoft.com/office/drawing/2014/main" id="{CB1BE2F3-97D3-0805-CEC1-9BFC2E0AD1C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181975" y="2138400"/>
            <a:ext cx="3502023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4B4-F9EC-47CA-AE1A-1458A73DD736}" type="datetime1">
              <a:rPr lang="nb-NO" smtClean="0"/>
              <a:t>08.01.2026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972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kolonne med mellom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B7372A-A4C1-F7A9-DDBC-7EB01A695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tekst 2">
            <a:extLst>
              <a:ext uri="{FF2B5EF4-FFF2-40B4-BE49-F238E27FC236}">
                <a16:creationId xmlns:a16="http://schemas.microsoft.com/office/drawing/2014/main" id="{ADE91029-2C4F-44F0-A541-0E6736EF1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126871"/>
            <a:ext cx="5526088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858BBD1-8527-DC74-38DF-966806C2B7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8001" y="2692400"/>
            <a:ext cx="5526088" cy="344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B239-F463-4628-8561-C7117549E787}" type="datetime1">
              <a:rPr lang="nb-NO" smtClean="0"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7391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kolonner med mellom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F6A5C6-E1C4-952D-DABF-1BB5BF893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6A994F74-9214-EAAE-3099-9401EABF0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126871"/>
            <a:ext cx="5526088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innhold 7">
            <a:extLst>
              <a:ext uri="{FF2B5EF4-FFF2-40B4-BE49-F238E27FC236}">
                <a16:creationId xmlns:a16="http://schemas.microsoft.com/office/drawing/2014/main" id="{45589C61-04DE-8487-8B5F-53C6609D107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8001" y="2692400"/>
            <a:ext cx="5526088" cy="344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D18BFBF5-5CBC-C301-5A45-B6B9EDC72B2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157909" y="2126871"/>
            <a:ext cx="5526088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innhold 7">
            <a:extLst>
              <a:ext uri="{FF2B5EF4-FFF2-40B4-BE49-F238E27FC236}">
                <a16:creationId xmlns:a16="http://schemas.microsoft.com/office/drawing/2014/main" id="{A6F75EE5-AB8F-8C35-0D4D-0B1EB19562B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57910" y="2692400"/>
            <a:ext cx="5526088" cy="344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4B4-F9EC-47CA-AE1A-1458A73DD736}" type="datetime1">
              <a:rPr lang="nb-NO" smtClean="0"/>
              <a:t>08.01.2026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1772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kolonner med mellom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tel 16">
            <a:extLst>
              <a:ext uri="{FF2B5EF4-FFF2-40B4-BE49-F238E27FC236}">
                <a16:creationId xmlns:a16="http://schemas.microsoft.com/office/drawing/2014/main" id="{E9234D4C-3232-2AB1-B505-21934D274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D602FBB2-2D71-A54F-43F7-28014A4F5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1" y="2126871"/>
            <a:ext cx="3502023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innhold 7">
            <a:extLst>
              <a:ext uri="{FF2B5EF4-FFF2-40B4-BE49-F238E27FC236}">
                <a16:creationId xmlns:a16="http://schemas.microsoft.com/office/drawing/2014/main" id="{3CE373FF-4AA2-33CE-FD97-DC60FB84610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8002" y="2692400"/>
            <a:ext cx="3502023" cy="344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8659CB99-CD46-202F-2C5D-EDB3CA865E7E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4344988" y="2126871"/>
            <a:ext cx="3502023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innhold 7">
            <a:extLst>
              <a:ext uri="{FF2B5EF4-FFF2-40B4-BE49-F238E27FC236}">
                <a16:creationId xmlns:a16="http://schemas.microsoft.com/office/drawing/2014/main" id="{8A74E7D1-E6A5-1092-6C06-418B7D5F34F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344988" y="2692400"/>
            <a:ext cx="3502023" cy="344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6F54638-0CEF-CF88-880A-BB1B90B37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2E8B9-2422-44A2-8994-70FDF9D33DA1}" type="datetime1">
              <a:rPr lang="nb-NO" smtClean="0"/>
              <a:t>08.01.2026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D2854CB-6959-4ECC-FF68-3DED96A10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7F05456-784F-8E68-7576-317A4CC84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9" name="Plassholder for tekst 2">
            <a:extLst>
              <a:ext uri="{FF2B5EF4-FFF2-40B4-BE49-F238E27FC236}">
                <a16:creationId xmlns:a16="http://schemas.microsoft.com/office/drawing/2014/main" id="{0A2F683C-E6DB-3A0B-B86A-A72D794424DF}"/>
              </a:ext>
            </a:extLst>
          </p:cNvPr>
          <p:cNvSpPr>
            <a:spLocks noGrp="1"/>
          </p:cNvSpPr>
          <p:nvPr>
            <p:ph type="body" idx="25"/>
          </p:nvPr>
        </p:nvSpPr>
        <p:spPr>
          <a:xfrm>
            <a:off x="8181974" y="2126871"/>
            <a:ext cx="3502023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Plassholder for innhold 7">
            <a:extLst>
              <a:ext uri="{FF2B5EF4-FFF2-40B4-BE49-F238E27FC236}">
                <a16:creationId xmlns:a16="http://schemas.microsoft.com/office/drawing/2014/main" id="{F87520B8-885C-7535-1EAA-68456FC6F55D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81974" y="2692400"/>
            <a:ext cx="3502023" cy="344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757408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kolonner med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tel 1">
            <a:extLst>
              <a:ext uri="{FF2B5EF4-FFF2-40B4-BE49-F238E27FC236}">
                <a16:creationId xmlns:a16="http://schemas.microsoft.com/office/drawing/2014/main" id="{58DE019B-D82E-A7E9-EA8C-BDA65A7DE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4" name="Plassholder for bilde 10">
            <a:extLst>
              <a:ext uri="{FF2B5EF4-FFF2-40B4-BE49-F238E27FC236}">
                <a16:creationId xmlns:a16="http://schemas.microsoft.com/office/drawing/2014/main" id="{0A17A26C-057C-1F11-D231-BA79CC57189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08000" y="506412"/>
            <a:ext cx="3502023" cy="235664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  <a:br>
              <a:rPr lang="nb-NO" noProof="0"/>
            </a:br>
            <a:br>
              <a:rPr lang="nb-NO" noProof="0"/>
            </a:br>
            <a:r>
              <a:rPr lang="nb-NO" noProof="0"/>
              <a:t>Hvis du legger inn en illustrasjon, vil den beskjæres automatisk. For å fikse, gå til Bildeformat-fanen &gt; Beskjær &gt; Tilpass.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E7B9F7A-A744-B1F3-55B8-E06370FA0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3094678"/>
            <a:ext cx="3502023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>
            <a:extLst>
              <a:ext uri="{FF2B5EF4-FFF2-40B4-BE49-F238E27FC236}">
                <a16:creationId xmlns:a16="http://schemas.microsoft.com/office/drawing/2014/main" id="{E4120A31-6D80-5EAD-695D-D0DE1BA296E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08001" y="3653132"/>
            <a:ext cx="3502023" cy="25491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7" name="Plassholder for bilde 10">
            <a:extLst>
              <a:ext uri="{FF2B5EF4-FFF2-40B4-BE49-F238E27FC236}">
                <a16:creationId xmlns:a16="http://schemas.microsoft.com/office/drawing/2014/main" id="{7B3C2312-CFE6-EB19-B076-2D5C3A86BBB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344988" y="506412"/>
            <a:ext cx="3502023" cy="235664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5662B2E3-A3F7-3BAE-989C-4E21EA2D7415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4344988" y="3094678"/>
            <a:ext cx="3502023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9ADD952-03DC-E3A0-65A0-08FEB24E1EE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44988" y="3653132"/>
            <a:ext cx="3502023" cy="25491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8" name="Plassholder for bilde 10">
            <a:extLst>
              <a:ext uri="{FF2B5EF4-FFF2-40B4-BE49-F238E27FC236}">
                <a16:creationId xmlns:a16="http://schemas.microsoft.com/office/drawing/2014/main" id="{C9B4B303-28EE-7911-2C1F-6C20AD3A9CD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81977" y="506412"/>
            <a:ext cx="3502023" cy="235664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16" name="Plassholder for tekst 2">
            <a:extLst>
              <a:ext uri="{FF2B5EF4-FFF2-40B4-BE49-F238E27FC236}">
                <a16:creationId xmlns:a16="http://schemas.microsoft.com/office/drawing/2014/main" id="{37BF8179-7CD9-5FFB-4E97-4756E2C3C219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8181975" y="3094678"/>
            <a:ext cx="3502023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272D6E75-53E2-7E73-9E90-4EB099C7B2EB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81975" y="3653132"/>
            <a:ext cx="3502023" cy="25491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6F54638-0CEF-CF88-880A-BB1B90B37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2E8B9-2422-44A2-8994-70FDF9D33DA1}" type="datetime1">
              <a:rPr lang="nb-NO" smtClean="0"/>
              <a:t>08.01.2026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D2854CB-6959-4ECC-FF68-3DED96A10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7F05456-784F-8E68-7576-317A4CC84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4742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103CD8-DC4B-1EAC-E4B7-A853F1896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3DA3595-0D76-FC7F-CE98-A2771164E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C253-020C-4273-A4A1-5F27AB6C71CC}" type="datetime1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8C16737-31A4-6AA3-36AE-0BE2577D1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6A46AD8-B713-9AE7-6379-37F604914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2278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F77EDC89-EC50-7887-13EF-4967CDF006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F460-4D06-4E74-AE1D-EFF112B680AB}" type="datetime1">
              <a:rPr lang="nb-NO" smtClean="0"/>
              <a:t>08.01.2026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4399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sagn sitat med illustra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103CD8-DC4B-1EAC-E4B7-A853F1896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1907386"/>
            <a:ext cx="5526088" cy="295036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Illustrasjon i plassholder">
            <a:extLst>
              <a:ext uri="{FF2B5EF4-FFF2-40B4-BE49-F238E27FC236}">
                <a16:creationId xmlns:a16="http://schemas.microsoft.com/office/drawing/2014/main" id="{AD9F9B34-04BC-CF55-82A3-4A47FB7E0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54390" y="1922780"/>
            <a:ext cx="3017519" cy="301752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68" r="68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3DA3595-0D76-FC7F-CE98-A2771164E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C253-020C-4273-A4A1-5F27AB6C71CC}" type="datetime1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8C16737-31A4-6AA3-36AE-0BE2577D1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6A46AD8-B713-9AE7-6379-37F604914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3594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sagn sitat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103CD8-DC4B-1EAC-E4B7-A853F1896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1907386"/>
            <a:ext cx="5526088" cy="295036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Plassholder for bilde">
            <a:extLst>
              <a:ext uri="{FF2B5EF4-FFF2-40B4-BE49-F238E27FC236}">
                <a16:creationId xmlns:a16="http://schemas.microsoft.com/office/drawing/2014/main" id="{099340A9-63D9-2447-4AFF-394B068AA5C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57915" y="2000250"/>
            <a:ext cx="5524499" cy="2857500"/>
          </a:xfrm>
          <a:custGeom>
            <a:avLst/>
            <a:gdLst>
              <a:gd name="connsiteX0" fmla="*/ 2824163 w 5524499"/>
              <a:gd name="connsiteY0" fmla="*/ 0 h 2857500"/>
              <a:gd name="connsiteX1" fmla="*/ 5524499 w 5524499"/>
              <a:gd name="connsiteY1" fmla="*/ 0 h 2857500"/>
              <a:gd name="connsiteX2" fmla="*/ 5524499 w 5524499"/>
              <a:gd name="connsiteY2" fmla="*/ 2857500 h 2857500"/>
              <a:gd name="connsiteX3" fmla="*/ 2824163 w 5524499"/>
              <a:gd name="connsiteY3" fmla="*/ 2857500 h 2857500"/>
              <a:gd name="connsiteX4" fmla="*/ 0 w 5524499"/>
              <a:gd name="connsiteY4" fmla="*/ 0 h 2857500"/>
              <a:gd name="connsiteX5" fmla="*/ 2700336 w 5524499"/>
              <a:gd name="connsiteY5" fmla="*/ 0 h 2857500"/>
              <a:gd name="connsiteX6" fmla="*/ 2700336 w 5524499"/>
              <a:gd name="connsiteY6" fmla="*/ 2857500 h 2857500"/>
              <a:gd name="connsiteX7" fmla="*/ 0 w 5524499"/>
              <a:gd name="connsiteY7" fmla="*/ 2857500 h 285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24499" h="2857500">
                <a:moveTo>
                  <a:pt x="2824163" y="0"/>
                </a:moveTo>
                <a:lnTo>
                  <a:pt x="5524499" y="0"/>
                </a:lnTo>
                <a:lnTo>
                  <a:pt x="5524499" y="2857500"/>
                </a:lnTo>
                <a:lnTo>
                  <a:pt x="2824163" y="2857500"/>
                </a:lnTo>
                <a:close/>
                <a:moveTo>
                  <a:pt x="0" y="0"/>
                </a:moveTo>
                <a:lnTo>
                  <a:pt x="2700336" y="0"/>
                </a:lnTo>
                <a:lnTo>
                  <a:pt x="2700336" y="285750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3DA3595-0D76-FC7F-CE98-A2771164E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C253-020C-4273-A4A1-5F27AB6C71CC}" type="datetime1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8C16737-31A4-6AA3-36AE-0BE2577D1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6A46AD8-B713-9AE7-6379-37F604914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9748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er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F7B3EDA9-4197-82FE-7430-56C13567DE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9" name="Plassholder for bilde 10">
            <a:extLst>
              <a:ext uri="{FF2B5EF4-FFF2-40B4-BE49-F238E27FC236}">
                <a16:creationId xmlns:a16="http://schemas.microsoft.com/office/drawing/2014/main" id="{B2E7F01E-D95C-DA60-4546-AF80678168D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8000" y="506412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11" name="Navn">
            <a:extLst>
              <a:ext uri="{FF2B5EF4-FFF2-40B4-BE49-F238E27FC236}">
                <a16:creationId xmlns:a16="http://schemas.microsoft.com/office/drawing/2014/main" id="{9C0C41BF-2003-F726-18BB-22DCC6BF76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8000" y="2260606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12" name="Prosjekttittel">
            <a:extLst>
              <a:ext uri="{FF2B5EF4-FFF2-40B4-BE49-F238E27FC236}">
                <a16:creationId xmlns:a16="http://schemas.microsoft.com/office/drawing/2014/main" id="{97A4A01C-80AA-F4AE-C7C4-4C8432CC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8000" y="249266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13" name="Arbeidstittel og firma">
            <a:extLst>
              <a:ext uri="{FF2B5EF4-FFF2-40B4-BE49-F238E27FC236}">
                <a16:creationId xmlns:a16="http://schemas.microsoft.com/office/drawing/2014/main" id="{B4E7B479-4A29-E408-D261-F493B3E34DB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8000" y="2705906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C25607D-9553-70DD-C176-605489C57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3185-3AFC-4B1E-8E4B-DE6312290753}" type="datetime1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24FE914-C2C8-D663-7059-44E2D319B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8FF6196-DE02-4EE3-6B94-106A56810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8" name="Plassholder for bilde 10">
            <a:extLst>
              <a:ext uri="{FF2B5EF4-FFF2-40B4-BE49-F238E27FC236}">
                <a16:creationId xmlns:a16="http://schemas.microsoft.com/office/drawing/2014/main" id="{A98DA280-4663-F751-611B-47C7FBAFB0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333750" y="506412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19" name="Navn">
            <a:extLst>
              <a:ext uri="{FF2B5EF4-FFF2-40B4-BE49-F238E27FC236}">
                <a16:creationId xmlns:a16="http://schemas.microsoft.com/office/drawing/2014/main" id="{3BBA6C15-8950-E476-682B-FF66187F4DC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33750" y="2260606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0" name="Prosjekttittel">
            <a:extLst>
              <a:ext uri="{FF2B5EF4-FFF2-40B4-BE49-F238E27FC236}">
                <a16:creationId xmlns:a16="http://schemas.microsoft.com/office/drawing/2014/main" id="{B95A6E03-0E99-F0DD-155C-14124872A14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33750" y="249266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21" name="Arbeidstittel og firma">
            <a:extLst>
              <a:ext uri="{FF2B5EF4-FFF2-40B4-BE49-F238E27FC236}">
                <a16:creationId xmlns:a16="http://schemas.microsoft.com/office/drawing/2014/main" id="{9A113D9C-1DF8-210D-8949-3E1FD4464D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33750" y="2705906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22" name="Plassholder for bilde 10">
            <a:extLst>
              <a:ext uri="{FF2B5EF4-FFF2-40B4-BE49-F238E27FC236}">
                <a16:creationId xmlns:a16="http://schemas.microsoft.com/office/drawing/2014/main" id="{81FEA435-B523-800B-577E-99C4ECB51FCF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159500" y="506412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23" name="Navn">
            <a:extLst>
              <a:ext uri="{FF2B5EF4-FFF2-40B4-BE49-F238E27FC236}">
                <a16:creationId xmlns:a16="http://schemas.microsoft.com/office/drawing/2014/main" id="{A318DDFC-CBCD-65EE-2164-D81B7078C7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59500" y="2260606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4" name="Prosjekttittel">
            <a:extLst>
              <a:ext uri="{FF2B5EF4-FFF2-40B4-BE49-F238E27FC236}">
                <a16:creationId xmlns:a16="http://schemas.microsoft.com/office/drawing/2014/main" id="{06315440-98D4-3ECC-B8BD-7FF01223AB7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59500" y="249266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25" name="Arbeidstittel og firma">
            <a:extLst>
              <a:ext uri="{FF2B5EF4-FFF2-40B4-BE49-F238E27FC236}">
                <a16:creationId xmlns:a16="http://schemas.microsoft.com/office/drawing/2014/main" id="{20A8AB33-C07F-A46B-3923-EFF0457AE99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59500" y="2705906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26" name="Plassholder for bilde 10">
            <a:extLst>
              <a:ext uri="{FF2B5EF4-FFF2-40B4-BE49-F238E27FC236}">
                <a16:creationId xmlns:a16="http://schemas.microsoft.com/office/drawing/2014/main" id="{05BE2C4F-B201-4707-C087-A3566A3CBD09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983663" y="506412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27" name="Navn">
            <a:extLst>
              <a:ext uri="{FF2B5EF4-FFF2-40B4-BE49-F238E27FC236}">
                <a16:creationId xmlns:a16="http://schemas.microsoft.com/office/drawing/2014/main" id="{A54A24D2-6ED0-EAE4-7307-9425CCD7474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83663" y="2260606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8" name="Prosjekttittel">
            <a:extLst>
              <a:ext uri="{FF2B5EF4-FFF2-40B4-BE49-F238E27FC236}">
                <a16:creationId xmlns:a16="http://schemas.microsoft.com/office/drawing/2014/main" id="{1AAE24FC-77CE-94E1-8638-10EA9D87FBD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983663" y="249266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29" name="Arbeidstittel og firma">
            <a:extLst>
              <a:ext uri="{FF2B5EF4-FFF2-40B4-BE49-F238E27FC236}">
                <a16:creationId xmlns:a16="http://schemas.microsoft.com/office/drawing/2014/main" id="{66D55246-E229-C584-3614-3E0A5C0C433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83663" y="2705906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30" name="Plassholder for bilde 10">
            <a:extLst>
              <a:ext uri="{FF2B5EF4-FFF2-40B4-BE49-F238E27FC236}">
                <a16:creationId xmlns:a16="http://schemas.microsoft.com/office/drawing/2014/main" id="{09D7481C-34FF-72B7-4FF0-EB82665AFB4E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508000" y="3495665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31" name="Navn">
            <a:extLst>
              <a:ext uri="{FF2B5EF4-FFF2-40B4-BE49-F238E27FC236}">
                <a16:creationId xmlns:a16="http://schemas.microsoft.com/office/drawing/2014/main" id="{89B57D6A-1624-CC68-4E11-66E3AD9A084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08000" y="5249859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32" name="Prosjekttittel">
            <a:extLst>
              <a:ext uri="{FF2B5EF4-FFF2-40B4-BE49-F238E27FC236}">
                <a16:creationId xmlns:a16="http://schemas.microsoft.com/office/drawing/2014/main" id="{D5A8E862-26E6-64CD-0062-3E35B10D79B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08000" y="5481917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33" name="Arbeidstittel og firma">
            <a:extLst>
              <a:ext uri="{FF2B5EF4-FFF2-40B4-BE49-F238E27FC236}">
                <a16:creationId xmlns:a16="http://schemas.microsoft.com/office/drawing/2014/main" id="{D01B451B-4BBA-2299-D47C-D21C96FC5CD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08000" y="5695159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34" name="Plassholder for bilde 10">
            <a:extLst>
              <a:ext uri="{FF2B5EF4-FFF2-40B4-BE49-F238E27FC236}">
                <a16:creationId xmlns:a16="http://schemas.microsoft.com/office/drawing/2014/main" id="{43C095C5-CB3A-022A-D4B1-C0E89673CBF3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333750" y="3495665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35" name="Navn">
            <a:extLst>
              <a:ext uri="{FF2B5EF4-FFF2-40B4-BE49-F238E27FC236}">
                <a16:creationId xmlns:a16="http://schemas.microsoft.com/office/drawing/2014/main" id="{5B6E712C-CA5E-D483-941D-3039F158B6C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333750" y="5249859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36" name="Prosjekttittel">
            <a:extLst>
              <a:ext uri="{FF2B5EF4-FFF2-40B4-BE49-F238E27FC236}">
                <a16:creationId xmlns:a16="http://schemas.microsoft.com/office/drawing/2014/main" id="{3808336F-CC82-ACF7-C285-B4E3DF70CE9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333750" y="5481917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37" name="Arbeidstittel og firma">
            <a:extLst>
              <a:ext uri="{FF2B5EF4-FFF2-40B4-BE49-F238E27FC236}">
                <a16:creationId xmlns:a16="http://schemas.microsoft.com/office/drawing/2014/main" id="{DA3C3BB6-DEE4-31AB-8666-E0C98D8EE40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333750" y="5695159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38" name="Plassholder for bilde 10">
            <a:extLst>
              <a:ext uri="{FF2B5EF4-FFF2-40B4-BE49-F238E27FC236}">
                <a16:creationId xmlns:a16="http://schemas.microsoft.com/office/drawing/2014/main" id="{A840EEDD-C1BE-605C-609E-5981E442A83E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159500" y="3495665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39" name="Navn">
            <a:extLst>
              <a:ext uri="{FF2B5EF4-FFF2-40B4-BE49-F238E27FC236}">
                <a16:creationId xmlns:a16="http://schemas.microsoft.com/office/drawing/2014/main" id="{413F326F-A62D-3370-5411-D121ED646B5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159500" y="5249859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40" name="Prosjekttittel">
            <a:extLst>
              <a:ext uri="{FF2B5EF4-FFF2-40B4-BE49-F238E27FC236}">
                <a16:creationId xmlns:a16="http://schemas.microsoft.com/office/drawing/2014/main" id="{6A4154AF-D8DC-A368-9B44-7208F8317A8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159500" y="5481917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41" name="Arbeidstittel og firma">
            <a:extLst>
              <a:ext uri="{FF2B5EF4-FFF2-40B4-BE49-F238E27FC236}">
                <a16:creationId xmlns:a16="http://schemas.microsoft.com/office/drawing/2014/main" id="{549F60D6-DE5C-DDA8-7DAF-B9C1B6437F3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59500" y="5695159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42" name="Ekspertressrser">
            <a:extLst>
              <a:ext uri="{FF2B5EF4-FFF2-40B4-BE49-F238E27FC236}">
                <a16:creationId xmlns:a16="http://schemas.microsoft.com/office/drawing/2014/main" id="{2AC11F43-6B1F-1355-A171-475481E6484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983663" y="3455460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43" name="Arbeidstittel og firma">
            <a:extLst>
              <a:ext uri="{FF2B5EF4-FFF2-40B4-BE49-F238E27FC236}">
                <a16:creationId xmlns:a16="http://schemas.microsoft.com/office/drawing/2014/main" id="{CB6FFB60-A7DF-2C96-8A5E-F23F4C061A2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983663" y="3870379"/>
            <a:ext cx="2698750" cy="21325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Navn, Firma</a:t>
            </a:r>
          </a:p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7315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er u/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7FF1B5ED-FA9B-16D7-498F-D04B6D8DD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Navn">
            <a:extLst>
              <a:ext uri="{FF2B5EF4-FFF2-40B4-BE49-F238E27FC236}">
                <a16:creationId xmlns:a16="http://schemas.microsoft.com/office/drawing/2014/main" id="{9C0C41BF-2003-F726-18BB-22DCC6BF76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8000" y="1962157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12" name="Prosjekttittel">
            <a:extLst>
              <a:ext uri="{FF2B5EF4-FFF2-40B4-BE49-F238E27FC236}">
                <a16:creationId xmlns:a16="http://schemas.microsoft.com/office/drawing/2014/main" id="{97A4A01C-80AA-F4AE-C7C4-4C8432CC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8000" y="225533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13" name="Arbeidstittel og firma">
            <a:extLst>
              <a:ext uri="{FF2B5EF4-FFF2-40B4-BE49-F238E27FC236}">
                <a16:creationId xmlns:a16="http://schemas.microsoft.com/office/drawing/2014/main" id="{B4E7B479-4A29-E408-D261-F493B3E34DB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8000" y="2584737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C25607D-9553-70DD-C176-605489C57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3185-3AFC-4B1E-8E4B-DE6312290753}" type="datetime1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24FE914-C2C8-D663-7059-44E2D319B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8FF6196-DE02-4EE3-6B94-106A56810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9" name="Navn">
            <a:extLst>
              <a:ext uri="{FF2B5EF4-FFF2-40B4-BE49-F238E27FC236}">
                <a16:creationId xmlns:a16="http://schemas.microsoft.com/office/drawing/2014/main" id="{3BBA6C15-8950-E476-682B-FF66187F4DC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33750" y="1962157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0" name="Prosjekttittel">
            <a:extLst>
              <a:ext uri="{FF2B5EF4-FFF2-40B4-BE49-F238E27FC236}">
                <a16:creationId xmlns:a16="http://schemas.microsoft.com/office/drawing/2014/main" id="{B95A6E03-0E99-F0DD-155C-14124872A14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33750" y="225533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21" name="Arbeidstittel og firma">
            <a:extLst>
              <a:ext uri="{FF2B5EF4-FFF2-40B4-BE49-F238E27FC236}">
                <a16:creationId xmlns:a16="http://schemas.microsoft.com/office/drawing/2014/main" id="{9A113D9C-1DF8-210D-8949-3E1FD4464D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33750" y="2584737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23" name="Navn">
            <a:extLst>
              <a:ext uri="{FF2B5EF4-FFF2-40B4-BE49-F238E27FC236}">
                <a16:creationId xmlns:a16="http://schemas.microsoft.com/office/drawing/2014/main" id="{A318DDFC-CBCD-65EE-2164-D81B7078C7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59500" y="1962157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4" name="Prosjekttittel">
            <a:extLst>
              <a:ext uri="{FF2B5EF4-FFF2-40B4-BE49-F238E27FC236}">
                <a16:creationId xmlns:a16="http://schemas.microsoft.com/office/drawing/2014/main" id="{06315440-98D4-3ECC-B8BD-7FF01223AB7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59500" y="225533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25" name="Arbeidstittel og firma">
            <a:extLst>
              <a:ext uri="{FF2B5EF4-FFF2-40B4-BE49-F238E27FC236}">
                <a16:creationId xmlns:a16="http://schemas.microsoft.com/office/drawing/2014/main" id="{20A8AB33-C07F-A46B-3923-EFF0457AE99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59500" y="2584737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27" name="Navn">
            <a:extLst>
              <a:ext uri="{FF2B5EF4-FFF2-40B4-BE49-F238E27FC236}">
                <a16:creationId xmlns:a16="http://schemas.microsoft.com/office/drawing/2014/main" id="{A54A24D2-6ED0-EAE4-7307-9425CCD7474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83663" y="1962157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8" name="Prosjekttittel">
            <a:extLst>
              <a:ext uri="{FF2B5EF4-FFF2-40B4-BE49-F238E27FC236}">
                <a16:creationId xmlns:a16="http://schemas.microsoft.com/office/drawing/2014/main" id="{1AAE24FC-77CE-94E1-8638-10EA9D87FBD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983663" y="225533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29" name="Arbeidstittel og firma">
            <a:extLst>
              <a:ext uri="{FF2B5EF4-FFF2-40B4-BE49-F238E27FC236}">
                <a16:creationId xmlns:a16="http://schemas.microsoft.com/office/drawing/2014/main" id="{66D55246-E229-C584-3614-3E0A5C0C433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83663" y="2584737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10" name="Navn">
            <a:extLst>
              <a:ext uri="{FF2B5EF4-FFF2-40B4-BE49-F238E27FC236}">
                <a16:creationId xmlns:a16="http://schemas.microsoft.com/office/drawing/2014/main" id="{846BECC8-BAE8-587C-CC6D-EB944F2F644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8000" y="3452913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14" name="Prosjekttittel">
            <a:extLst>
              <a:ext uri="{FF2B5EF4-FFF2-40B4-BE49-F238E27FC236}">
                <a16:creationId xmlns:a16="http://schemas.microsoft.com/office/drawing/2014/main" id="{30BF9DFF-08D9-70F5-9D0D-867CD689C67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08000" y="3746090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15" name="Arbeidstittel og firma">
            <a:extLst>
              <a:ext uri="{FF2B5EF4-FFF2-40B4-BE49-F238E27FC236}">
                <a16:creationId xmlns:a16="http://schemas.microsoft.com/office/drawing/2014/main" id="{14C48842-E19E-A0AA-E70E-97DB04BF42F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08000" y="4075493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16" name="Navn">
            <a:extLst>
              <a:ext uri="{FF2B5EF4-FFF2-40B4-BE49-F238E27FC236}">
                <a16:creationId xmlns:a16="http://schemas.microsoft.com/office/drawing/2014/main" id="{50F66665-7913-B2ED-2EB3-43365348FBB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33750" y="3452913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17" name="Prosjekttittel">
            <a:extLst>
              <a:ext uri="{FF2B5EF4-FFF2-40B4-BE49-F238E27FC236}">
                <a16:creationId xmlns:a16="http://schemas.microsoft.com/office/drawing/2014/main" id="{31C9FD0B-175E-4E82-2583-D7E57F6254F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333750" y="3746090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44" name="Arbeidstittel og firma">
            <a:extLst>
              <a:ext uri="{FF2B5EF4-FFF2-40B4-BE49-F238E27FC236}">
                <a16:creationId xmlns:a16="http://schemas.microsoft.com/office/drawing/2014/main" id="{C508EC01-401D-A7CF-AE73-FD6B515B3D8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333750" y="4075493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45" name="Navn">
            <a:extLst>
              <a:ext uri="{FF2B5EF4-FFF2-40B4-BE49-F238E27FC236}">
                <a16:creationId xmlns:a16="http://schemas.microsoft.com/office/drawing/2014/main" id="{B4ED26C1-D964-465B-6DC0-5748C158634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59500" y="3452913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46" name="Prosjekttittel">
            <a:extLst>
              <a:ext uri="{FF2B5EF4-FFF2-40B4-BE49-F238E27FC236}">
                <a16:creationId xmlns:a16="http://schemas.microsoft.com/office/drawing/2014/main" id="{3DCDF2F5-9C14-442B-8249-562B04D2EAE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159500" y="3746090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47" name="Arbeidstittel og firma">
            <a:extLst>
              <a:ext uri="{FF2B5EF4-FFF2-40B4-BE49-F238E27FC236}">
                <a16:creationId xmlns:a16="http://schemas.microsoft.com/office/drawing/2014/main" id="{35D31C4A-3EEC-B17F-D9A8-9D598E1CE28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159500" y="4075493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48" name="Navn">
            <a:extLst>
              <a:ext uri="{FF2B5EF4-FFF2-40B4-BE49-F238E27FC236}">
                <a16:creationId xmlns:a16="http://schemas.microsoft.com/office/drawing/2014/main" id="{E4F52A40-5E6A-838B-D941-84F90E5779B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983663" y="3452913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49" name="Prosjekttittel">
            <a:extLst>
              <a:ext uri="{FF2B5EF4-FFF2-40B4-BE49-F238E27FC236}">
                <a16:creationId xmlns:a16="http://schemas.microsoft.com/office/drawing/2014/main" id="{A657ADC4-B18F-387E-3B3D-5851BCB8ED25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983663" y="3746090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50" name="Arbeidstittel og firma">
            <a:extLst>
              <a:ext uri="{FF2B5EF4-FFF2-40B4-BE49-F238E27FC236}">
                <a16:creationId xmlns:a16="http://schemas.microsoft.com/office/drawing/2014/main" id="{6F839E98-FCEA-CE01-8A71-41D7CBBD76A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83663" y="4075493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6784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ga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C861E6-2642-D471-8224-92CC371DD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B07B452C-D71E-750B-795E-8E796B04A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8000" y="2062957"/>
            <a:ext cx="3544578" cy="3143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mellomtittel">
            <a:extLst>
              <a:ext uri="{FF2B5EF4-FFF2-40B4-BE49-F238E27FC236}">
                <a16:creationId xmlns:a16="http://schemas.microsoft.com/office/drawing/2014/main" id="{5034F13A-69DE-5996-BEF2-96D3D82E4A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2940" y="2299970"/>
            <a:ext cx="3185160" cy="817563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2364CA3D-8F13-416C-6438-F842E331F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0400" y="3489325"/>
            <a:ext cx="3185160" cy="1414990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3A49C31-E2C9-5DF1-E045-B1A16CDE1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3185-3AFC-4B1E-8E4B-DE6312290753}" type="datetime1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6B323F5-72A9-B346-72AC-B2B727A74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D1B326D-695A-2851-D654-F750DE7D4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38ED7D8D-BC35-6F48-7373-51D8010A2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23711" y="2062957"/>
            <a:ext cx="3544578" cy="3143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mellomtittel">
            <a:extLst>
              <a:ext uri="{FF2B5EF4-FFF2-40B4-BE49-F238E27FC236}">
                <a16:creationId xmlns:a16="http://schemas.microsoft.com/office/drawing/2014/main" id="{2703B262-02FE-4B08-33E8-912FF05719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8651" y="2299970"/>
            <a:ext cx="3185160" cy="817563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10">
            <a:extLst>
              <a:ext uri="{FF2B5EF4-FFF2-40B4-BE49-F238E27FC236}">
                <a16:creationId xmlns:a16="http://schemas.microsoft.com/office/drawing/2014/main" id="{7BF24E21-62B5-5C2E-7296-F9B28A52A14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76111" y="3489325"/>
            <a:ext cx="3185160" cy="1414990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E8EC469E-F491-6543-3CC5-268DA09982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39421" y="2062957"/>
            <a:ext cx="3544578" cy="3143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mellomtittel">
            <a:extLst>
              <a:ext uri="{FF2B5EF4-FFF2-40B4-BE49-F238E27FC236}">
                <a16:creationId xmlns:a16="http://schemas.microsoft.com/office/drawing/2014/main" id="{E4B6AC4C-37F0-E1E6-2B72-A698FE84B3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94361" y="2299970"/>
            <a:ext cx="3185160" cy="817563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10">
            <a:extLst>
              <a:ext uri="{FF2B5EF4-FFF2-40B4-BE49-F238E27FC236}">
                <a16:creationId xmlns:a16="http://schemas.microsoft.com/office/drawing/2014/main" id="{BC2E329D-9C20-BE34-00B9-E23353BF7E2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91821" y="3489325"/>
            <a:ext cx="3185160" cy="1414990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22" name="Grafikk 21">
            <a:extLst>
              <a:ext uri="{FF2B5EF4-FFF2-40B4-BE49-F238E27FC236}">
                <a16:creationId xmlns:a16="http://schemas.microsoft.com/office/drawing/2014/main" id="{774AFA7B-3134-7DEA-F284-DE9D9605D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3380" y="3591718"/>
            <a:ext cx="175862" cy="94695"/>
          </a:xfrm>
          <a:prstGeom prst="rect">
            <a:avLst/>
          </a:prstGeom>
        </p:spPr>
      </p:pic>
      <p:pic>
        <p:nvPicPr>
          <p:cNvPr id="23" name="Grafikk 22">
            <a:extLst>
              <a:ext uri="{FF2B5EF4-FFF2-40B4-BE49-F238E27FC236}">
                <a16:creationId xmlns:a16="http://schemas.microsoft.com/office/drawing/2014/main" id="{B4CF273B-FEED-E261-4308-05F3A1D05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25214" y="3591718"/>
            <a:ext cx="175862" cy="9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590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>
            <a:extLst>
              <a:ext uri="{FF2B5EF4-FFF2-40B4-BE49-F238E27FC236}">
                <a16:creationId xmlns:a16="http://schemas.microsoft.com/office/drawing/2014/main" id="{13944D84-FD13-AE00-65E2-A5108C1109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pic>
        <p:nvPicPr>
          <p:cNvPr id="10" name="SØA emblem">
            <a:extLst>
              <a:ext uri="{FF2B5EF4-FFF2-40B4-BE49-F238E27FC236}">
                <a16:creationId xmlns:a16="http://schemas.microsoft.com/office/drawing/2014/main" id="{63C7ED93-AC1C-5056-1C88-FC263618C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9589" y="5852560"/>
            <a:ext cx="1289842" cy="500616"/>
          </a:xfrm>
          <a:prstGeom prst="rect">
            <a:avLst/>
          </a:prstGeom>
        </p:spPr>
      </p:pic>
      <p:pic>
        <p:nvPicPr>
          <p:cNvPr id="12" name="SØA navnetrekk" descr="Sammfunnsøkonomisk analyse">
            <a:extLst>
              <a:ext uri="{FF2B5EF4-FFF2-40B4-BE49-F238E27FC236}">
                <a16:creationId xmlns:a16="http://schemas.microsoft.com/office/drawing/2014/main" id="{6D159413-16EA-CE72-B052-898C43A73A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89434" y="5851766"/>
            <a:ext cx="819941" cy="503716"/>
          </a:xfrm>
          <a:prstGeom prst="rect">
            <a:avLst/>
          </a:prstGeom>
        </p:spPr>
      </p:pic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20A5CEAF-8AED-9B4F-BD9D-59A6D8900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4983163"/>
            <a:ext cx="0" cy="136683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5E7FD02C-EB43-426F-6B93-001C550EC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20161" y="3489325"/>
            <a:ext cx="0" cy="286067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6F9D8B54-7407-6465-615D-BFE3655A6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83999" y="506413"/>
            <a:ext cx="0" cy="584358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DCE7912-5004-4C5D-A3E9-BAECDDAB0624}" type="datetime1">
              <a:rPr lang="nb-NO" smtClean="0"/>
              <a:pPr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75457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C9B2DF8A-49B1-15ED-26AC-07F62D409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12960"/>
            <a:ext cx="8350250" cy="1169551"/>
          </a:xfrm>
        </p:spPr>
        <p:txBody>
          <a:bodyPr/>
          <a:lstStyle/>
          <a:p>
            <a:endParaRPr lang="nb-NO"/>
          </a:p>
        </p:txBody>
      </p:sp>
      <p:sp>
        <p:nvSpPr>
          <p:cNvPr id="23" name="Plassholder for tekst 22">
            <a:extLst>
              <a:ext uri="{FF2B5EF4-FFF2-40B4-BE49-F238E27FC236}">
                <a16:creationId xmlns:a16="http://schemas.microsoft.com/office/drawing/2014/main" id="{69D49E4D-8BFA-81AB-056C-CBF5CA92AD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8001" y="3450247"/>
            <a:ext cx="2698750" cy="246221"/>
          </a:xfrm>
        </p:spPr>
        <p:txBody>
          <a:bodyPr wrap="square" anchor="b" anchorCtr="0">
            <a:sp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Dato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000" y="3697262"/>
            <a:ext cx="2698750" cy="155207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nb-NO"/>
          </a:p>
        </p:txBody>
      </p:sp>
      <p:pic>
        <p:nvPicPr>
          <p:cNvPr id="10" name="SØA emblem">
            <a:extLst>
              <a:ext uri="{FF2B5EF4-FFF2-40B4-BE49-F238E27FC236}">
                <a16:creationId xmlns:a16="http://schemas.microsoft.com/office/drawing/2014/main" id="{63C7ED93-AC1C-5056-1C88-FC263618C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9589" y="5852560"/>
            <a:ext cx="1289842" cy="500616"/>
          </a:xfrm>
          <a:prstGeom prst="rect">
            <a:avLst/>
          </a:prstGeom>
        </p:spPr>
      </p:pic>
      <p:pic>
        <p:nvPicPr>
          <p:cNvPr id="12" name="SØA navnetrekk" descr="Sammfunnsøkonomisk analyse">
            <a:extLst>
              <a:ext uri="{FF2B5EF4-FFF2-40B4-BE49-F238E27FC236}">
                <a16:creationId xmlns:a16="http://schemas.microsoft.com/office/drawing/2014/main" id="{6D159413-16EA-CE72-B052-898C43A73A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89434" y="5851766"/>
            <a:ext cx="819941" cy="503716"/>
          </a:xfrm>
          <a:prstGeom prst="rect">
            <a:avLst/>
          </a:prstGeom>
        </p:spPr>
      </p:pic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20A5CEAF-8AED-9B4F-BD9D-59A6D8900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3489325"/>
            <a:ext cx="0" cy="286067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5E7FD02C-EB43-426F-6B93-001C550EC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20161" y="2000250"/>
            <a:ext cx="0" cy="43497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6F9D8B54-7407-6465-615D-BFE3655A6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83999" y="506413"/>
            <a:ext cx="0" cy="584358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DCE7912-5004-4C5D-A3E9-BAECDDAB0624}" type="datetime1">
              <a:rPr lang="nb-NO" smtClean="0"/>
              <a:pPr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6534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C9B2DF8A-49B1-15ED-26AC-07F62D409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12960"/>
            <a:ext cx="8350250" cy="1169551"/>
          </a:xfrm>
        </p:spPr>
        <p:txBody>
          <a:bodyPr/>
          <a:lstStyle/>
          <a:p>
            <a:endParaRPr lang="nb-NO"/>
          </a:p>
        </p:txBody>
      </p:sp>
      <p:sp>
        <p:nvSpPr>
          <p:cNvPr id="23" name="Plassholder for tekst 22">
            <a:extLst>
              <a:ext uri="{FF2B5EF4-FFF2-40B4-BE49-F238E27FC236}">
                <a16:creationId xmlns:a16="http://schemas.microsoft.com/office/drawing/2014/main" id="{69D49E4D-8BFA-81AB-056C-CBF5CA92AD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8001" y="3450247"/>
            <a:ext cx="2698750" cy="246221"/>
          </a:xfrm>
        </p:spPr>
        <p:txBody>
          <a:bodyPr wrap="square" anchor="b" anchorCtr="0">
            <a:sp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Dato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000" y="3697262"/>
            <a:ext cx="2698750" cy="155207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nb-NO"/>
          </a:p>
        </p:txBody>
      </p:sp>
      <p:sp>
        <p:nvSpPr>
          <p:cNvPr id="15" name="Plassholder for bilde">
            <a:extLst>
              <a:ext uri="{FF2B5EF4-FFF2-40B4-BE49-F238E27FC236}">
                <a16:creationId xmlns:a16="http://schemas.microsoft.com/office/drawing/2014/main" id="{1EBC3CC2-13A8-B684-9D11-E0D091F3C29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333750" y="502518"/>
            <a:ext cx="8345491" cy="5848970"/>
          </a:xfrm>
          <a:custGeom>
            <a:avLst/>
            <a:gdLst>
              <a:gd name="connsiteX0" fmla="*/ 0 w 8345491"/>
              <a:gd name="connsiteY0" fmla="*/ 2988296 h 5848970"/>
              <a:gd name="connsiteX1" fmla="*/ 2695578 w 8345491"/>
              <a:gd name="connsiteY1" fmla="*/ 2988296 h 5848970"/>
              <a:gd name="connsiteX2" fmla="*/ 2695578 w 8345491"/>
              <a:gd name="connsiteY2" fmla="*/ 5848970 h 5848970"/>
              <a:gd name="connsiteX3" fmla="*/ 0 w 8345491"/>
              <a:gd name="connsiteY3" fmla="*/ 5848970 h 5848970"/>
              <a:gd name="connsiteX4" fmla="*/ 2831302 w 8345491"/>
              <a:gd name="connsiteY4" fmla="*/ 1492386 h 5848970"/>
              <a:gd name="connsiteX5" fmla="*/ 5526880 w 8345491"/>
              <a:gd name="connsiteY5" fmla="*/ 1492386 h 5848970"/>
              <a:gd name="connsiteX6" fmla="*/ 5526880 w 8345491"/>
              <a:gd name="connsiteY6" fmla="*/ 5848970 h 5848970"/>
              <a:gd name="connsiteX7" fmla="*/ 2831302 w 8345491"/>
              <a:gd name="connsiteY7" fmla="*/ 5848970 h 5848970"/>
              <a:gd name="connsiteX8" fmla="*/ 5649913 w 8345491"/>
              <a:gd name="connsiteY8" fmla="*/ 0 h 5848970"/>
              <a:gd name="connsiteX9" fmla="*/ 8345491 w 8345491"/>
              <a:gd name="connsiteY9" fmla="*/ 0 h 5848970"/>
              <a:gd name="connsiteX10" fmla="*/ 8345491 w 8345491"/>
              <a:gd name="connsiteY10" fmla="*/ 5848970 h 5848970"/>
              <a:gd name="connsiteX11" fmla="*/ 5649913 w 8345491"/>
              <a:gd name="connsiteY11" fmla="*/ 5848970 h 584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45491" h="5848970">
                <a:moveTo>
                  <a:pt x="0" y="2988296"/>
                </a:moveTo>
                <a:lnTo>
                  <a:pt x="2695578" y="2988296"/>
                </a:lnTo>
                <a:lnTo>
                  <a:pt x="2695578" y="5848970"/>
                </a:lnTo>
                <a:lnTo>
                  <a:pt x="0" y="5848970"/>
                </a:lnTo>
                <a:close/>
                <a:moveTo>
                  <a:pt x="2831302" y="1492386"/>
                </a:moveTo>
                <a:lnTo>
                  <a:pt x="5526880" y="1492386"/>
                </a:lnTo>
                <a:lnTo>
                  <a:pt x="5526880" y="5848970"/>
                </a:lnTo>
                <a:lnTo>
                  <a:pt x="2831302" y="5848970"/>
                </a:lnTo>
                <a:close/>
                <a:moveTo>
                  <a:pt x="5649913" y="0"/>
                </a:moveTo>
                <a:lnTo>
                  <a:pt x="8345491" y="0"/>
                </a:lnTo>
                <a:lnTo>
                  <a:pt x="8345491" y="5848970"/>
                </a:lnTo>
                <a:lnTo>
                  <a:pt x="5649913" y="58489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</a:t>
            </a:r>
          </a:p>
          <a:p>
            <a:r>
              <a:rPr lang="nb-NO" noProof="0"/>
              <a:t>Juster utsnittet på Bildeformat-fanen &gt; Beskjær.</a:t>
            </a:r>
          </a:p>
        </p:txBody>
      </p:sp>
      <p:pic>
        <p:nvPicPr>
          <p:cNvPr id="10" name="SØA emblem">
            <a:extLst>
              <a:ext uri="{FF2B5EF4-FFF2-40B4-BE49-F238E27FC236}">
                <a16:creationId xmlns:a16="http://schemas.microsoft.com/office/drawing/2014/main" id="{63C7ED93-AC1C-5056-1C88-FC263618C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9589" y="5852560"/>
            <a:ext cx="1289842" cy="500616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DCE7912-5004-4C5D-A3E9-BAECDDAB0624}" type="datetime1">
              <a:rPr lang="nb-NO" smtClean="0"/>
              <a:pPr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02800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illustra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C9B2DF8A-49B1-15ED-26AC-07F62D409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12960"/>
            <a:ext cx="5524500" cy="1169551"/>
          </a:xfrm>
        </p:spPr>
        <p:txBody>
          <a:bodyPr/>
          <a:lstStyle/>
          <a:p>
            <a:endParaRPr lang="nb-NO"/>
          </a:p>
        </p:txBody>
      </p:sp>
      <p:sp>
        <p:nvSpPr>
          <p:cNvPr id="23" name="Plassholder for tekst 22">
            <a:extLst>
              <a:ext uri="{FF2B5EF4-FFF2-40B4-BE49-F238E27FC236}">
                <a16:creationId xmlns:a16="http://schemas.microsoft.com/office/drawing/2014/main" id="{69D49E4D-8BFA-81AB-056C-CBF5CA92AD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8001" y="3450247"/>
            <a:ext cx="2698750" cy="246221"/>
          </a:xfrm>
        </p:spPr>
        <p:txBody>
          <a:bodyPr wrap="square" anchor="b" anchorCtr="0">
            <a:sp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Dato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000" y="3697262"/>
            <a:ext cx="2698750" cy="155207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DCE7912-5004-4C5D-A3E9-BAECDDAB0624}" type="datetime1">
              <a:rPr lang="nb-NO" smtClean="0"/>
              <a:pPr/>
              <a:t>08.01.2026</a:t>
            </a:fld>
            <a:endParaRPr lang="nb-NO"/>
          </a:p>
        </p:txBody>
      </p:sp>
      <p:pic>
        <p:nvPicPr>
          <p:cNvPr id="10" name="SØA emblem">
            <a:extLst>
              <a:ext uri="{FF2B5EF4-FFF2-40B4-BE49-F238E27FC236}">
                <a16:creationId xmlns:a16="http://schemas.microsoft.com/office/drawing/2014/main" id="{63C7ED93-AC1C-5056-1C88-FC263618C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9589" y="5852560"/>
            <a:ext cx="1289842" cy="500616"/>
          </a:xfrm>
          <a:prstGeom prst="rect">
            <a:avLst/>
          </a:prstGeom>
        </p:spPr>
      </p:pic>
      <p:pic>
        <p:nvPicPr>
          <p:cNvPr id="12" name="SØA navnetrekk" descr="Sammfunnsøkonomisk analyse">
            <a:extLst>
              <a:ext uri="{FF2B5EF4-FFF2-40B4-BE49-F238E27FC236}">
                <a16:creationId xmlns:a16="http://schemas.microsoft.com/office/drawing/2014/main" id="{6D159413-16EA-CE72-B052-898C43A73A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89434" y="5851766"/>
            <a:ext cx="819941" cy="503716"/>
          </a:xfrm>
          <a:prstGeom prst="rect">
            <a:avLst/>
          </a:prstGeom>
        </p:spPr>
      </p:pic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Illustrasjon i plassholder">
            <a:extLst>
              <a:ext uri="{FF2B5EF4-FFF2-40B4-BE49-F238E27FC236}">
                <a16:creationId xmlns:a16="http://schemas.microsoft.com/office/drawing/2014/main" id="{DD98409E-7D45-078A-19A5-032ACE614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45187" y="412785"/>
            <a:ext cx="5232468" cy="5232469"/>
          </a:xfr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 l="-68" r="68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93723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B7372A-A4C1-F7A9-DDBC-7EB01A695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858BBD1-8527-DC74-38DF-966806C2B7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8001" y="2138400"/>
            <a:ext cx="5526088" cy="4003200"/>
          </a:xfrm>
        </p:spPr>
        <p:txBody>
          <a:bodyPr/>
          <a:lstStyle/>
          <a:p>
            <a:pPr lvl="0"/>
            <a:r>
              <a:rPr lang="nb-NO"/>
              <a:t>Malen har flere oppsett. Trykk på nedtrekksmenyen «Nytt lysbilde» for å velge. </a:t>
            </a:r>
            <a:br>
              <a:rPr lang="nb-NO"/>
            </a:br>
            <a:r>
              <a:rPr lang="nb-NO"/>
              <a:t>Lim inn med valget «Bruk måltema» eller «Bare tekst» for å ikke ta med formatering. Høyreklikk der du vil lime inn for å velge innlimingsmåte.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B239-F463-4628-8561-C7117549E787}" type="datetime1">
              <a:rPr lang="nb-NO" smtClean="0"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7609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illustra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B7372A-A4C1-F7A9-DDBC-7EB01A695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9" y="412960"/>
            <a:ext cx="5526089" cy="1169551"/>
          </a:xfrm>
        </p:spPr>
        <p:txBody>
          <a:bodyPr/>
          <a:lstStyle/>
          <a:p>
            <a:endParaRPr lang="nb-NO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9A27103A-AB79-9DE7-3FF2-94D32394AF8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08001" y="2138400"/>
            <a:ext cx="5526088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Illustrasjon i plassholder">
            <a:extLst>
              <a:ext uri="{FF2B5EF4-FFF2-40B4-BE49-F238E27FC236}">
                <a16:creationId xmlns:a16="http://schemas.microsoft.com/office/drawing/2014/main" id="{7F2412D0-AE0B-D939-201B-7CE135278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97700" y="1031874"/>
            <a:ext cx="4654550" cy="465455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68" r="68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4449E-7F98-4A53-BB9E-FBD068E90E5C}" type="datetime1">
              <a:rPr lang="nb-NO" smtClean="0"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73144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B7372A-A4C1-F7A9-DDBC-7EB01A695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9" y="412960"/>
            <a:ext cx="5526089" cy="1169551"/>
          </a:xfrm>
        </p:spPr>
        <p:txBody>
          <a:bodyPr/>
          <a:lstStyle/>
          <a:p>
            <a:endParaRPr lang="nb-NO"/>
          </a:p>
        </p:txBody>
      </p:sp>
      <p:sp>
        <p:nvSpPr>
          <p:cNvPr id="3" name="Plassholder for innhold 6">
            <a:extLst>
              <a:ext uri="{FF2B5EF4-FFF2-40B4-BE49-F238E27FC236}">
                <a16:creationId xmlns:a16="http://schemas.microsoft.com/office/drawing/2014/main" id="{6DF6766E-60B5-B2D3-5768-86970099F43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08001" y="2138400"/>
            <a:ext cx="5526088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B2275C47-533F-9973-9A32-CCFD3E632D1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31856" y="506412"/>
            <a:ext cx="4452144" cy="54625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DA29-6777-4F1D-962F-30C3E8B9B4BB}" type="datetime1">
              <a:rPr lang="nb-NO" smtClean="0"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50837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F6A5C6-E1C4-952D-DABF-1BB5BF893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6">
            <a:extLst>
              <a:ext uri="{FF2B5EF4-FFF2-40B4-BE49-F238E27FC236}">
                <a16:creationId xmlns:a16="http://schemas.microsoft.com/office/drawing/2014/main" id="{EE161A46-FD7E-1F16-BC69-F4BEB4ECC83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08001" y="2138400"/>
            <a:ext cx="5526088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6">
            <a:extLst>
              <a:ext uri="{FF2B5EF4-FFF2-40B4-BE49-F238E27FC236}">
                <a16:creationId xmlns:a16="http://schemas.microsoft.com/office/drawing/2014/main" id="{17E94AB6-295A-F41F-873C-96EE7921154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157913" y="2138400"/>
            <a:ext cx="5526088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4B4-F9EC-47CA-AE1A-1458A73DD736}" type="datetime1">
              <a:rPr lang="nb-NO" smtClean="0"/>
              <a:t>08.01.2026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06093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F6A5C6-E1C4-952D-DABF-1BB5BF893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18C492B-6362-5E39-0F7F-7A17D635E41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08001" y="2138400"/>
            <a:ext cx="3502023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innhold 3">
            <a:extLst>
              <a:ext uri="{FF2B5EF4-FFF2-40B4-BE49-F238E27FC236}">
                <a16:creationId xmlns:a16="http://schemas.microsoft.com/office/drawing/2014/main" id="{1AA5BF3C-048D-F48C-3240-F69033B7EAF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44988" y="2138400"/>
            <a:ext cx="3502023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3">
            <a:extLst>
              <a:ext uri="{FF2B5EF4-FFF2-40B4-BE49-F238E27FC236}">
                <a16:creationId xmlns:a16="http://schemas.microsoft.com/office/drawing/2014/main" id="{CB1BE2F3-97D3-0805-CEC1-9BFC2E0AD1C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181975" y="2138400"/>
            <a:ext cx="3502023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4B4-F9EC-47CA-AE1A-1458A73DD736}" type="datetime1">
              <a:rPr lang="nb-NO" smtClean="0"/>
              <a:t>08.01.2026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16878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kolonne med mellom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B7372A-A4C1-F7A9-DDBC-7EB01A695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2">
            <a:extLst>
              <a:ext uri="{FF2B5EF4-FFF2-40B4-BE49-F238E27FC236}">
                <a16:creationId xmlns:a16="http://schemas.microsoft.com/office/drawing/2014/main" id="{ADE91029-2C4F-44F0-A541-0E6736EF1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126871"/>
            <a:ext cx="5526088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b-NO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858BBD1-8527-DC74-38DF-966806C2B7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8001" y="2692400"/>
            <a:ext cx="5526088" cy="344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B239-F463-4628-8561-C7117549E787}" type="datetime1">
              <a:rPr lang="nb-NO" smtClean="0"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11037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kolonner med mellom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F6A5C6-E1C4-952D-DABF-1BB5BF893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6A994F74-9214-EAAE-3099-9401EABF0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126871"/>
            <a:ext cx="5526088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b-NO"/>
          </a:p>
        </p:txBody>
      </p:sp>
      <p:sp>
        <p:nvSpPr>
          <p:cNvPr id="9" name="Plassholder for innhold 7">
            <a:extLst>
              <a:ext uri="{FF2B5EF4-FFF2-40B4-BE49-F238E27FC236}">
                <a16:creationId xmlns:a16="http://schemas.microsoft.com/office/drawing/2014/main" id="{45589C61-04DE-8487-8B5F-53C6609D107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8001" y="2692400"/>
            <a:ext cx="5526088" cy="344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D18BFBF5-5CBC-C301-5A45-B6B9EDC72B2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157909" y="2126871"/>
            <a:ext cx="5526088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b-NO"/>
          </a:p>
        </p:txBody>
      </p:sp>
      <p:sp>
        <p:nvSpPr>
          <p:cNvPr id="11" name="Plassholder for innhold 7">
            <a:extLst>
              <a:ext uri="{FF2B5EF4-FFF2-40B4-BE49-F238E27FC236}">
                <a16:creationId xmlns:a16="http://schemas.microsoft.com/office/drawing/2014/main" id="{A6F75EE5-AB8F-8C35-0D4D-0B1EB19562B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57910" y="2692400"/>
            <a:ext cx="5526088" cy="344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4B4-F9EC-47CA-AE1A-1458A73DD736}" type="datetime1">
              <a:rPr lang="nb-NO" smtClean="0"/>
              <a:t>08.01.2026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4386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kolonner med mellom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tel 16">
            <a:extLst>
              <a:ext uri="{FF2B5EF4-FFF2-40B4-BE49-F238E27FC236}">
                <a16:creationId xmlns:a16="http://schemas.microsoft.com/office/drawing/2014/main" id="{E9234D4C-3232-2AB1-B505-21934D274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D602FBB2-2D71-A54F-43F7-28014A4F5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1" y="2126871"/>
            <a:ext cx="3502023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b-NO"/>
          </a:p>
        </p:txBody>
      </p:sp>
      <p:sp>
        <p:nvSpPr>
          <p:cNvPr id="11" name="Plassholder for innhold 7">
            <a:extLst>
              <a:ext uri="{FF2B5EF4-FFF2-40B4-BE49-F238E27FC236}">
                <a16:creationId xmlns:a16="http://schemas.microsoft.com/office/drawing/2014/main" id="{3CE373FF-4AA2-33CE-FD97-DC60FB84610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8002" y="2692400"/>
            <a:ext cx="3502023" cy="344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8659CB99-CD46-202F-2C5D-EDB3CA865E7E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4344988" y="2126871"/>
            <a:ext cx="3502023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b-NO"/>
          </a:p>
        </p:txBody>
      </p:sp>
      <p:sp>
        <p:nvSpPr>
          <p:cNvPr id="18" name="Plassholder for innhold 7">
            <a:extLst>
              <a:ext uri="{FF2B5EF4-FFF2-40B4-BE49-F238E27FC236}">
                <a16:creationId xmlns:a16="http://schemas.microsoft.com/office/drawing/2014/main" id="{8A74E7D1-E6A5-1092-6C06-418B7D5F34F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344988" y="2692400"/>
            <a:ext cx="3502023" cy="344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6F54638-0CEF-CF88-880A-BB1B90B37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2E8B9-2422-44A2-8994-70FDF9D33DA1}" type="datetime1">
              <a:rPr lang="nb-NO" smtClean="0"/>
              <a:t>08.01.2026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D2854CB-6959-4ECC-FF68-3DED96A10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7F05456-784F-8E68-7576-317A4CC84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9" name="Plassholder for tekst 2">
            <a:extLst>
              <a:ext uri="{FF2B5EF4-FFF2-40B4-BE49-F238E27FC236}">
                <a16:creationId xmlns:a16="http://schemas.microsoft.com/office/drawing/2014/main" id="{0A2F683C-E6DB-3A0B-B86A-A72D794424DF}"/>
              </a:ext>
            </a:extLst>
          </p:cNvPr>
          <p:cNvSpPr>
            <a:spLocks noGrp="1"/>
          </p:cNvSpPr>
          <p:nvPr>
            <p:ph type="body" idx="25"/>
          </p:nvPr>
        </p:nvSpPr>
        <p:spPr>
          <a:xfrm>
            <a:off x="8181974" y="2126871"/>
            <a:ext cx="3502023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b-NO"/>
          </a:p>
        </p:txBody>
      </p:sp>
      <p:sp>
        <p:nvSpPr>
          <p:cNvPr id="20" name="Plassholder for innhold 7">
            <a:extLst>
              <a:ext uri="{FF2B5EF4-FFF2-40B4-BE49-F238E27FC236}">
                <a16:creationId xmlns:a16="http://schemas.microsoft.com/office/drawing/2014/main" id="{F87520B8-885C-7535-1EAA-68456FC6F55D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81974" y="2692400"/>
            <a:ext cx="3502023" cy="344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319767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kolonner med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tel 1">
            <a:extLst>
              <a:ext uri="{FF2B5EF4-FFF2-40B4-BE49-F238E27FC236}">
                <a16:creationId xmlns:a16="http://schemas.microsoft.com/office/drawing/2014/main" id="{58DE019B-D82E-A7E9-EA8C-BDA65A7DE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4" name="Plassholder for bilde 10">
            <a:extLst>
              <a:ext uri="{FF2B5EF4-FFF2-40B4-BE49-F238E27FC236}">
                <a16:creationId xmlns:a16="http://schemas.microsoft.com/office/drawing/2014/main" id="{0A17A26C-057C-1F11-D231-BA79CC57189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08000" y="506412"/>
            <a:ext cx="3502023" cy="235664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  <a:br>
              <a:rPr lang="nb-NO" noProof="0"/>
            </a:br>
            <a:br>
              <a:rPr lang="nb-NO" noProof="0"/>
            </a:br>
            <a:r>
              <a:rPr lang="nb-NO" noProof="0"/>
              <a:t>Hvis du legger inn en illustrasjon, vil den beskjæres automatisk. For å fikse, gå til Bildeformat-fanen &gt; Beskjær &gt; Tilpass.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E7B9F7A-A744-B1F3-55B8-E06370FA0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3094678"/>
            <a:ext cx="3502023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b-NO"/>
          </a:p>
        </p:txBody>
      </p:sp>
      <p:sp>
        <p:nvSpPr>
          <p:cNvPr id="2" name="Plassholder for innhold 3">
            <a:extLst>
              <a:ext uri="{FF2B5EF4-FFF2-40B4-BE49-F238E27FC236}">
                <a16:creationId xmlns:a16="http://schemas.microsoft.com/office/drawing/2014/main" id="{E4120A31-6D80-5EAD-695D-D0DE1BA296E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08001" y="3653132"/>
            <a:ext cx="3502023" cy="25491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7" name="Plassholder for bilde 10">
            <a:extLst>
              <a:ext uri="{FF2B5EF4-FFF2-40B4-BE49-F238E27FC236}">
                <a16:creationId xmlns:a16="http://schemas.microsoft.com/office/drawing/2014/main" id="{7B3C2312-CFE6-EB19-B076-2D5C3A86BBB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344988" y="506412"/>
            <a:ext cx="3502023" cy="235664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5662B2E3-A3F7-3BAE-989C-4E21EA2D7415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4344988" y="3094678"/>
            <a:ext cx="3502023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9ADD952-03DC-E3A0-65A0-08FEB24E1EE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44988" y="3653132"/>
            <a:ext cx="3502023" cy="25491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8" name="Plassholder for bilde 10">
            <a:extLst>
              <a:ext uri="{FF2B5EF4-FFF2-40B4-BE49-F238E27FC236}">
                <a16:creationId xmlns:a16="http://schemas.microsoft.com/office/drawing/2014/main" id="{C9B4B303-28EE-7911-2C1F-6C20AD3A9CD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81977" y="506412"/>
            <a:ext cx="3502023" cy="235664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16" name="Plassholder for tekst 2">
            <a:extLst>
              <a:ext uri="{FF2B5EF4-FFF2-40B4-BE49-F238E27FC236}">
                <a16:creationId xmlns:a16="http://schemas.microsoft.com/office/drawing/2014/main" id="{37BF8179-7CD9-5FFB-4E97-4756E2C3C219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8181975" y="3094678"/>
            <a:ext cx="3502023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b-NO"/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272D6E75-53E2-7E73-9E90-4EB099C7B2EB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81975" y="3653132"/>
            <a:ext cx="3502023" cy="25491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6F54638-0CEF-CF88-880A-BB1B90B37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2E8B9-2422-44A2-8994-70FDF9D33DA1}" type="datetime1">
              <a:rPr lang="nb-NO" smtClean="0"/>
              <a:t>08.01.2026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D2854CB-6959-4ECC-FF68-3DED96A10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7F05456-784F-8E68-7576-317A4CC84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68833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103CD8-DC4B-1EAC-E4B7-A853F1896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3DA3595-0D76-FC7F-CE98-A2771164E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C253-020C-4273-A4A1-5F27AB6C71CC}" type="datetime1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8C16737-31A4-6AA3-36AE-0BE2577D1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6A46AD8-B713-9AE7-6379-37F604914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66388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F77EDC89-EC50-7887-13EF-4967CDF006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F460-4D06-4E74-AE1D-EFF112B680AB}" type="datetime1">
              <a:rPr lang="nb-NO" smtClean="0"/>
              <a:t>08.01.2026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99160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sagn sitat med illustra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103CD8-DC4B-1EAC-E4B7-A853F1896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1907386"/>
            <a:ext cx="5526088" cy="295036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Illustrasjon i plassholder">
            <a:extLst>
              <a:ext uri="{FF2B5EF4-FFF2-40B4-BE49-F238E27FC236}">
                <a16:creationId xmlns:a16="http://schemas.microsoft.com/office/drawing/2014/main" id="{AD9F9B34-04BC-CF55-82A3-4A47FB7E0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54390" y="1922780"/>
            <a:ext cx="3017519" cy="301752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68" r="68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3DA3595-0D76-FC7F-CE98-A2771164E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C253-020C-4273-A4A1-5F27AB6C71CC}" type="datetime1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8C16737-31A4-6AA3-36AE-0BE2577D1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6A46AD8-B713-9AE7-6379-37F604914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12559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sagn sitat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103CD8-DC4B-1EAC-E4B7-A853F1896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1907386"/>
            <a:ext cx="5526088" cy="295036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Plassholder for bilde">
            <a:extLst>
              <a:ext uri="{FF2B5EF4-FFF2-40B4-BE49-F238E27FC236}">
                <a16:creationId xmlns:a16="http://schemas.microsoft.com/office/drawing/2014/main" id="{099340A9-63D9-2447-4AFF-394B068AA5C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57915" y="2000250"/>
            <a:ext cx="5524499" cy="2857500"/>
          </a:xfrm>
          <a:custGeom>
            <a:avLst/>
            <a:gdLst>
              <a:gd name="connsiteX0" fmla="*/ 2824163 w 5524499"/>
              <a:gd name="connsiteY0" fmla="*/ 0 h 2857500"/>
              <a:gd name="connsiteX1" fmla="*/ 5524499 w 5524499"/>
              <a:gd name="connsiteY1" fmla="*/ 0 h 2857500"/>
              <a:gd name="connsiteX2" fmla="*/ 5524499 w 5524499"/>
              <a:gd name="connsiteY2" fmla="*/ 2857500 h 2857500"/>
              <a:gd name="connsiteX3" fmla="*/ 2824163 w 5524499"/>
              <a:gd name="connsiteY3" fmla="*/ 2857500 h 2857500"/>
              <a:gd name="connsiteX4" fmla="*/ 0 w 5524499"/>
              <a:gd name="connsiteY4" fmla="*/ 0 h 2857500"/>
              <a:gd name="connsiteX5" fmla="*/ 2700336 w 5524499"/>
              <a:gd name="connsiteY5" fmla="*/ 0 h 2857500"/>
              <a:gd name="connsiteX6" fmla="*/ 2700336 w 5524499"/>
              <a:gd name="connsiteY6" fmla="*/ 2857500 h 2857500"/>
              <a:gd name="connsiteX7" fmla="*/ 0 w 5524499"/>
              <a:gd name="connsiteY7" fmla="*/ 2857500 h 285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24499" h="2857500">
                <a:moveTo>
                  <a:pt x="2824163" y="0"/>
                </a:moveTo>
                <a:lnTo>
                  <a:pt x="5524499" y="0"/>
                </a:lnTo>
                <a:lnTo>
                  <a:pt x="5524499" y="2857500"/>
                </a:lnTo>
                <a:lnTo>
                  <a:pt x="2824163" y="2857500"/>
                </a:lnTo>
                <a:close/>
                <a:moveTo>
                  <a:pt x="0" y="0"/>
                </a:moveTo>
                <a:lnTo>
                  <a:pt x="2700336" y="0"/>
                </a:lnTo>
                <a:lnTo>
                  <a:pt x="2700336" y="285750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3DA3595-0D76-FC7F-CE98-A2771164E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C253-020C-4273-A4A1-5F27AB6C71CC}" type="datetime1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8C16737-31A4-6AA3-36AE-0BE2577D1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6A46AD8-B713-9AE7-6379-37F604914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22444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er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F7B3EDA9-4197-82FE-7430-56C13567DE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9" name="Plassholder for bilde 10">
            <a:extLst>
              <a:ext uri="{FF2B5EF4-FFF2-40B4-BE49-F238E27FC236}">
                <a16:creationId xmlns:a16="http://schemas.microsoft.com/office/drawing/2014/main" id="{B2E7F01E-D95C-DA60-4546-AF80678168D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8000" y="506412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11" name="Navn">
            <a:extLst>
              <a:ext uri="{FF2B5EF4-FFF2-40B4-BE49-F238E27FC236}">
                <a16:creationId xmlns:a16="http://schemas.microsoft.com/office/drawing/2014/main" id="{9C0C41BF-2003-F726-18BB-22DCC6BF76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8000" y="2260606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12" name="Prosjekttittel">
            <a:extLst>
              <a:ext uri="{FF2B5EF4-FFF2-40B4-BE49-F238E27FC236}">
                <a16:creationId xmlns:a16="http://schemas.microsoft.com/office/drawing/2014/main" id="{97A4A01C-80AA-F4AE-C7C4-4C8432CC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8000" y="249266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13" name="Arbeidstittel og firma">
            <a:extLst>
              <a:ext uri="{FF2B5EF4-FFF2-40B4-BE49-F238E27FC236}">
                <a16:creationId xmlns:a16="http://schemas.microsoft.com/office/drawing/2014/main" id="{B4E7B479-4A29-E408-D261-F493B3E34DB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8000" y="2705906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C25607D-9553-70DD-C176-605489C57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3185-3AFC-4B1E-8E4B-DE6312290753}" type="datetime1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24FE914-C2C8-D663-7059-44E2D319B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8FF6196-DE02-4EE3-6B94-106A56810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8" name="Plassholder for bilde 10">
            <a:extLst>
              <a:ext uri="{FF2B5EF4-FFF2-40B4-BE49-F238E27FC236}">
                <a16:creationId xmlns:a16="http://schemas.microsoft.com/office/drawing/2014/main" id="{A98DA280-4663-F751-611B-47C7FBAFB0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333750" y="506412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19" name="Navn">
            <a:extLst>
              <a:ext uri="{FF2B5EF4-FFF2-40B4-BE49-F238E27FC236}">
                <a16:creationId xmlns:a16="http://schemas.microsoft.com/office/drawing/2014/main" id="{3BBA6C15-8950-E476-682B-FF66187F4DC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33750" y="2260606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0" name="Prosjekttittel">
            <a:extLst>
              <a:ext uri="{FF2B5EF4-FFF2-40B4-BE49-F238E27FC236}">
                <a16:creationId xmlns:a16="http://schemas.microsoft.com/office/drawing/2014/main" id="{B95A6E03-0E99-F0DD-155C-14124872A14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33750" y="249266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21" name="Arbeidstittel og firma">
            <a:extLst>
              <a:ext uri="{FF2B5EF4-FFF2-40B4-BE49-F238E27FC236}">
                <a16:creationId xmlns:a16="http://schemas.microsoft.com/office/drawing/2014/main" id="{9A113D9C-1DF8-210D-8949-3E1FD4464D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33750" y="2705906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22" name="Plassholder for bilde 10">
            <a:extLst>
              <a:ext uri="{FF2B5EF4-FFF2-40B4-BE49-F238E27FC236}">
                <a16:creationId xmlns:a16="http://schemas.microsoft.com/office/drawing/2014/main" id="{81FEA435-B523-800B-577E-99C4ECB51FCF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159500" y="506412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23" name="Navn">
            <a:extLst>
              <a:ext uri="{FF2B5EF4-FFF2-40B4-BE49-F238E27FC236}">
                <a16:creationId xmlns:a16="http://schemas.microsoft.com/office/drawing/2014/main" id="{A318DDFC-CBCD-65EE-2164-D81B7078C7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59500" y="2260606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4" name="Prosjekttittel">
            <a:extLst>
              <a:ext uri="{FF2B5EF4-FFF2-40B4-BE49-F238E27FC236}">
                <a16:creationId xmlns:a16="http://schemas.microsoft.com/office/drawing/2014/main" id="{06315440-98D4-3ECC-B8BD-7FF01223AB7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59500" y="249266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25" name="Arbeidstittel og firma">
            <a:extLst>
              <a:ext uri="{FF2B5EF4-FFF2-40B4-BE49-F238E27FC236}">
                <a16:creationId xmlns:a16="http://schemas.microsoft.com/office/drawing/2014/main" id="{20A8AB33-C07F-A46B-3923-EFF0457AE99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59500" y="2705906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26" name="Plassholder for bilde 10">
            <a:extLst>
              <a:ext uri="{FF2B5EF4-FFF2-40B4-BE49-F238E27FC236}">
                <a16:creationId xmlns:a16="http://schemas.microsoft.com/office/drawing/2014/main" id="{05BE2C4F-B201-4707-C087-A3566A3CBD09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983663" y="506412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27" name="Navn">
            <a:extLst>
              <a:ext uri="{FF2B5EF4-FFF2-40B4-BE49-F238E27FC236}">
                <a16:creationId xmlns:a16="http://schemas.microsoft.com/office/drawing/2014/main" id="{A54A24D2-6ED0-EAE4-7307-9425CCD7474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83663" y="2260606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8" name="Prosjekttittel">
            <a:extLst>
              <a:ext uri="{FF2B5EF4-FFF2-40B4-BE49-F238E27FC236}">
                <a16:creationId xmlns:a16="http://schemas.microsoft.com/office/drawing/2014/main" id="{1AAE24FC-77CE-94E1-8638-10EA9D87FBD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983663" y="249266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29" name="Arbeidstittel og firma">
            <a:extLst>
              <a:ext uri="{FF2B5EF4-FFF2-40B4-BE49-F238E27FC236}">
                <a16:creationId xmlns:a16="http://schemas.microsoft.com/office/drawing/2014/main" id="{66D55246-E229-C584-3614-3E0A5C0C433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83663" y="2705906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30" name="Plassholder for bilde 10">
            <a:extLst>
              <a:ext uri="{FF2B5EF4-FFF2-40B4-BE49-F238E27FC236}">
                <a16:creationId xmlns:a16="http://schemas.microsoft.com/office/drawing/2014/main" id="{09D7481C-34FF-72B7-4FF0-EB82665AFB4E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508000" y="3495665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31" name="Navn">
            <a:extLst>
              <a:ext uri="{FF2B5EF4-FFF2-40B4-BE49-F238E27FC236}">
                <a16:creationId xmlns:a16="http://schemas.microsoft.com/office/drawing/2014/main" id="{89B57D6A-1624-CC68-4E11-66E3AD9A084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08000" y="5249859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32" name="Prosjekttittel">
            <a:extLst>
              <a:ext uri="{FF2B5EF4-FFF2-40B4-BE49-F238E27FC236}">
                <a16:creationId xmlns:a16="http://schemas.microsoft.com/office/drawing/2014/main" id="{D5A8E862-26E6-64CD-0062-3E35B10D79B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08000" y="5481917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33" name="Arbeidstittel og firma">
            <a:extLst>
              <a:ext uri="{FF2B5EF4-FFF2-40B4-BE49-F238E27FC236}">
                <a16:creationId xmlns:a16="http://schemas.microsoft.com/office/drawing/2014/main" id="{D01B451B-4BBA-2299-D47C-D21C96FC5CD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08000" y="5695159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34" name="Plassholder for bilde 10">
            <a:extLst>
              <a:ext uri="{FF2B5EF4-FFF2-40B4-BE49-F238E27FC236}">
                <a16:creationId xmlns:a16="http://schemas.microsoft.com/office/drawing/2014/main" id="{43C095C5-CB3A-022A-D4B1-C0E89673CBF3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333750" y="3495665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35" name="Navn">
            <a:extLst>
              <a:ext uri="{FF2B5EF4-FFF2-40B4-BE49-F238E27FC236}">
                <a16:creationId xmlns:a16="http://schemas.microsoft.com/office/drawing/2014/main" id="{5B6E712C-CA5E-D483-941D-3039F158B6C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333750" y="5249859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36" name="Prosjekttittel">
            <a:extLst>
              <a:ext uri="{FF2B5EF4-FFF2-40B4-BE49-F238E27FC236}">
                <a16:creationId xmlns:a16="http://schemas.microsoft.com/office/drawing/2014/main" id="{3808336F-CC82-ACF7-C285-B4E3DF70CE9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333750" y="5481917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37" name="Arbeidstittel og firma">
            <a:extLst>
              <a:ext uri="{FF2B5EF4-FFF2-40B4-BE49-F238E27FC236}">
                <a16:creationId xmlns:a16="http://schemas.microsoft.com/office/drawing/2014/main" id="{DA3C3BB6-DEE4-31AB-8666-E0C98D8EE40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333750" y="5695159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38" name="Plassholder for bilde 10">
            <a:extLst>
              <a:ext uri="{FF2B5EF4-FFF2-40B4-BE49-F238E27FC236}">
                <a16:creationId xmlns:a16="http://schemas.microsoft.com/office/drawing/2014/main" id="{A840EEDD-C1BE-605C-609E-5981E442A83E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159500" y="3495665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39" name="Navn">
            <a:extLst>
              <a:ext uri="{FF2B5EF4-FFF2-40B4-BE49-F238E27FC236}">
                <a16:creationId xmlns:a16="http://schemas.microsoft.com/office/drawing/2014/main" id="{413F326F-A62D-3370-5411-D121ED646B5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159500" y="5249859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40" name="Prosjekttittel">
            <a:extLst>
              <a:ext uri="{FF2B5EF4-FFF2-40B4-BE49-F238E27FC236}">
                <a16:creationId xmlns:a16="http://schemas.microsoft.com/office/drawing/2014/main" id="{6A4154AF-D8DC-A368-9B44-7208F8317A8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159500" y="5481917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41" name="Arbeidstittel og firma">
            <a:extLst>
              <a:ext uri="{FF2B5EF4-FFF2-40B4-BE49-F238E27FC236}">
                <a16:creationId xmlns:a16="http://schemas.microsoft.com/office/drawing/2014/main" id="{549F60D6-DE5C-DDA8-7DAF-B9C1B6437F3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59500" y="5695159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42" name="Ekspertressrser">
            <a:extLst>
              <a:ext uri="{FF2B5EF4-FFF2-40B4-BE49-F238E27FC236}">
                <a16:creationId xmlns:a16="http://schemas.microsoft.com/office/drawing/2014/main" id="{2AC11F43-6B1F-1355-A171-475481E6484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983663" y="3455460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43" name="Arbeidstittel og firma">
            <a:extLst>
              <a:ext uri="{FF2B5EF4-FFF2-40B4-BE49-F238E27FC236}">
                <a16:creationId xmlns:a16="http://schemas.microsoft.com/office/drawing/2014/main" id="{CB6FFB60-A7DF-2C96-8A5E-F23F4C061A2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983663" y="3870379"/>
            <a:ext cx="2698750" cy="21325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Navn, Firma</a:t>
            </a:r>
          </a:p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54576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er u/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7FF1B5ED-FA9B-16D7-498F-D04B6D8DD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Navn">
            <a:extLst>
              <a:ext uri="{FF2B5EF4-FFF2-40B4-BE49-F238E27FC236}">
                <a16:creationId xmlns:a16="http://schemas.microsoft.com/office/drawing/2014/main" id="{9C0C41BF-2003-F726-18BB-22DCC6BF76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8000" y="1962157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12" name="Prosjekttittel">
            <a:extLst>
              <a:ext uri="{FF2B5EF4-FFF2-40B4-BE49-F238E27FC236}">
                <a16:creationId xmlns:a16="http://schemas.microsoft.com/office/drawing/2014/main" id="{97A4A01C-80AA-F4AE-C7C4-4C8432CC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8000" y="225533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13" name="Arbeidstittel og firma">
            <a:extLst>
              <a:ext uri="{FF2B5EF4-FFF2-40B4-BE49-F238E27FC236}">
                <a16:creationId xmlns:a16="http://schemas.microsoft.com/office/drawing/2014/main" id="{B4E7B479-4A29-E408-D261-F493B3E34DB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8000" y="2584737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C25607D-9553-70DD-C176-605489C57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3185-3AFC-4B1E-8E4B-DE6312290753}" type="datetime1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24FE914-C2C8-D663-7059-44E2D319B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8FF6196-DE02-4EE3-6B94-106A56810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9" name="Navn">
            <a:extLst>
              <a:ext uri="{FF2B5EF4-FFF2-40B4-BE49-F238E27FC236}">
                <a16:creationId xmlns:a16="http://schemas.microsoft.com/office/drawing/2014/main" id="{3BBA6C15-8950-E476-682B-FF66187F4DC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33750" y="1962157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0" name="Prosjekttittel">
            <a:extLst>
              <a:ext uri="{FF2B5EF4-FFF2-40B4-BE49-F238E27FC236}">
                <a16:creationId xmlns:a16="http://schemas.microsoft.com/office/drawing/2014/main" id="{B95A6E03-0E99-F0DD-155C-14124872A14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33750" y="225533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21" name="Arbeidstittel og firma">
            <a:extLst>
              <a:ext uri="{FF2B5EF4-FFF2-40B4-BE49-F238E27FC236}">
                <a16:creationId xmlns:a16="http://schemas.microsoft.com/office/drawing/2014/main" id="{9A113D9C-1DF8-210D-8949-3E1FD4464D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33750" y="2584737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23" name="Navn">
            <a:extLst>
              <a:ext uri="{FF2B5EF4-FFF2-40B4-BE49-F238E27FC236}">
                <a16:creationId xmlns:a16="http://schemas.microsoft.com/office/drawing/2014/main" id="{A318DDFC-CBCD-65EE-2164-D81B7078C7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59500" y="1962157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4" name="Prosjekttittel">
            <a:extLst>
              <a:ext uri="{FF2B5EF4-FFF2-40B4-BE49-F238E27FC236}">
                <a16:creationId xmlns:a16="http://schemas.microsoft.com/office/drawing/2014/main" id="{06315440-98D4-3ECC-B8BD-7FF01223AB7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59500" y="225533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25" name="Arbeidstittel og firma">
            <a:extLst>
              <a:ext uri="{FF2B5EF4-FFF2-40B4-BE49-F238E27FC236}">
                <a16:creationId xmlns:a16="http://schemas.microsoft.com/office/drawing/2014/main" id="{20A8AB33-C07F-A46B-3923-EFF0457AE99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59500" y="2584737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27" name="Navn">
            <a:extLst>
              <a:ext uri="{FF2B5EF4-FFF2-40B4-BE49-F238E27FC236}">
                <a16:creationId xmlns:a16="http://schemas.microsoft.com/office/drawing/2014/main" id="{A54A24D2-6ED0-EAE4-7307-9425CCD7474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83663" y="1962157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8" name="Prosjekttittel">
            <a:extLst>
              <a:ext uri="{FF2B5EF4-FFF2-40B4-BE49-F238E27FC236}">
                <a16:creationId xmlns:a16="http://schemas.microsoft.com/office/drawing/2014/main" id="{1AAE24FC-77CE-94E1-8638-10EA9D87FBD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983663" y="225533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29" name="Arbeidstittel og firma">
            <a:extLst>
              <a:ext uri="{FF2B5EF4-FFF2-40B4-BE49-F238E27FC236}">
                <a16:creationId xmlns:a16="http://schemas.microsoft.com/office/drawing/2014/main" id="{66D55246-E229-C584-3614-3E0A5C0C433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83663" y="2584737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10" name="Navn">
            <a:extLst>
              <a:ext uri="{FF2B5EF4-FFF2-40B4-BE49-F238E27FC236}">
                <a16:creationId xmlns:a16="http://schemas.microsoft.com/office/drawing/2014/main" id="{846BECC8-BAE8-587C-CC6D-EB944F2F644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8000" y="3452913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14" name="Prosjekttittel">
            <a:extLst>
              <a:ext uri="{FF2B5EF4-FFF2-40B4-BE49-F238E27FC236}">
                <a16:creationId xmlns:a16="http://schemas.microsoft.com/office/drawing/2014/main" id="{30BF9DFF-08D9-70F5-9D0D-867CD689C67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08000" y="3746090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15" name="Arbeidstittel og firma">
            <a:extLst>
              <a:ext uri="{FF2B5EF4-FFF2-40B4-BE49-F238E27FC236}">
                <a16:creationId xmlns:a16="http://schemas.microsoft.com/office/drawing/2014/main" id="{14C48842-E19E-A0AA-E70E-97DB04BF42F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08000" y="4075493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16" name="Navn">
            <a:extLst>
              <a:ext uri="{FF2B5EF4-FFF2-40B4-BE49-F238E27FC236}">
                <a16:creationId xmlns:a16="http://schemas.microsoft.com/office/drawing/2014/main" id="{50F66665-7913-B2ED-2EB3-43365348FBB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33750" y="3452913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17" name="Prosjekttittel">
            <a:extLst>
              <a:ext uri="{FF2B5EF4-FFF2-40B4-BE49-F238E27FC236}">
                <a16:creationId xmlns:a16="http://schemas.microsoft.com/office/drawing/2014/main" id="{31C9FD0B-175E-4E82-2583-D7E57F6254F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333750" y="3746090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44" name="Arbeidstittel og firma">
            <a:extLst>
              <a:ext uri="{FF2B5EF4-FFF2-40B4-BE49-F238E27FC236}">
                <a16:creationId xmlns:a16="http://schemas.microsoft.com/office/drawing/2014/main" id="{C508EC01-401D-A7CF-AE73-FD6B515B3D8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333750" y="4075493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45" name="Navn">
            <a:extLst>
              <a:ext uri="{FF2B5EF4-FFF2-40B4-BE49-F238E27FC236}">
                <a16:creationId xmlns:a16="http://schemas.microsoft.com/office/drawing/2014/main" id="{B4ED26C1-D964-465B-6DC0-5748C158634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59500" y="3452913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46" name="Prosjekttittel">
            <a:extLst>
              <a:ext uri="{FF2B5EF4-FFF2-40B4-BE49-F238E27FC236}">
                <a16:creationId xmlns:a16="http://schemas.microsoft.com/office/drawing/2014/main" id="{3DCDF2F5-9C14-442B-8249-562B04D2EAE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159500" y="3746090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47" name="Arbeidstittel og firma">
            <a:extLst>
              <a:ext uri="{FF2B5EF4-FFF2-40B4-BE49-F238E27FC236}">
                <a16:creationId xmlns:a16="http://schemas.microsoft.com/office/drawing/2014/main" id="{35D31C4A-3EEC-B17F-D9A8-9D598E1CE28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159500" y="4075493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48" name="Navn">
            <a:extLst>
              <a:ext uri="{FF2B5EF4-FFF2-40B4-BE49-F238E27FC236}">
                <a16:creationId xmlns:a16="http://schemas.microsoft.com/office/drawing/2014/main" id="{E4F52A40-5E6A-838B-D941-84F90E5779B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983663" y="3452913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49" name="Prosjekttittel">
            <a:extLst>
              <a:ext uri="{FF2B5EF4-FFF2-40B4-BE49-F238E27FC236}">
                <a16:creationId xmlns:a16="http://schemas.microsoft.com/office/drawing/2014/main" id="{A657ADC4-B18F-387E-3B3D-5851BCB8ED25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983663" y="3746090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50" name="Arbeidstittel og firma">
            <a:extLst>
              <a:ext uri="{FF2B5EF4-FFF2-40B4-BE49-F238E27FC236}">
                <a16:creationId xmlns:a16="http://schemas.microsoft.com/office/drawing/2014/main" id="{6F839E98-FCEA-CE01-8A71-41D7CBBD76A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83663" y="4075493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33133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ga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C861E6-2642-D471-8224-92CC371DD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B07B452C-D71E-750B-795E-8E796B04A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8000" y="2062957"/>
            <a:ext cx="3544578" cy="3143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mellomtittel">
            <a:extLst>
              <a:ext uri="{FF2B5EF4-FFF2-40B4-BE49-F238E27FC236}">
                <a16:creationId xmlns:a16="http://schemas.microsoft.com/office/drawing/2014/main" id="{5034F13A-69DE-5996-BEF2-96D3D82E4A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2940" y="2299970"/>
            <a:ext cx="3185160" cy="817563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endParaRPr lang="nb-NO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2364CA3D-8F13-416C-6438-F842E331F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0400" y="3489325"/>
            <a:ext cx="3185160" cy="1414990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3A49C31-E2C9-5DF1-E045-B1A16CDE1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3185-3AFC-4B1E-8E4B-DE6312290753}" type="datetime1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6B323F5-72A9-B346-72AC-B2B727A74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D1B326D-695A-2851-D654-F750DE7D4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38ED7D8D-BC35-6F48-7373-51D8010A2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23711" y="2062957"/>
            <a:ext cx="3544578" cy="3143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mellomtittel">
            <a:extLst>
              <a:ext uri="{FF2B5EF4-FFF2-40B4-BE49-F238E27FC236}">
                <a16:creationId xmlns:a16="http://schemas.microsoft.com/office/drawing/2014/main" id="{2703B262-02FE-4B08-33E8-912FF05719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8651" y="2299970"/>
            <a:ext cx="3185160" cy="817563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endParaRPr lang="nb-NO"/>
          </a:p>
        </p:txBody>
      </p:sp>
      <p:sp>
        <p:nvSpPr>
          <p:cNvPr id="15" name="Plassholder for tekst 10">
            <a:extLst>
              <a:ext uri="{FF2B5EF4-FFF2-40B4-BE49-F238E27FC236}">
                <a16:creationId xmlns:a16="http://schemas.microsoft.com/office/drawing/2014/main" id="{7BF24E21-62B5-5C2E-7296-F9B28A52A14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76111" y="3489325"/>
            <a:ext cx="3185160" cy="1414990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E8EC469E-F491-6543-3CC5-268DA09982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39421" y="2062957"/>
            <a:ext cx="3544578" cy="3143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mellomtittel">
            <a:extLst>
              <a:ext uri="{FF2B5EF4-FFF2-40B4-BE49-F238E27FC236}">
                <a16:creationId xmlns:a16="http://schemas.microsoft.com/office/drawing/2014/main" id="{E4B6AC4C-37F0-E1E6-2B72-A698FE84B3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94361" y="2299970"/>
            <a:ext cx="3185160" cy="817563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endParaRPr lang="nb-NO"/>
          </a:p>
        </p:txBody>
      </p:sp>
      <p:sp>
        <p:nvSpPr>
          <p:cNvPr id="18" name="Plassholder for tekst 10">
            <a:extLst>
              <a:ext uri="{FF2B5EF4-FFF2-40B4-BE49-F238E27FC236}">
                <a16:creationId xmlns:a16="http://schemas.microsoft.com/office/drawing/2014/main" id="{BC2E329D-9C20-BE34-00B9-E23353BF7E2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91821" y="3489325"/>
            <a:ext cx="3185160" cy="1414990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endParaRPr lang="nb-NO"/>
          </a:p>
        </p:txBody>
      </p:sp>
      <p:pic>
        <p:nvPicPr>
          <p:cNvPr id="22" name="Grafikk 21">
            <a:extLst>
              <a:ext uri="{FF2B5EF4-FFF2-40B4-BE49-F238E27FC236}">
                <a16:creationId xmlns:a16="http://schemas.microsoft.com/office/drawing/2014/main" id="{774AFA7B-3134-7DEA-F284-DE9D9605D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3380" y="3591718"/>
            <a:ext cx="175862" cy="94695"/>
          </a:xfrm>
          <a:prstGeom prst="rect">
            <a:avLst/>
          </a:prstGeom>
        </p:spPr>
      </p:pic>
      <p:pic>
        <p:nvPicPr>
          <p:cNvPr id="23" name="Grafikk 22">
            <a:extLst>
              <a:ext uri="{FF2B5EF4-FFF2-40B4-BE49-F238E27FC236}">
                <a16:creationId xmlns:a16="http://schemas.microsoft.com/office/drawing/2014/main" id="{B4CF273B-FEED-E261-4308-05F3A1D05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25214" y="3591718"/>
            <a:ext cx="175862" cy="9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2898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>
            <a:extLst>
              <a:ext uri="{FF2B5EF4-FFF2-40B4-BE49-F238E27FC236}">
                <a16:creationId xmlns:a16="http://schemas.microsoft.com/office/drawing/2014/main" id="{13944D84-FD13-AE00-65E2-A5108C1109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pic>
        <p:nvPicPr>
          <p:cNvPr id="10" name="SØA emblem">
            <a:extLst>
              <a:ext uri="{FF2B5EF4-FFF2-40B4-BE49-F238E27FC236}">
                <a16:creationId xmlns:a16="http://schemas.microsoft.com/office/drawing/2014/main" id="{63C7ED93-AC1C-5056-1C88-FC263618C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9589" y="5852560"/>
            <a:ext cx="1289842" cy="500616"/>
          </a:xfrm>
          <a:prstGeom prst="rect">
            <a:avLst/>
          </a:prstGeom>
        </p:spPr>
      </p:pic>
      <p:pic>
        <p:nvPicPr>
          <p:cNvPr id="12" name="SØA navnetrekk" descr="Sammfunnsøkonomisk analyse">
            <a:extLst>
              <a:ext uri="{FF2B5EF4-FFF2-40B4-BE49-F238E27FC236}">
                <a16:creationId xmlns:a16="http://schemas.microsoft.com/office/drawing/2014/main" id="{6D159413-16EA-CE72-B052-898C43A73A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89434" y="5851766"/>
            <a:ext cx="819941" cy="503716"/>
          </a:xfrm>
          <a:prstGeom prst="rect">
            <a:avLst/>
          </a:prstGeom>
        </p:spPr>
      </p:pic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20A5CEAF-8AED-9B4F-BD9D-59A6D8900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4983163"/>
            <a:ext cx="0" cy="136683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5E7FD02C-EB43-426F-6B93-001C550EC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20161" y="3489325"/>
            <a:ext cx="0" cy="286067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6F9D8B54-7407-6465-615D-BFE3655A6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83999" y="506413"/>
            <a:ext cx="0" cy="584358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DCE7912-5004-4C5D-A3E9-BAECDDAB0624}" type="datetime1">
              <a:rPr lang="nb-NO" smtClean="0"/>
              <a:pPr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77115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C9B2DF8A-49B1-15ED-26AC-07F62D409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12960"/>
            <a:ext cx="8350250" cy="1169551"/>
          </a:xfrm>
        </p:spPr>
        <p:txBody>
          <a:bodyPr/>
          <a:lstStyle/>
          <a:p>
            <a:endParaRPr lang="nb-NO"/>
          </a:p>
        </p:txBody>
      </p:sp>
      <p:sp>
        <p:nvSpPr>
          <p:cNvPr id="23" name="Plassholder for tekst 22">
            <a:extLst>
              <a:ext uri="{FF2B5EF4-FFF2-40B4-BE49-F238E27FC236}">
                <a16:creationId xmlns:a16="http://schemas.microsoft.com/office/drawing/2014/main" id="{69D49E4D-8BFA-81AB-056C-CBF5CA92AD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8001" y="3450247"/>
            <a:ext cx="2698750" cy="246221"/>
          </a:xfrm>
        </p:spPr>
        <p:txBody>
          <a:bodyPr wrap="square" anchor="b" anchorCtr="0">
            <a:sp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Dato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000" y="3697262"/>
            <a:ext cx="2698750" cy="155207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nb-NO"/>
          </a:p>
        </p:txBody>
      </p:sp>
      <p:pic>
        <p:nvPicPr>
          <p:cNvPr id="10" name="SØA emblem">
            <a:extLst>
              <a:ext uri="{FF2B5EF4-FFF2-40B4-BE49-F238E27FC236}">
                <a16:creationId xmlns:a16="http://schemas.microsoft.com/office/drawing/2014/main" id="{63C7ED93-AC1C-5056-1C88-FC263618C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9589" y="5852560"/>
            <a:ext cx="1289842" cy="500616"/>
          </a:xfrm>
          <a:prstGeom prst="rect">
            <a:avLst/>
          </a:prstGeom>
        </p:spPr>
      </p:pic>
      <p:pic>
        <p:nvPicPr>
          <p:cNvPr id="12" name="SØA navnetrekk" descr="Sammfunnsøkonomisk analyse">
            <a:extLst>
              <a:ext uri="{FF2B5EF4-FFF2-40B4-BE49-F238E27FC236}">
                <a16:creationId xmlns:a16="http://schemas.microsoft.com/office/drawing/2014/main" id="{6D159413-16EA-CE72-B052-898C43A73A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89434" y="5851766"/>
            <a:ext cx="819941" cy="503716"/>
          </a:xfrm>
          <a:prstGeom prst="rect">
            <a:avLst/>
          </a:prstGeom>
        </p:spPr>
      </p:pic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20A5CEAF-8AED-9B4F-BD9D-59A6D8900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3489325"/>
            <a:ext cx="0" cy="286067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5E7FD02C-EB43-426F-6B93-001C550EC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20161" y="2000250"/>
            <a:ext cx="0" cy="43497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6F9D8B54-7407-6465-615D-BFE3655A6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83999" y="506413"/>
            <a:ext cx="0" cy="584358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DCE7912-5004-4C5D-A3E9-BAECDDAB0624}" type="datetime1">
              <a:rPr lang="nb-NO" smtClean="0"/>
              <a:pPr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35047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C9B2DF8A-49B1-15ED-26AC-07F62D409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12960"/>
            <a:ext cx="8350250" cy="1169551"/>
          </a:xfrm>
        </p:spPr>
        <p:txBody>
          <a:bodyPr/>
          <a:lstStyle/>
          <a:p>
            <a:endParaRPr lang="nb-NO"/>
          </a:p>
        </p:txBody>
      </p:sp>
      <p:sp>
        <p:nvSpPr>
          <p:cNvPr id="23" name="Plassholder for tekst 22">
            <a:extLst>
              <a:ext uri="{FF2B5EF4-FFF2-40B4-BE49-F238E27FC236}">
                <a16:creationId xmlns:a16="http://schemas.microsoft.com/office/drawing/2014/main" id="{69D49E4D-8BFA-81AB-056C-CBF5CA92AD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8001" y="3450247"/>
            <a:ext cx="2698750" cy="246221"/>
          </a:xfrm>
        </p:spPr>
        <p:txBody>
          <a:bodyPr wrap="square" anchor="b" anchorCtr="0">
            <a:sp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Dato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000" y="3697262"/>
            <a:ext cx="2698750" cy="155207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nb-NO"/>
          </a:p>
        </p:txBody>
      </p:sp>
      <p:sp>
        <p:nvSpPr>
          <p:cNvPr id="15" name="Plassholder for bilde">
            <a:extLst>
              <a:ext uri="{FF2B5EF4-FFF2-40B4-BE49-F238E27FC236}">
                <a16:creationId xmlns:a16="http://schemas.microsoft.com/office/drawing/2014/main" id="{1EBC3CC2-13A8-B684-9D11-E0D091F3C29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333750" y="502518"/>
            <a:ext cx="8345491" cy="5848970"/>
          </a:xfrm>
          <a:custGeom>
            <a:avLst/>
            <a:gdLst>
              <a:gd name="connsiteX0" fmla="*/ 0 w 8345491"/>
              <a:gd name="connsiteY0" fmla="*/ 2988296 h 5848970"/>
              <a:gd name="connsiteX1" fmla="*/ 2695578 w 8345491"/>
              <a:gd name="connsiteY1" fmla="*/ 2988296 h 5848970"/>
              <a:gd name="connsiteX2" fmla="*/ 2695578 w 8345491"/>
              <a:gd name="connsiteY2" fmla="*/ 5848970 h 5848970"/>
              <a:gd name="connsiteX3" fmla="*/ 0 w 8345491"/>
              <a:gd name="connsiteY3" fmla="*/ 5848970 h 5848970"/>
              <a:gd name="connsiteX4" fmla="*/ 2831302 w 8345491"/>
              <a:gd name="connsiteY4" fmla="*/ 1492386 h 5848970"/>
              <a:gd name="connsiteX5" fmla="*/ 5526880 w 8345491"/>
              <a:gd name="connsiteY5" fmla="*/ 1492386 h 5848970"/>
              <a:gd name="connsiteX6" fmla="*/ 5526880 w 8345491"/>
              <a:gd name="connsiteY6" fmla="*/ 5848970 h 5848970"/>
              <a:gd name="connsiteX7" fmla="*/ 2831302 w 8345491"/>
              <a:gd name="connsiteY7" fmla="*/ 5848970 h 5848970"/>
              <a:gd name="connsiteX8" fmla="*/ 5649913 w 8345491"/>
              <a:gd name="connsiteY8" fmla="*/ 0 h 5848970"/>
              <a:gd name="connsiteX9" fmla="*/ 8345491 w 8345491"/>
              <a:gd name="connsiteY9" fmla="*/ 0 h 5848970"/>
              <a:gd name="connsiteX10" fmla="*/ 8345491 w 8345491"/>
              <a:gd name="connsiteY10" fmla="*/ 5848970 h 5848970"/>
              <a:gd name="connsiteX11" fmla="*/ 5649913 w 8345491"/>
              <a:gd name="connsiteY11" fmla="*/ 5848970 h 584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45491" h="5848970">
                <a:moveTo>
                  <a:pt x="0" y="2988296"/>
                </a:moveTo>
                <a:lnTo>
                  <a:pt x="2695578" y="2988296"/>
                </a:lnTo>
                <a:lnTo>
                  <a:pt x="2695578" y="5848970"/>
                </a:lnTo>
                <a:lnTo>
                  <a:pt x="0" y="5848970"/>
                </a:lnTo>
                <a:close/>
                <a:moveTo>
                  <a:pt x="2831302" y="1492386"/>
                </a:moveTo>
                <a:lnTo>
                  <a:pt x="5526880" y="1492386"/>
                </a:lnTo>
                <a:lnTo>
                  <a:pt x="5526880" y="5848970"/>
                </a:lnTo>
                <a:lnTo>
                  <a:pt x="2831302" y="5848970"/>
                </a:lnTo>
                <a:close/>
                <a:moveTo>
                  <a:pt x="5649913" y="0"/>
                </a:moveTo>
                <a:lnTo>
                  <a:pt x="8345491" y="0"/>
                </a:lnTo>
                <a:lnTo>
                  <a:pt x="8345491" y="5848970"/>
                </a:lnTo>
                <a:lnTo>
                  <a:pt x="5649913" y="58489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</a:t>
            </a:r>
          </a:p>
          <a:p>
            <a:r>
              <a:rPr lang="nb-NO" noProof="0"/>
              <a:t>Juster utsnittet på Bildeformat-fanen &gt; Beskjær.</a:t>
            </a:r>
          </a:p>
        </p:txBody>
      </p:sp>
      <p:pic>
        <p:nvPicPr>
          <p:cNvPr id="10" name="SØA emblem">
            <a:extLst>
              <a:ext uri="{FF2B5EF4-FFF2-40B4-BE49-F238E27FC236}">
                <a16:creationId xmlns:a16="http://schemas.microsoft.com/office/drawing/2014/main" id="{63C7ED93-AC1C-5056-1C88-FC263618C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9589" y="5852560"/>
            <a:ext cx="1289842" cy="500616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DCE7912-5004-4C5D-A3E9-BAECDDAB0624}" type="datetime1">
              <a:rPr lang="nb-NO" smtClean="0"/>
              <a:pPr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82638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illustra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C9B2DF8A-49B1-15ED-26AC-07F62D409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12960"/>
            <a:ext cx="5524500" cy="1169551"/>
          </a:xfrm>
        </p:spPr>
        <p:txBody>
          <a:bodyPr/>
          <a:lstStyle/>
          <a:p>
            <a:endParaRPr lang="nb-NO"/>
          </a:p>
        </p:txBody>
      </p:sp>
      <p:sp>
        <p:nvSpPr>
          <p:cNvPr id="23" name="Plassholder for tekst 22">
            <a:extLst>
              <a:ext uri="{FF2B5EF4-FFF2-40B4-BE49-F238E27FC236}">
                <a16:creationId xmlns:a16="http://schemas.microsoft.com/office/drawing/2014/main" id="{69D49E4D-8BFA-81AB-056C-CBF5CA92AD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8001" y="3450247"/>
            <a:ext cx="2698750" cy="246221"/>
          </a:xfrm>
        </p:spPr>
        <p:txBody>
          <a:bodyPr wrap="square" anchor="b" anchorCtr="0">
            <a:sp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Dato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000" y="3697262"/>
            <a:ext cx="2698750" cy="155207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DCE7912-5004-4C5D-A3E9-BAECDDAB0624}" type="datetime1">
              <a:rPr lang="nb-NO" smtClean="0"/>
              <a:pPr/>
              <a:t>08.01.2026</a:t>
            </a:fld>
            <a:endParaRPr lang="nb-NO"/>
          </a:p>
        </p:txBody>
      </p:sp>
      <p:pic>
        <p:nvPicPr>
          <p:cNvPr id="10" name="SØA emblem">
            <a:extLst>
              <a:ext uri="{FF2B5EF4-FFF2-40B4-BE49-F238E27FC236}">
                <a16:creationId xmlns:a16="http://schemas.microsoft.com/office/drawing/2014/main" id="{63C7ED93-AC1C-5056-1C88-FC263618C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9589" y="5852560"/>
            <a:ext cx="1289842" cy="500616"/>
          </a:xfrm>
          <a:prstGeom prst="rect">
            <a:avLst/>
          </a:prstGeom>
        </p:spPr>
      </p:pic>
      <p:pic>
        <p:nvPicPr>
          <p:cNvPr id="12" name="SØA navnetrekk" descr="Sammfunnsøkonomisk analyse">
            <a:extLst>
              <a:ext uri="{FF2B5EF4-FFF2-40B4-BE49-F238E27FC236}">
                <a16:creationId xmlns:a16="http://schemas.microsoft.com/office/drawing/2014/main" id="{6D159413-16EA-CE72-B052-898C43A73A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89434" y="5851766"/>
            <a:ext cx="819941" cy="503716"/>
          </a:xfrm>
          <a:prstGeom prst="rect">
            <a:avLst/>
          </a:prstGeom>
        </p:spPr>
      </p:pic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Illustrasjon i plassholder">
            <a:extLst>
              <a:ext uri="{FF2B5EF4-FFF2-40B4-BE49-F238E27FC236}">
                <a16:creationId xmlns:a16="http://schemas.microsoft.com/office/drawing/2014/main" id="{DD98409E-7D45-078A-19A5-032ACE614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45187" y="412785"/>
            <a:ext cx="5232468" cy="5232469"/>
          </a:xfr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 l="-68" r="68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55926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B7372A-A4C1-F7A9-DDBC-7EB01A695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858BBD1-8527-DC74-38DF-966806C2B7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8001" y="2138400"/>
            <a:ext cx="5526088" cy="4003200"/>
          </a:xfrm>
        </p:spPr>
        <p:txBody>
          <a:bodyPr/>
          <a:lstStyle/>
          <a:p>
            <a:pPr lvl="0"/>
            <a:r>
              <a:rPr lang="nb-NO"/>
              <a:t>Malen har flere oppsett. Trykk på nedtrekksmenyen «Nytt lysbilde» for å velge. </a:t>
            </a:r>
            <a:br>
              <a:rPr lang="nb-NO"/>
            </a:br>
            <a:r>
              <a:rPr lang="nb-NO"/>
              <a:t>Lim inn med valget «Bruk måltema» eller «Bare tekst» for å ikke ta med formatering. Høyreklikk der du vil lime inn for å velge innlimingsmåte.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B239-F463-4628-8561-C7117549E787}" type="datetime1">
              <a:rPr lang="nb-NO" smtClean="0"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55068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illustra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B7372A-A4C1-F7A9-DDBC-7EB01A695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9" y="412960"/>
            <a:ext cx="5526089" cy="1169551"/>
          </a:xfrm>
        </p:spPr>
        <p:txBody>
          <a:bodyPr/>
          <a:lstStyle/>
          <a:p>
            <a:endParaRPr lang="nb-NO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9A27103A-AB79-9DE7-3FF2-94D32394AF8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08001" y="2138400"/>
            <a:ext cx="5526088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Illustrasjon i plassholder">
            <a:extLst>
              <a:ext uri="{FF2B5EF4-FFF2-40B4-BE49-F238E27FC236}">
                <a16:creationId xmlns:a16="http://schemas.microsoft.com/office/drawing/2014/main" id="{7F2412D0-AE0B-D939-201B-7CE135278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97700" y="1031874"/>
            <a:ext cx="4654550" cy="465455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68" r="68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4449E-7F98-4A53-BB9E-FBD068E90E5C}" type="datetime1">
              <a:rPr lang="nb-NO" smtClean="0"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74879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B7372A-A4C1-F7A9-DDBC-7EB01A695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9" y="412960"/>
            <a:ext cx="5526089" cy="1169551"/>
          </a:xfrm>
        </p:spPr>
        <p:txBody>
          <a:bodyPr/>
          <a:lstStyle/>
          <a:p>
            <a:endParaRPr lang="nb-NO"/>
          </a:p>
        </p:txBody>
      </p:sp>
      <p:sp>
        <p:nvSpPr>
          <p:cNvPr id="3" name="Plassholder for innhold 6">
            <a:extLst>
              <a:ext uri="{FF2B5EF4-FFF2-40B4-BE49-F238E27FC236}">
                <a16:creationId xmlns:a16="http://schemas.microsoft.com/office/drawing/2014/main" id="{6DF6766E-60B5-B2D3-5768-86970099F43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08001" y="2138400"/>
            <a:ext cx="5526088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B2275C47-533F-9973-9A32-CCFD3E632D1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31856" y="506412"/>
            <a:ext cx="4452144" cy="54625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DA29-6777-4F1D-962F-30C3E8B9B4BB}" type="datetime1">
              <a:rPr lang="nb-NO" smtClean="0"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09580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F6A5C6-E1C4-952D-DABF-1BB5BF893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6">
            <a:extLst>
              <a:ext uri="{FF2B5EF4-FFF2-40B4-BE49-F238E27FC236}">
                <a16:creationId xmlns:a16="http://schemas.microsoft.com/office/drawing/2014/main" id="{EE161A46-FD7E-1F16-BC69-F4BEB4ECC83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08001" y="2138400"/>
            <a:ext cx="5526088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6">
            <a:extLst>
              <a:ext uri="{FF2B5EF4-FFF2-40B4-BE49-F238E27FC236}">
                <a16:creationId xmlns:a16="http://schemas.microsoft.com/office/drawing/2014/main" id="{17E94AB6-295A-F41F-873C-96EE7921154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157913" y="2138400"/>
            <a:ext cx="5526088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4B4-F9EC-47CA-AE1A-1458A73DD736}" type="datetime1">
              <a:rPr lang="nb-NO" smtClean="0"/>
              <a:t>08.01.2026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86641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F6A5C6-E1C4-952D-DABF-1BB5BF893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18C492B-6362-5E39-0F7F-7A17D635E41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08001" y="2138400"/>
            <a:ext cx="3502023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innhold 3">
            <a:extLst>
              <a:ext uri="{FF2B5EF4-FFF2-40B4-BE49-F238E27FC236}">
                <a16:creationId xmlns:a16="http://schemas.microsoft.com/office/drawing/2014/main" id="{1AA5BF3C-048D-F48C-3240-F69033B7EAF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44988" y="2138400"/>
            <a:ext cx="3502023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3">
            <a:extLst>
              <a:ext uri="{FF2B5EF4-FFF2-40B4-BE49-F238E27FC236}">
                <a16:creationId xmlns:a16="http://schemas.microsoft.com/office/drawing/2014/main" id="{CB1BE2F3-97D3-0805-CEC1-9BFC2E0AD1C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181975" y="2138400"/>
            <a:ext cx="3502023" cy="40032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4B4-F9EC-47CA-AE1A-1458A73DD736}" type="datetime1">
              <a:rPr lang="nb-NO" smtClean="0"/>
              <a:t>08.01.2026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022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kolonne med mellom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B7372A-A4C1-F7A9-DDBC-7EB01A695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2">
            <a:extLst>
              <a:ext uri="{FF2B5EF4-FFF2-40B4-BE49-F238E27FC236}">
                <a16:creationId xmlns:a16="http://schemas.microsoft.com/office/drawing/2014/main" id="{ADE91029-2C4F-44F0-A541-0E6736EF1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126871"/>
            <a:ext cx="5526088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b-NO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858BBD1-8527-DC74-38DF-966806C2B7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8001" y="2692400"/>
            <a:ext cx="5526088" cy="344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B239-F463-4628-8561-C7117549E787}" type="datetime1">
              <a:rPr lang="nb-NO" smtClean="0"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47393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kolonner med mellom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F6A5C6-E1C4-952D-DABF-1BB5BF893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6A994F74-9214-EAAE-3099-9401EABF0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126871"/>
            <a:ext cx="5526088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b-NO"/>
          </a:p>
        </p:txBody>
      </p:sp>
      <p:sp>
        <p:nvSpPr>
          <p:cNvPr id="9" name="Plassholder for innhold 7">
            <a:extLst>
              <a:ext uri="{FF2B5EF4-FFF2-40B4-BE49-F238E27FC236}">
                <a16:creationId xmlns:a16="http://schemas.microsoft.com/office/drawing/2014/main" id="{45589C61-04DE-8487-8B5F-53C6609D107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8001" y="2692400"/>
            <a:ext cx="5526088" cy="344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D18BFBF5-5CBC-C301-5A45-B6B9EDC72B2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157909" y="2126871"/>
            <a:ext cx="5526088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b-NO"/>
          </a:p>
        </p:txBody>
      </p:sp>
      <p:sp>
        <p:nvSpPr>
          <p:cNvPr id="11" name="Plassholder for innhold 7">
            <a:extLst>
              <a:ext uri="{FF2B5EF4-FFF2-40B4-BE49-F238E27FC236}">
                <a16:creationId xmlns:a16="http://schemas.microsoft.com/office/drawing/2014/main" id="{A6F75EE5-AB8F-8C35-0D4D-0B1EB19562B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57910" y="2692400"/>
            <a:ext cx="5526088" cy="344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B4B4-F9EC-47CA-AE1A-1458A73DD736}" type="datetime1">
              <a:rPr lang="nb-NO" smtClean="0"/>
              <a:t>08.01.2026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94071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kolonner med mellom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tel 16">
            <a:extLst>
              <a:ext uri="{FF2B5EF4-FFF2-40B4-BE49-F238E27FC236}">
                <a16:creationId xmlns:a16="http://schemas.microsoft.com/office/drawing/2014/main" id="{E9234D4C-3232-2AB1-B505-21934D274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D602FBB2-2D71-A54F-43F7-28014A4F5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1" y="2126871"/>
            <a:ext cx="3502023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b-NO"/>
          </a:p>
        </p:txBody>
      </p:sp>
      <p:sp>
        <p:nvSpPr>
          <p:cNvPr id="11" name="Plassholder for innhold 7">
            <a:extLst>
              <a:ext uri="{FF2B5EF4-FFF2-40B4-BE49-F238E27FC236}">
                <a16:creationId xmlns:a16="http://schemas.microsoft.com/office/drawing/2014/main" id="{3CE373FF-4AA2-33CE-FD97-DC60FB84610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8002" y="2692400"/>
            <a:ext cx="3502023" cy="344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8659CB99-CD46-202F-2C5D-EDB3CA865E7E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4344988" y="2126871"/>
            <a:ext cx="3502023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b-NO"/>
          </a:p>
        </p:txBody>
      </p:sp>
      <p:sp>
        <p:nvSpPr>
          <p:cNvPr id="18" name="Plassholder for innhold 7">
            <a:extLst>
              <a:ext uri="{FF2B5EF4-FFF2-40B4-BE49-F238E27FC236}">
                <a16:creationId xmlns:a16="http://schemas.microsoft.com/office/drawing/2014/main" id="{8A74E7D1-E6A5-1092-6C06-418B7D5F34F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344988" y="2692400"/>
            <a:ext cx="3502023" cy="344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6F54638-0CEF-CF88-880A-BB1B90B37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2E8B9-2422-44A2-8994-70FDF9D33DA1}" type="datetime1">
              <a:rPr lang="nb-NO" smtClean="0"/>
              <a:t>08.01.2026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D2854CB-6959-4ECC-FF68-3DED96A10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7F05456-784F-8E68-7576-317A4CC84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9" name="Plassholder for tekst 2">
            <a:extLst>
              <a:ext uri="{FF2B5EF4-FFF2-40B4-BE49-F238E27FC236}">
                <a16:creationId xmlns:a16="http://schemas.microsoft.com/office/drawing/2014/main" id="{0A2F683C-E6DB-3A0B-B86A-A72D794424DF}"/>
              </a:ext>
            </a:extLst>
          </p:cNvPr>
          <p:cNvSpPr>
            <a:spLocks noGrp="1"/>
          </p:cNvSpPr>
          <p:nvPr>
            <p:ph type="body" idx="25"/>
          </p:nvPr>
        </p:nvSpPr>
        <p:spPr>
          <a:xfrm>
            <a:off x="8181974" y="2126871"/>
            <a:ext cx="3502023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b-NO"/>
          </a:p>
        </p:txBody>
      </p:sp>
      <p:sp>
        <p:nvSpPr>
          <p:cNvPr id="20" name="Plassholder for innhold 7">
            <a:extLst>
              <a:ext uri="{FF2B5EF4-FFF2-40B4-BE49-F238E27FC236}">
                <a16:creationId xmlns:a16="http://schemas.microsoft.com/office/drawing/2014/main" id="{F87520B8-885C-7535-1EAA-68456FC6F55D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81974" y="2692400"/>
            <a:ext cx="3502023" cy="344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02523361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kolonner med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tel 1">
            <a:extLst>
              <a:ext uri="{FF2B5EF4-FFF2-40B4-BE49-F238E27FC236}">
                <a16:creationId xmlns:a16="http://schemas.microsoft.com/office/drawing/2014/main" id="{58DE019B-D82E-A7E9-EA8C-BDA65A7DE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4" name="Plassholder for bilde 10">
            <a:extLst>
              <a:ext uri="{FF2B5EF4-FFF2-40B4-BE49-F238E27FC236}">
                <a16:creationId xmlns:a16="http://schemas.microsoft.com/office/drawing/2014/main" id="{0A17A26C-057C-1F11-D231-BA79CC57189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08000" y="506412"/>
            <a:ext cx="3502023" cy="235664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  <a:br>
              <a:rPr lang="nb-NO" noProof="0"/>
            </a:br>
            <a:br>
              <a:rPr lang="nb-NO" noProof="0"/>
            </a:br>
            <a:r>
              <a:rPr lang="nb-NO" noProof="0"/>
              <a:t>Hvis du legger inn en illustrasjon, vil den beskjæres automatisk. For å fikse, gå til Bildeformat-fanen &gt; Beskjær &gt; Tilpass.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E7B9F7A-A744-B1F3-55B8-E06370FA0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3094678"/>
            <a:ext cx="3502023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b-NO"/>
          </a:p>
        </p:txBody>
      </p:sp>
      <p:sp>
        <p:nvSpPr>
          <p:cNvPr id="2" name="Plassholder for innhold 3">
            <a:extLst>
              <a:ext uri="{FF2B5EF4-FFF2-40B4-BE49-F238E27FC236}">
                <a16:creationId xmlns:a16="http://schemas.microsoft.com/office/drawing/2014/main" id="{E4120A31-6D80-5EAD-695D-D0DE1BA296E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08001" y="3653132"/>
            <a:ext cx="3502023" cy="25491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7" name="Plassholder for bilde 10">
            <a:extLst>
              <a:ext uri="{FF2B5EF4-FFF2-40B4-BE49-F238E27FC236}">
                <a16:creationId xmlns:a16="http://schemas.microsoft.com/office/drawing/2014/main" id="{7B3C2312-CFE6-EB19-B076-2D5C3A86BBB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344988" y="506412"/>
            <a:ext cx="3502023" cy="235664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5662B2E3-A3F7-3BAE-989C-4E21EA2D7415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4344988" y="3094678"/>
            <a:ext cx="3502023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9ADD952-03DC-E3A0-65A0-08FEB24E1EE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344988" y="3653132"/>
            <a:ext cx="3502023" cy="25491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8" name="Plassholder for bilde 10">
            <a:extLst>
              <a:ext uri="{FF2B5EF4-FFF2-40B4-BE49-F238E27FC236}">
                <a16:creationId xmlns:a16="http://schemas.microsoft.com/office/drawing/2014/main" id="{C9B4B303-28EE-7911-2C1F-6C20AD3A9CD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81977" y="506412"/>
            <a:ext cx="3502023" cy="235664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16" name="Plassholder for tekst 2">
            <a:extLst>
              <a:ext uri="{FF2B5EF4-FFF2-40B4-BE49-F238E27FC236}">
                <a16:creationId xmlns:a16="http://schemas.microsoft.com/office/drawing/2014/main" id="{37BF8179-7CD9-5FFB-4E97-4756E2C3C219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8181975" y="3094678"/>
            <a:ext cx="3502023" cy="338554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b-NO"/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272D6E75-53E2-7E73-9E90-4EB099C7B2EB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81975" y="3653132"/>
            <a:ext cx="3502023" cy="25491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6F54638-0CEF-CF88-880A-BB1B90B37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2E8B9-2422-44A2-8994-70FDF9D33DA1}" type="datetime1">
              <a:rPr lang="nb-NO" smtClean="0"/>
              <a:t>08.01.2026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D2854CB-6959-4ECC-FF68-3DED96A10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7F05456-784F-8E68-7576-317A4CC84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04751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103CD8-DC4B-1EAC-E4B7-A853F1896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3DA3595-0D76-FC7F-CE98-A2771164E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C253-020C-4273-A4A1-5F27AB6C71CC}" type="datetime1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8C16737-31A4-6AA3-36AE-0BE2577D1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6A46AD8-B713-9AE7-6379-37F604914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25233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F77EDC89-EC50-7887-13EF-4967CDF006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F460-4D06-4E74-AE1D-EFF112B680AB}" type="datetime1">
              <a:rPr lang="nb-NO" smtClean="0"/>
              <a:t>08.01.2026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42458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sagn sitat med illustra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103CD8-DC4B-1EAC-E4B7-A853F1896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1907386"/>
            <a:ext cx="5526088" cy="295036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Illustrasjon i plassholder">
            <a:extLst>
              <a:ext uri="{FF2B5EF4-FFF2-40B4-BE49-F238E27FC236}">
                <a16:creationId xmlns:a16="http://schemas.microsoft.com/office/drawing/2014/main" id="{AD9F9B34-04BC-CF55-82A3-4A47FB7E0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54390" y="1922780"/>
            <a:ext cx="3017519" cy="301752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68" r="68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3DA3595-0D76-FC7F-CE98-A2771164E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C253-020C-4273-A4A1-5F27AB6C71CC}" type="datetime1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8C16737-31A4-6AA3-36AE-0BE2577D1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6A46AD8-B713-9AE7-6379-37F604914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172358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sagn sitat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103CD8-DC4B-1EAC-E4B7-A853F1896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1907386"/>
            <a:ext cx="5526088" cy="295036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Plassholder for bilde">
            <a:extLst>
              <a:ext uri="{FF2B5EF4-FFF2-40B4-BE49-F238E27FC236}">
                <a16:creationId xmlns:a16="http://schemas.microsoft.com/office/drawing/2014/main" id="{099340A9-63D9-2447-4AFF-394B068AA5C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57915" y="2000250"/>
            <a:ext cx="5524499" cy="2857500"/>
          </a:xfrm>
          <a:custGeom>
            <a:avLst/>
            <a:gdLst>
              <a:gd name="connsiteX0" fmla="*/ 2824163 w 5524499"/>
              <a:gd name="connsiteY0" fmla="*/ 0 h 2857500"/>
              <a:gd name="connsiteX1" fmla="*/ 5524499 w 5524499"/>
              <a:gd name="connsiteY1" fmla="*/ 0 h 2857500"/>
              <a:gd name="connsiteX2" fmla="*/ 5524499 w 5524499"/>
              <a:gd name="connsiteY2" fmla="*/ 2857500 h 2857500"/>
              <a:gd name="connsiteX3" fmla="*/ 2824163 w 5524499"/>
              <a:gd name="connsiteY3" fmla="*/ 2857500 h 2857500"/>
              <a:gd name="connsiteX4" fmla="*/ 0 w 5524499"/>
              <a:gd name="connsiteY4" fmla="*/ 0 h 2857500"/>
              <a:gd name="connsiteX5" fmla="*/ 2700336 w 5524499"/>
              <a:gd name="connsiteY5" fmla="*/ 0 h 2857500"/>
              <a:gd name="connsiteX6" fmla="*/ 2700336 w 5524499"/>
              <a:gd name="connsiteY6" fmla="*/ 2857500 h 2857500"/>
              <a:gd name="connsiteX7" fmla="*/ 0 w 5524499"/>
              <a:gd name="connsiteY7" fmla="*/ 2857500 h 285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24499" h="2857500">
                <a:moveTo>
                  <a:pt x="2824163" y="0"/>
                </a:moveTo>
                <a:lnTo>
                  <a:pt x="5524499" y="0"/>
                </a:lnTo>
                <a:lnTo>
                  <a:pt x="5524499" y="2857500"/>
                </a:lnTo>
                <a:lnTo>
                  <a:pt x="2824163" y="2857500"/>
                </a:lnTo>
                <a:close/>
                <a:moveTo>
                  <a:pt x="0" y="0"/>
                </a:moveTo>
                <a:lnTo>
                  <a:pt x="2700336" y="0"/>
                </a:lnTo>
                <a:lnTo>
                  <a:pt x="2700336" y="285750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3DA3595-0D76-FC7F-CE98-A2771164E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CC253-020C-4273-A4A1-5F27AB6C71CC}" type="datetime1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8C16737-31A4-6AA3-36AE-0BE2577D1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6A46AD8-B713-9AE7-6379-37F604914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93828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er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F7B3EDA9-4197-82FE-7430-56C13567DE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9" name="Plassholder for bilde 10">
            <a:extLst>
              <a:ext uri="{FF2B5EF4-FFF2-40B4-BE49-F238E27FC236}">
                <a16:creationId xmlns:a16="http://schemas.microsoft.com/office/drawing/2014/main" id="{B2E7F01E-D95C-DA60-4546-AF80678168D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8000" y="506412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11" name="Navn">
            <a:extLst>
              <a:ext uri="{FF2B5EF4-FFF2-40B4-BE49-F238E27FC236}">
                <a16:creationId xmlns:a16="http://schemas.microsoft.com/office/drawing/2014/main" id="{9C0C41BF-2003-F726-18BB-22DCC6BF76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8000" y="2260606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12" name="Prosjekttittel">
            <a:extLst>
              <a:ext uri="{FF2B5EF4-FFF2-40B4-BE49-F238E27FC236}">
                <a16:creationId xmlns:a16="http://schemas.microsoft.com/office/drawing/2014/main" id="{97A4A01C-80AA-F4AE-C7C4-4C8432CC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8000" y="249266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13" name="Arbeidstittel og firma">
            <a:extLst>
              <a:ext uri="{FF2B5EF4-FFF2-40B4-BE49-F238E27FC236}">
                <a16:creationId xmlns:a16="http://schemas.microsoft.com/office/drawing/2014/main" id="{B4E7B479-4A29-E408-D261-F493B3E34DB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8000" y="2705906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C25607D-9553-70DD-C176-605489C57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3185-3AFC-4B1E-8E4B-DE6312290753}" type="datetime1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24FE914-C2C8-D663-7059-44E2D319B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8FF6196-DE02-4EE3-6B94-106A56810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8" name="Plassholder for bilde 10">
            <a:extLst>
              <a:ext uri="{FF2B5EF4-FFF2-40B4-BE49-F238E27FC236}">
                <a16:creationId xmlns:a16="http://schemas.microsoft.com/office/drawing/2014/main" id="{A98DA280-4663-F751-611B-47C7FBAFB0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333750" y="506412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19" name="Navn">
            <a:extLst>
              <a:ext uri="{FF2B5EF4-FFF2-40B4-BE49-F238E27FC236}">
                <a16:creationId xmlns:a16="http://schemas.microsoft.com/office/drawing/2014/main" id="{3BBA6C15-8950-E476-682B-FF66187F4DC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33750" y="2260606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0" name="Prosjekttittel">
            <a:extLst>
              <a:ext uri="{FF2B5EF4-FFF2-40B4-BE49-F238E27FC236}">
                <a16:creationId xmlns:a16="http://schemas.microsoft.com/office/drawing/2014/main" id="{B95A6E03-0E99-F0DD-155C-14124872A14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33750" y="249266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21" name="Arbeidstittel og firma">
            <a:extLst>
              <a:ext uri="{FF2B5EF4-FFF2-40B4-BE49-F238E27FC236}">
                <a16:creationId xmlns:a16="http://schemas.microsoft.com/office/drawing/2014/main" id="{9A113D9C-1DF8-210D-8949-3E1FD4464D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33750" y="2705906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22" name="Plassholder for bilde 10">
            <a:extLst>
              <a:ext uri="{FF2B5EF4-FFF2-40B4-BE49-F238E27FC236}">
                <a16:creationId xmlns:a16="http://schemas.microsoft.com/office/drawing/2014/main" id="{81FEA435-B523-800B-577E-99C4ECB51FCF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159500" y="506412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23" name="Navn">
            <a:extLst>
              <a:ext uri="{FF2B5EF4-FFF2-40B4-BE49-F238E27FC236}">
                <a16:creationId xmlns:a16="http://schemas.microsoft.com/office/drawing/2014/main" id="{A318DDFC-CBCD-65EE-2164-D81B7078C7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59500" y="2260606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4" name="Prosjekttittel">
            <a:extLst>
              <a:ext uri="{FF2B5EF4-FFF2-40B4-BE49-F238E27FC236}">
                <a16:creationId xmlns:a16="http://schemas.microsoft.com/office/drawing/2014/main" id="{06315440-98D4-3ECC-B8BD-7FF01223AB7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59500" y="249266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25" name="Arbeidstittel og firma">
            <a:extLst>
              <a:ext uri="{FF2B5EF4-FFF2-40B4-BE49-F238E27FC236}">
                <a16:creationId xmlns:a16="http://schemas.microsoft.com/office/drawing/2014/main" id="{20A8AB33-C07F-A46B-3923-EFF0457AE99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59500" y="2705906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26" name="Plassholder for bilde 10">
            <a:extLst>
              <a:ext uri="{FF2B5EF4-FFF2-40B4-BE49-F238E27FC236}">
                <a16:creationId xmlns:a16="http://schemas.microsoft.com/office/drawing/2014/main" id="{05BE2C4F-B201-4707-C087-A3566A3CBD09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983663" y="506412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27" name="Navn">
            <a:extLst>
              <a:ext uri="{FF2B5EF4-FFF2-40B4-BE49-F238E27FC236}">
                <a16:creationId xmlns:a16="http://schemas.microsoft.com/office/drawing/2014/main" id="{A54A24D2-6ED0-EAE4-7307-9425CCD7474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83663" y="2260606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8" name="Prosjekttittel">
            <a:extLst>
              <a:ext uri="{FF2B5EF4-FFF2-40B4-BE49-F238E27FC236}">
                <a16:creationId xmlns:a16="http://schemas.microsoft.com/office/drawing/2014/main" id="{1AAE24FC-77CE-94E1-8638-10EA9D87FBD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983663" y="249266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29" name="Arbeidstittel og firma">
            <a:extLst>
              <a:ext uri="{FF2B5EF4-FFF2-40B4-BE49-F238E27FC236}">
                <a16:creationId xmlns:a16="http://schemas.microsoft.com/office/drawing/2014/main" id="{66D55246-E229-C584-3614-3E0A5C0C433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83663" y="2705906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30" name="Plassholder for bilde 10">
            <a:extLst>
              <a:ext uri="{FF2B5EF4-FFF2-40B4-BE49-F238E27FC236}">
                <a16:creationId xmlns:a16="http://schemas.microsoft.com/office/drawing/2014/main" id="{09D7481C-34FF-72B7-4FF0-EB82665AFB4E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508000" y="3495665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31" name="Navn">
            <a:extLst>
              <a:ext uri="{FF2B5EF4-FFF2-40B4-BE49-F238E27FC236}">
                <a16:creationId xmlns:a16="http://schemas.microsoft.com/office/drawing/2014/main" id="{89B57D6A-1624-CC68-4E11-66E3AD9A084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08000" y="5249859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32" name="Prosjekttittel">
            <a:extLst>
              <a:ext uri="{FF2B5EF4-FFF2-40B4-BE49-F238E27FC236}">
                <a16:creationId xmlns:a16="http://schemas.microsoft.com/office/drawing/2014/main" id="{D5A8E862-26E6-64CD-0062-3E35B10D79B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08000" y="5481917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33" name="Arbeidstittel og firma">
            <a:extLst>
              <a:ext uri="{FF2B5EF4-FFF2-40B4-BE49-F238E27FC236}">
                <a16:creationId xmlns:a16="http://schemas.microsoft.com/office/drawing/2014/main" id="{D01B451B-4BBA-2299-D47C-D21C96FC5CD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08000" y="5695159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34" name="Plassholder for bilde 10">
            <a:extLst>
              <a:ext uri="{FF2B5EF4-FFF2-40B4-BE49-F238E27FC236}">
                <a16:creationId xmlns:a16="http://schemas.microsoft.com/office/drawing/2014/main" id="{43C095C5-CB3A-022A-D4B1-C0E89673CBF3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333750" y="3495665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35" name="Navn">
            <a:extLst>
              <a:ext uri="{FF2B5EF4-FFF2-40B4-BE49-F238E27FC236}">
                <a16:creationId xmlns:a16="http://schemas.microsoft.com/office/drawing/2014/main" id="{5B6E712C-CA5E-D483-941D-3039F158B6C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333750" y="5249859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36" name="Prosjekttittel">
            <a:extLst>
              <a:ext uri="{FF2B5EF4-FFF2-40B4-BE49-F238E27FC236}">
                <a16:creationId xmlns:a16="http://schemas.microsoft.com/office/drawing/2014/main" id="{3808336F-CC82-ACF7-C285-B4E3DF70CE9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333750" y="5481917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37" name="Arbeidstittel og firma">
            <a:extLst>
              <a:ext uri="{FF2B5EF4-FFF2-40B4-BE49-F238E27FC236}">
                <a16:creationId xmlns:a16="http://schemas.microsoft.com/office/drawing/2014/main" id="{DA3C3BB6-DEE4-31AB-8666-E0C98D8EE40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333750" y="5695159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38" name="Plassholder for bilde 10">
            <a:extLst>
              <a:ext uri="{FF2B5EF4-FFF2-40B4-BE49-F238E27FC236}">
                <a16:creationId xmlns:a16="http://schemas.microsoft.com/office/drawing/2014/main" id="{A840EEDD-C1BE-605C-609E-5981E442A83E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159500" y="3495665"/>
            <a:ext cx="2022475" cy="165100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noProof="0"/>
              <a:t>Dra inn en bildefil eller klikk på ikonet for å legge inn et bilde. Juster utsnittet på Bildeformat-fanen &gt; Beskjær.</a:t>
            </a:r>
          </a:p>
        </p:txBody>
      </p:sp>
      <p:sp>
        <p:nvSpPr>
          <p:cNvPr id="39" name="Navn">
            <a:extLst>
              <a:ext uri="{FF2B5EF4-FFF2-40B4-BE49-F238E27FC236}">
                <a16:creationId xmlns:a16="http://schemas.microsoft.com/office/drawing/2014/main" id="{413F326F-A62D-3370-5411-D121ED646B5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159500" y="5249859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40" name="Prosjekttittel">
            <a:extLst>
              <a:ext uri="{FF2B5EF4-FFF2-40B4-BE49-F238E27FC236}">
                <a16:creationId xmlns:a16="http://schemas.microsoft.com/office/drawing/2014/main" id="{6A4154AF-D8DC-A368-9B44-7208F8317A8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159500" y="5481917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41" name="Arbeidstittel og firma">
            <a:extLst>
              <a:ext uri="{FF2B5EF4-FFF2-40B4-BE49-F238E27FC236}">
                <a16:creationId xmlns:a16="http://schemas.microsoft.com/office/drawing/2014/main" id="{549F60D6-DE5C-DDA8-7DAF-B9C1B6437F3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59500" y="5695159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42" name="Ekspertressrser">
            <a:extLst>
              <a:ext uri="{FF2B5EF4-FFF2-40B4-BE49-F238E27FC236}">
                <a16:creationId xmlns:a16="http://schemas.microsoft.com/office/drawing/2014/main" id="{2AC11F43-6B1F-1355-A171-475481E6484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983663" y="3455460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43" name="Arbeidstittel og firma">
            <a:extLst>
              <a:ext uri="{FF2B5EF4-FFF2-40B4-BE49-F238E27FC236}">
                <a16:creationId xmlns:a16="http://schemas.microsoft.com/office/drawing/2014/main" id="{CB6FFB60-A7DF-2C96-8A5E-F23F4C061A2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983663" y="3870379"/>
            <a:ext cx="2698750" cy="21325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Navn, Firma</a:t>
            </a:r>
          </a:p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336297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er u/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7FF1B5ED-FA9B-16D7-498F-D04B6D8DD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Navn">
            <a:extLst>
              <a:ext uri="{FF2B5EF4-FFF2-40B4-BE49-F238E27FC236}">
                <a16:creationId xmlns:a16="http://schemas.microsoft.com/office/drawing/2014/main" id="{9C0C41BF-2003-F726-18BB-22DCC6BF76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8000" y="1962157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12" name="Prosjekttittel">
            <a:extLst>
              <a:ext uri="{FF2B5EF4-FFF2-40B4-BE49-F238E27FC236}">
                <a16:creationId xmlns:a16="http://schemas.microsoft.com/office/drawing/2014/main" id="{97A4A01C-80AA-F4AE-C7C4-4C8432CC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8000" y="225533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13" name="Arbeidstittel og firma">
            <a:extLst>
              <a:ext uri="{FF2B5EF4-FFF2-40B4-BE49-F238E27FC236}">
                <a16:creationId xmlns:a16="http://schemas.microsoft.com/office/drawing/2014/main" id="{B4E7B479-4A29-E408-D261-F493B3E34DB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8000" y="2584737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C25607D-9553-70DD-C176-605489C57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3185-3AFC-4B1E-8E4B-DE6312290753}" type="datetime1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24FE914-C2C8-D663-7059-44E2D319B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8FF6196-DE02-4EE3-6B94-106A56810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9" name="Navn">
            <a:extLst>
              <a:ext uri="{FF2B5EF4-FFF2-40B4-BE49-F238E27FC236}">
                <a16:creationId xmlns:a16="http://schemas.microsoft.com/office/drawing/2014/main" id="{3BBA6C15-8950-E476-682B-FF66187F4DC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33750" y="1962157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0" name="Prosjekttittel">
            <a:extLst>
              <a:ext uri="{FF2B5EF4-FFF2-40B4-BE49-F238E27FC236}">
                <a16:creationId xmlns:a16="http://schemas.microsoft.com/office/drawing/2014/main" id="{B95A6E03-0E99-F0DD-155C-14124872A14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33750" y="225533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21" name="Arbeidstittel og firma">
            <a:extLst>
              <a:ext uri="{FF2B5EF4-FFF2-40B4-BE49-F238E27FC236}">
                <a16:creationId xmlns:a16="http://schemas.microsoft.com/office/drawing/2014/main" id="{9A113D9C-1DF8-210D-8949-3E1FD4464D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33750" y="2584737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23" name="Navn">
            <a:extLst>
              <a:ext uri="{FF2B5EF4-FFF2-40B4-BE49-F238E27FC236}">
                <a16:creationId xmlns:a16="http://schemas.microsoft.com/office/drawing/2014/main" id="{A318DDFC-CBCD-65EE-2164-D81B7078C7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59500" y="1962157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4" name="Prosjekttittel">
            <a:extLst>
              <a:ext uri="{FF2B5EF4-FFF2-40B4-BE49-F238E27FC236}">
                <a16:creationId xmlns:a16="http://schemas.microsoft.com/office/drawing/2014/main" id="{06315440-98D4-3ECC-B8BD-7FF01223AB7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59500" y="225533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25" name="Arbeidstittel og firma">
            <a:extLst>
              <a:ext uri="{FF2B5EF4-FFF2-40B4-BE49-F238E27FC236}">
                <a16:creationId xmlns:a16="http://schemas.microsoft.com/office/drawing/2014/main" id="{20A8AB33-C07F-A46B-3923-EFF0457AE99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59500" y="2584737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27" name="Navn">
            <a:extLst>
              <a:ext uri="{FF2B5EF4-FFF2-40B4-BE49-F238E27FC236}">
                <a16:creationId xmlns:a16="http://schemas.microsoft.com/office/drawing/2014/main" id="{A54A24D2-6ED0-EAE4-7307-9425CCD7474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83663" y="1962157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8" name="Prosjekttittel">
            <a:extLst>
              <a:ext uri="{FF2B5EF4-FFF2-40B4-BE49-F238E27FC236}">
                <a16:creationId xmlns:a16="http://schemas.microsoft.com/office/drawing/2014/main" id="{1AAE24FC-77CE-94E1-8638-10EA9D87FBD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983663" y="2255334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29" name="Arbeidstittel og firma">
            <a:extLst>
              <a:ext uri="{FF2B5EF4-FFF2-40B4-BE49-F238E27FC236}">
                <a16:creationId xmlns:a16="http://schemas.microsoft.com/office/drawing/2014/main" id="{66D55246-E229-C584-3614-3E0A5C0C433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83663" y="2584737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10" name="Navn">
            <a:extLst>
              <a:ext uri="{FF2B5EF4-FFF2-40B4-BE49-F238E27FC236}">
                <a16:creationId xmlns:a16="http://schemas.microsoft.com/office/drawing/2014/main" id="{846BECC8-BAE8-587C-CC6D-EB944F2F644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8000" y="3452913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14" name="Prosjekttittel">
            <a:extLst>
              <a:ext uri="{FF2B5EF4-FFF2-40B4-BE49-F238E27FC236}">
                <a16:creationId xmlns:a16="http://schemas.microsoft.com/office/drawing/2014/main" id="{30BF9DFF-08D9-70F5-9D0D-867CD689C67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08000" y="3746090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15" name="Arbeidstittel og firma">
            <a:extLst>
              <a:ext uri="{FF2B5EF4-FFF2-40B4-BE49-F238E27FC236}">
                <a16:creationId xmlns:a16="http://schemas.microsoft.com/office/drawing/2014/main" id="{14C48842-E19E-A0AA-E70E-97DB04BF42F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08000" y="4075493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16" name="Navn">
            <a:extLst>
              <a:ext uri="{FF2B5EF4-FFF2-40B4-BE49-F238E27FC236}">
                <a16:creationId xmlns:a16="http://schemas.microsoft.com/office/drawing/2014/main" id="{50F66665-7913-B2ED-2EB3-43365348FBB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333750" y="3452913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17" name="Prosjekttittel">
            <a:extLst>
              <a:ext uri="{FF2B5EF4-FFF2-40B4-BE49-F238E27FC236}">
                <a16:creationId xmlns:a16="http://schemas.microsoft.com/office/drawing/2014/main" id="{31C9FD0B-175E-4E82-2583-D7E57F6254F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333750" y="3746090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44" name="Arbeidstittel og firma">
            <a:extLst>
              <a:ext uri="{FF2B5EF4-FFF2-40B4-BE49-F238E27FC236}">
                <a16:creationId xmlns:a16="http://schemas.microsoft.com/office/drawing/2014/main" id="{C508EC01-401D-A7CF-AE73-FD6B515B3D8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333750" y="4075493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45" name="Navn">
            <a:extLst>
              <a:ext uri="{FF2B5EF4-FFF2-40B4-BE49-F238E27FC236}">
                <a16:creationId xmlns:a16="http://schemas.microsoft.com/office/drawing/2014/main" id="{B4ED26C1-D964-465B-6DC0-5748C158634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59500" y="3452913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46" name="Prosjekttittel">
            <a:extLst>
              <a:ext uri="{FF2B5EF4-FFF2-40B4-BE49-F238E27FC236}">
                <a16:creationId xmlns:a16="http://schemas.microsoft.com/office/drawing/2014/main" id="{3DCDF2F5-9C14-442B-8249-562B04D2EAE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159500" y="3746090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47" name="Arbeidstittel og firma">
            <a:extLst>
              <a:ext uri="{FF2B5EF4-FFF2-40B4-BE49-F238E27FC236}">
                <a16:creationId xmlns:a16="http://schemas.microsoft.com/office/drawing/2014/main" id="{35D31C4A-3EEC-B17F-D9A8-9D598E1CE28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159500" y="4075493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  <p:sp>
        <p:nvSpPr>
          <p:cNvPr id="48" name="Navn">
            <a:extLst>
              <a:ext uri="{FF2B5EF4-FFF2-40B4-BE49-F238E27FC236}">
                <a16:creationId xmlns:a16="http://schemas.microsoft.com/office/drawing/2014/main" id="{E4F52A40-5E6A-838B-D941-84F90E5779B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983663" y="3452913"/>
            <a:ext cx="2698750" cy="246062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49" name="Prosjekttittel">
            <a:extLst>
              <a:ext uri="{FF2B5EF4-FFF2-40B4-BE49-F238E27FC236}">
                <a16:creationId xmlns:a16="http://schemas.microsoft.com/office/drawing/2014/main" id="{A657ADC4-B18F-387E-3B3D-5851BCB8ED25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983663" y="3746090"/>
            <a:ext cx="2698750" cy="184666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Prosjekttittel</a:t>
            </a:r>
          </a:p>
        </p:txBody>
      </p:sp>
      <p:sp>
        <p:nvSpPr>
          <p:cNvPr id="50" name="Arbeidstittel og firma">
            <a:extLst>
              <a:ext uri="{FF2B5EF4-FFF2-40B4-BE49-F238E27FC236}">
                <a16:creationId xmlns:a16="http://schemas.microsoft.com/office/drawing/2014/main" id="{6F839E98-FCEA-CE01-8A71-41D7CBBD76A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83663" y="4075493"/>
            <a:ext cx="269875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Arbeidstittel og firma</a:t>
            </a:r>
          </a:p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414932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ga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C861E6-2642-D471-8224-92CC371DD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B07B452C-D71E-750B-795E-8E796B04A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8000" y="2062957"/>
            <a:ext cx="3544578" cy="3143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mellomtittel">
            <a:extLst>
              <a:ext uri="{FF2B5EF4-FFF2-40B4-BE49-F238E27FC236}">
                <a16:creationId xmlns:a16="http://schemas.microsoft.com/office/drawing/2014/main" id="{5034F13A-69DE-5996-BEF2-96D3D82E4A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2940" y="2299970"/>
            <a:ext cx="3185160" cy="817563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endParaRPr lang="nb-NO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2364CA3D-8F13-416C-6438-F842E331F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0400" y="3489325"/>
            <a:ext cx="3185160" cy="1414990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3A49C31-E2C9-5DF1-E045-B1A16CDE1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3185-3AFC-4B1E-8E4B-DE6312290753}" type="datetime1">
              <a:rPr lang="nb-NO" smtClean="0"/>
              <a:t>08.01.2026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6B323F5-72A9-B346-72AC-B2B727A74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D1B326D-695A-2851-D654-F750DE7D4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38ED7D8D-BC35-6F48-7373-51D8010A2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23711" y="2062957"/>
            <a:ext cx="3544578" cy="3143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mellomtittel">
            <a:extLst>
              <a:ext uri="{FF2B5EF4-FFF2-40B4-BE49-F238E27FC236}">
                <a16:creationId xmlns:a16="http://schemas.microsoft.com/office/drawing/2014/main" id="{2703B262-02FE-4B08-33E8-912FF05719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8651" y="2299970"/>
            <a:ext cx="3185160" cy="817563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endParaRPr lang="nb-NO"/>
          </a:p>
        </p:txBody>
      </p:sp>
      <p:sp>
        <p:nvSpPr>
          <p:cNvPr id="15" name="Plassholder for tekst 10">
            <a:extLst>
              <a:ext uri="{FF2B5EF4-FFF2-40B4-BE49-F238E27FC236}">
                <a16:creationId xmlns:a16="http://schemas.microsoft.com/office/drawing/2014/main" id="{7BF24E21-62B5-5C2E-7296-F9B28A52A14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76111" y="3489325"/>
            <a:ext cx="3185160" cy="1414990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E8EC469E-F491-6543-3CC5-268DA09982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39421" y="2062957"/>
            <a:ext cx="3544578" cy="3143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mellomtittel">
            <a:extLst>
              <a:ext uri="{FF2B5EF4-FFF2-40B4-BE49-F238E27FC236}">
                <a16:creationId xmlns:a16="http://schemas.microsoft.com/office/drawing/2014/main" id="{E4B6AC4C-37F0-E1E6-2B72-A698FE84B3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94361" y="2299970"/>
            <a:ext cx="3185160" cy="817563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endParaRPr lang="nb-NO"/>
          </a:p>
        </p:txBody>
      </p:sp>
      <p:sp>
        <p:nvSpPr>
          <p:cNvPr id="18" name="Plassholder for tekst 10">
            <a:extLst>
              <a:ext uri="{FF2B5EF4-FFF2-40B4-BE49-F238E27FC236}">
                <a16:creationId xmlns:a16="http://schemas.microsoft.com/office/drawing/2014/main" id="{BC2E329D-9C20-BE34-00B9-E23353BF7E2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91821" y="3489325"/>
            <a:ext cx="3185160" cy="1414990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endParaRPr lang="nb-NO"/>
          </a:p>
        </p:txBody>
      </p:sp>
      <p:pic>
        <p:nvPicPr>
          <p:cNvPr id="22" name="Grafikk 21">
            <a:extLst>
              <a:ext uri="{FF2B5EF4-FFF2-40B4-BE49-F238E27FC236}">
                <a16:creationId xmlns:a16="http://schemas.microsoft.com/office/drawing/2014/main" id="{774AFA7B-3134-7DEA-F284-DE9D9605D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3380" y="3591718"/>
            <a:ext cx="175862" cy="94695"/>
          </a:xfrm>
          <a:prstGeom prst="rect">
            <a:avLst/>
          </a:prstGeom>
        </p:spPr>
      </p:pic>
      <p:pic>
        <p:nvPicPr>
          <p:cNvPr id="23" name="Grafikk 22">
            <a:extLst>
              <a:ext uri="{FF2B5EF4-FFF2-40B4-BE49-F238E27FC236}">
                <a16:creationId xmlns:a16="http://schemas.microsoft.com/office/drawing/2014/main" id="{B4CF273B-FEED-E261-4308-05F3A1D05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25214" y="3591718"/>
            <a:ext cx="175862" cy="9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2553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>
            <a:extLst>
              <a:ext uri="{FF2B5EF4-FFF2-40B4-BE49-F238E27FC236}">
                <a16:creationId xmlns:a16="http://schemas.microsoft.com/office/drawing/2014/main" id="{13944D84-FD13-AE00-65E2-A5108C1109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pic>
        <p:nvPicPr>
          <p:cNvPr id="10" name="SØA emblem">
            <a:extLst>
              <a:ext uri="{FF2B5EF4-FFF2-40B4-BE49-F238E27FC236}">
                <a16:creationId xmlns:a16="http://schemas.microsoft.com/office/drawing/2014/main" id="{63C7ED93-AC1C-5056-1C88-FC263618C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9589" y="5852560"/>
            <a:ext cx="1289842" cy="500616"/>
          </a:xfrm>
          <a:prstGeom prst="rect">
            <a:avLst/>
          </a:prstGeom>
        </p:spPr>
      </p:pic>
      <p:pic>
        <p:nvPicPr>
          <p:cNvPr id="12" name="SØA navnetrekk" descr="Sammfunnsøkonomisk analyse">
            <a:extLst>
              <a:ext uri="{FF2B5EF4-FFF2-40B4-BE49-F238E27FC236}">
                <a16:creationId xmlns:a16="http://schemas.microsoft.com/office/drawing/2014/main" id="{6D159413-16EA-CE72-B052-898C43A73A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89434" y="5851766"/>
            <a:ext cx="819941" cy="503716"/>
          </a:xfrm>
          <a:prstGeom prst="rect">
            <a:avLst/>
          </a:prstGeom>
        </p:spPr>
      </p:pic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20A5CEAF-8AED-9B4F-BD9D-59A6D8900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4983163"/>
            <a:ext cx="0" cy="136683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5E7FD02C-EB43-426F-6B93-001C550EC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20161" y="3489325"/>
            <a:ext cx="0" cy="286067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6F9D8B54-7407-6465-615D-BFE3655A6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83999" y="506413"/>
            <a:ext cx="0" cy="584358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DCE7912-5004-4C5D-A3E9-BAECDDAB0624}" type="datetime1">
              <a:rPr lang="nb-NO" smtClean="0"/>
              <a:pPr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62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B7D64C1-85CD-7C67-0948-3FF0CDB3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9" y="412960"/>
            <a:ext cx="11175999" cy="11695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9E59-D3F7-2BEB-91C8-C723726A9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1" y="2139157"/>
            <a:ext cx="5526088" cy="40035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BB5651-E3BC-2F1B-F6E9-850B8CEE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6339" y="6499735"/>
            <a:ext cx="2077586" cy="1538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fontAlgn="ctr">
              <a:defRPr sz="1000">
                <a:solidFill>
                  <a:schemeClr val="tx1"/>
                </a:solidFill>
              </a:defRPr>
            </a:lvl1pPr>
          </a:lstStyle>
          <a:p>
            <a:fld id="{B3863185-3AFC-4B1E-8E4B-DE6312290753}" type="datetime1">
              <a:rPr lang="nb-NO" smtClean="0"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26BCF2-BF13-78A8-38A6-6FE7B032C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3750" y="6499735"/>
            <a:ext cx="5524500" cy="1538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7FA799-8EE6-52E9-3D45-86CA6A6A2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5266" y="6499735"/>
            <a:ext cx="448733" cy="1538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SØA emblem">
            <a:extLst>
              <a:ext uri="{FF2B5EF4-FFF2-40B4-BE49-F238E27FC236}">
                <a16:creationId xmlns:a16="http://schemas.microsoft.com/office/drawing/2014/main" id="{C1A77CC0-2C7F-8787-4821-52A43F0EC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09589" y="6500967"/>
            <a:ext cx="484980" cy="188232"/>
          </a:xfrm>
          <a:prstGeom prst="rect">
            <a:avLst/>
          </a:prstGeom>
        </p:spPr>
      </p:pic>
      <p:cxnSp>
        <p:nvCxnSpPr>
          <p:cNvPr id="14" name="Linje i bunn">
            <a:extLst>
              <a:ext uri="{FF2B5EF4-FFF2-40B4-BE49-F238E27FC236}">
                <a16:creationId xmlns:a16="http://schemas.microsoft.com/office/drawing/2014/main" id="{E2C21749-4921-35FE-D7C5-58944A45C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508000" y="6346825"/>
            <a:ext cx="1117599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436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6" r:id="rId5"/>
    <p:sldLayoutId id="2147483657" r:id="rId6"/>
    <p:sldLayoutId id="2147483652" r:id="rId7"/>
    <p:sldLayoutId id="2147483658" r:id="rId8"/>
    <p:sldLayoutId id="2147483668" r:id="rId9"/>
    <p:sldLayoutId id="2147483669" r:id="rId10"/>
    <p:sldLayoutId id="2147483653" r:id="rId11"/>
    <p:sldLayoutId id="2147483659" r:id="rId12"/>
    <p:sldLayoutId id="2147483654" r:id="rId13"/>
    <p:sldLayoutId id="2147483655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hdr="0" dt="0"/>
  <p:txStyles>
    <p:titleStyle>
      <a:lvl1pPr algn="l" defTabSz="914400" rtl="0" eaLnBrk="1" fontAlgn="ctr" latinLnBrk="0" hangingPunct="1">
        <a:lnSpc>
          <a:spcPct val="10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fontAlgn="ctr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fontAlgn="ctr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fontAlgn="ctr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fontAlgn="ctr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j-lt"/>
          <a:ea typeface="+mn-ea"/>
          <a:cs typeface="+mn-cs"/>
        </a:defRPr>
      </a:lvl4pPr>
      <a:lvl5pPr marL="0" indent="0" algn="l" defTabSz="914400" rtl="0" eaLnBrk="1" fontAlgn="ctr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9" userDrawn="1">
          <p15:clr>
            <a:srgbClr val="C35EA4"/>
          </p15:clr>
        </p15:guide>
        <p15:guide id="2" pos="320" userDrawn="1">
          <p15:clr>
            <a:srgbClr val="C35EA4"/>
          </p15:clr>
        </p15:guide>
        <p15:guide id="3" pos="7360" userDrawn="1">
          <p15:clr>
            <a:srgbClr val="C35EA4"/>
          </p15:clr>
        </p15:guide>
        <p15:guide id="4" orient="horz" pos="4000" userDrawn="1">
          <p15:clr>
            <a:srgbClr val="C35EA4"/>
          </p15:clr>
        </p15:guide>
        <p15:guide id="5" pos="2020" userDrawn="1">
          <p15:clr>
            <a:srgbClr val="9FCC3B"/>
          </p15:clr>
        </p15:guide>
        <p15:guide id="6" pos="2100" userDrawn="1">
          <p15:clr>
            <a:srgbClr val="9FCC3B"/>
          </p15:clr>
        </p15:guide>
        <p15:guide id="7" pos="3801" userDrawn="1">
          <p15:clr>
            <a:srgbClr val="9FCC3B"/>
          </p15:clr>
        </p15:guide>
        <p15:guide id="8" pos="3879" userDrawn="1">
          <p15:clr>
            <a:srgbClr val="9FCC3B"/>
          </p15:clr>
        </p15:guide>
        <p15:guide id="9" pos="5580" userDrawn="1">
          <p15:clr>
            <a:srgbClr val="9FCC3B"/>
          </p15:clr>
        </p15:guide>
        <p15:guide id="10" pos="5659" userDrawn="1">
          <p15:clr>
            <a:srgbClr val="9FCC3B"/>
          </p15:clr>
        </p15:guide>
        <p15:guide id="11" orient="horz" pos="1180" userDrawn="1">
          <p15:clr>
            <a:srgbClr val="9FCC3B"/>
          </p15:clr>
        </p15:guide>
        <p15:guide id="12" orient="horz" pos="1260" userDrawn="1">
          <p15:clr>
            <a:srgbClr val="9FCC3B"/>
          </p15:clr>
        </p15:guide>
        <p15:guide id="13" orient="horz" pos="2122" userDrawn="1">
          <p15:clr>
            <a:srgbClr val="9FCC3B"/>
          </p15:clr>
        </p15:guide>
        <p15:guide id="14" orient="horz" pos="2198" userDrawn="1">
          <p15:clr>
            <a:srgbClr val="9FCC3B"/>
          </p15:clr>
        </p15:guide>
        <p15:guide id="15" orient="horz" pos="3060" userDrawn="1">
          <p15:clr>
            <a:srgbClr val="9FCC3B"/>
          </p15:clr>
        </p15:guide>
        <p15:guide id="16" orient="horz" pos="3139" userDrawn="1">
          <p15:clr>
            <a:srgbClr val="9FCC3B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B7D64C1-85CD-7C67-0948-3FF0CDB3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9" y="412960"/>
            <a:ext cx="11175999" cy="11695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9E59-D3F7-2BEB-91C8-C723726A9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1" y="2139157"/>
            <a:ext cx="5526088" cy="40035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BB5651-E3BC-2F1B-F6E9-850B8CEE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6339" y="6499735"/>
            <a:ext cx="2077586" cy="1538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fontAlgn="ctr">
              <a:defRPr sz="1000">
                <a:solidFill>
                  <a:schemeClr val="tx1"/>
                </a:solidFill>
              </a:defRPr>
            </a:lvl1pPr>
          </a:lstStyle>
          <a:p>
            <a:fld id="{B3863185-3AFC-4B1E-8E4B-DE6312290753}" type="datetime1">
              <a:rPr lang="nb-NO" smtClean="0"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26BCF2-BF13-78A8-38A6-6FE7B032C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3750" y="6499735"/>
            <a:ext cx="5524500" cy="1538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7FA799-8EE6-52E9-3D45-86CA6A6A2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5266" y="6499735"/>
            <a:ext cx="448733" cy="1538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SØA emblem">
            <a:extLst>
              <a:ext uri="{FF2B5EF4-FFF2-40B4-BE49-F238E27FC236}">
                <a16:creationId xmlns:a16="http://schemas.microsoft.com/office/drawing/2014/main" id="{C1A77CC0-2C7F-8787-4821-52A43F0EC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09589" y="6500967"/>
            <a:ext cx="484980" cy="188232"/>
          </a:xfrm>
          <a:prstGeom prst="rect">
            <a:avLst/>
          </a:prstGeom>
        </p:spPr>
      </p:pic>
      <p:cxnSp>
        <p:nvCxnSpPr>
          <p:cNvPr id="14" name="Linje i bunn">
            <a:extLst>
              <a:ext uri="{FF2B5EF4-FFF2-40B4-BE49-F238E27FC236}">
                <a16:creationId xmlns:a16="http://schemas.microsoft.com/office/drawing/2014/main" id="{E2C21749-4921-35FE-D7C5-58944A45C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508000" y="6346825"/>
            <a:ext cx="1117599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24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</p:sldLayoutIdLst>
  <p:hf hdr="0" dt="0"/>
  <p:txStyles>
    <p:titleStyle>
      <a:lvl1pPr algn="l" defTabSz="914400" rtl="0" eaLnBrk="1" fontAlgn="ctr" latinLnBrk="0" hangingPunct="1">
        <a:lnSpc>
          <a:spcPct val="10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fontAlgn="ctr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fontAlgn="ctr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fontAlgn="ctr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fontAlgn="ctr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j-lt"/>
          <a:ea typeface="+mn-ea"/>
          <a:cs typeface="+mn-cs"/>
        </a:defRPr>
      </a:lvl4pPr>
      <a:lvl5pPr marL="0" indent="0" algn="l" defTabSz="914400" rtl="0" eaLnBrk="1" fontAlgn="ctr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9" userDrawn="1">
          <p15:clr>
            <a:srgbClr val="C35EA4"/>
          </p15:clr>
        </p15:guide>
        <p15:guide id="2" pos="320" userDrawn="1">
          <p15:clr>
            <a:srgbClr val="C35EA4"/>
          </p15:clr>
        </p15:guide>
        <p15:guide id="3" pos="7360" userDrawn="1">
          <p15:clr>
            <a:srgbClr val="C35EA4"/>
          </p15:clr>
        </p15:guide>
        <p15:guide id="4" orient="horz" pos="4000" userDrawn="1">
          <p15:clr>
            <a:srgbClr val="C35EA4"/>
          </p15:clr>
        </p15:guide>
        <p15:guide id="5" pos="2020" userDrawn="1">
          <p15:clr>
            <a:srgbClr val="9FCC3B"/>
          </p15:clr>
        </p15:guide>
        <p15:guide id="6" pos="2100" userDrawn="1">
          <p15:clr>
            <a:srgbClr val="9FCC3B"/>
          </p15:clr>
        </p15:guide>
        <p15:guide id="7" pos="3801" userDrawn="1">
          <p15:clr>
            <a:srgbClr val="9FCC3B"/>
          </p15:clr>
        </p15:guide>
        <p15:guide id="8" pos="3879" userDrawn="1">
          <p15:clr>
            <a:srgbClr val="9FCC3B"/>
          </p15:clr>
        </p15:guide>
        <p15:guide id="9" pos="5580" userDrawn="1">
          <p15:clr>
            <a:srgbClr val="9FCC3B"/>
          </p15:clr>
        </p15:guide>
        <p15:guide id="10" pos="5659" userDrawn="1">
          <p15:clr>
            <a:srgbClr val="9FCC3B"/>
          </p15:clr>
        </p15:guide>
        <p15:guide id="11" orient="horz" pos="1180" userDrawn="1">
          <p15:clr>
            <a:srgbClr val="9FCC3B"/>
          </p15:clr>
        </p15:guide>
        <p15:guide id="12" orient="horz" pos="1260" userDrawn="1">
          <p15:clr>
            <a:srgbClr val="9FCC3B"/>
          </p15:clr>
        </p15:guide>
        <p15:guide id="13" orient="horz" pos="2122" userDrawn="1">
          <p15:clr>
            <a:srgbClr val="9FCC3B"/>
          </p15:clr>
        </p15:guide>
        <p15:guide id="14" orient="horz" pos="2198" userDrawn="1">
          <p15:clr>
            <a:srgbClr val="9FCC3B"/>
          </p15:clr>
        </p15:guide>
        <p15:guide id="15" orient="horz" pos="3060" userDrawn="1">
          <p15:clr>
            <a:srgbClr val="9FCC3B"/>
          </p15:clr>
        </p15:guide>
        <p15:guide id="16" orient="horz" pos="3139" userDrawn="1">
          <p15:clr>
            <a:srgbClr val="9FCC3B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B7D64C1-85CD-7C67-0948-3FF0CDB3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9" y="412960"/>
            <a:ext cx="11175999" cy="11695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9E59-D3F7-2BEB-91C8-C723726A9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1" y="2139157"/>
            <a:ext cx="5526088" cy="40035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BB5651-E3BC-2F1B-F6E9-850B8CEE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6339" y="6499735"/>
            <a:ext cx="2077586" cy="1538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fontAlgn="ctr">
              <a:defRPr sz="1000">
                <a:solidFill>
                  <a:schemeClr val="tx1"/>
                </a:solidFill>
              </a:defRPr>
            </a:lvl1pPr>
          </a:lstStyle>
          <a:p>
            <a:fld id="{B3863185-3AFC-4B1E-8E4B-DE6312290753}" type="datetime1">
              <a:rPr lang="nb-NO" smtClean="0"/>
              <a:t>08.01.2026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26BCF2-BF13-78A8-38A6-6FE7B032C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3750" y="6499735"/>
            <a:ext cx="5524500" cy="1538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7FA799-8EE6-52E9-3D45-86CA6A6A2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5266" y="6499735"/>
            <a:ext cx="448733" cy="1538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SØA emblem">
            <a:extLst>
              <a:ext uri="{FF2B5EF4-FFF2-40B4-BE49-F238E27FC236}">
                <a16:creationId xmlns:a16="http://schemas.microsoft.com/office/drawing/2014/main" id="{C1A77CC0-2C7F-8787-4821-52A43F0EC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09589" y="6500967"/>
            <a:ext cx="484980" cy="188232"/>
          </a:xfrm>
          <a:prstGeom prst="rect">
            <a:avLst/>
          </a:prstGeom>
        </p:spPr>
      </p:pic>
      <p:cxnSp>
        <p:nvCxnSpPr>
          <p:cNvPr id="14" name="Linje i bunn">
            <a:extLst>
              <a:ext uri="{FF2B5EF4-FFF2-40B4-BE49-F238E27FC236}">
                <a16:creationId xmlns:a16="http://schemas.microsoft.com/office/drawing/2014/main" id="{E2C21749-4921-35FE-D7C5-58944A45C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508000" y="6346825"/>
            <a:ext cx="1117599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035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</p:sldLayoutIdLst>
  <p:hf hdr="0" dt="0"/>
  <p:txStyles>
    <p:titleStyle>
      <a:lvl1pPr algn="l" defTabSz="914400" rtl="0" eaLnBrk="1" fontAlgn="ctr" latinLnBrk="0" hangingPunct="1">
        <a:lnSpc>
          <a:spcPct val="10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fontAlgn="ctr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fontAlgn="ctr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fontAlgn="ctr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fontAlgn="ctr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j-lt"/>
          <a:ea typeface="+mn-ea"/>
          <a:cs typeface="+mn-cs"/>
        </a:defRPr>
      </a:lvl4pPr>
      <a:lvl5pPr marL="0" indent="0" algn="l" defTabSz="914400" rtl="0" eaLnBrk="1" fontAlgn="ctr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9" userDrawn="1">
          <p15:clr>
            <a:srgbClr val="C35EA4"/>
          </p15:clr>
        </p15:guide>
        <p15:guide id="2" pos="320" userDrawn="1">
          <p15:clr>
            <a:srgbClr val="C35EA4"/>
          </p15:clr>
        </p15:guide>
        <p15:guide id="3" pos="7360" userDrawn="1">
          <p15:clr>
            <a:srgbClr val="C35EA4"/>
          </p15:clr>
        </p15:guide>
        <p15:guide id="4" orient="horz" pos="4000" userDrawn="1">
          <p15:clr>
            <a:srgbClr val="C35EA4"/>
          </p15:clr>
        </p15:guide>
        <p15:guide id="5" pos="2020" userDrawn="1">
          <p15:clr>
            <a:srgbClr val="9FCC3B"/>
          </p15:clr>
        </p15:guide>
        <p15:guide id="6" pos="2100" userDrawn="1">
          <p15:clr>
            <a:srgbClr val="9FCC3B"/>
          </p15:clr>
        </p15:guide>
        <p15:guide id="7" pos="3801" userDrawn="1">
          <p15:clr>
            <a:srgbClr val="9FCC3B"/>
          </p15:clr>
        </p15:guide>
        <p15:guide id="8" pos="3879" userDrawn="1">
          <p15:clr>
            <a:srgbClr val="9FCC3B"/>
          </p15:clr>
        </p15:guide>
        <p15:guide id="9" pos="5580" userDrawn="1">
          <p15:clr>
            <a:srgbClr val="9FCC3B"/>
          </p15:clr>
        </p15:guide>
        <p15:guide id="10" pos="5659" userDrawn="1">
          <p15:clr>
            <a:srgbClr val="9FCC3B"/>
          </p15:clr>
        </p15:guide>
        <p15:guide id="11" orient="horz" pos="1180" userDrawn="1">
          <p15:clr>
            <a:srgbClr val="9FCC3B"/>
          </p15:clr>
        </p15:guide>
        <p15:guide id="12" orient="horz" pos="1260" userDrawn="1">
          <p15:clr>
            <a:srgbClr val="9FCC3B"/>
          </p15:clr>
        </p15:guide>
        <p15:guide id="13" orient="horz" pos="2122" userDrawn="1">
          <p15:clr>
            <a:srgbClr val="9FCC3B"/>
          </p15:clr>
        </p15:guide>
        <p15:guide id="14" orient="horz" pos="2198" userDrawn="1">
          <p15:clr>
            <a:srgbClr val="9FCC3B"/>
          </p15:clr>
        </p15:guide>
        <p15:guide id="15" orient="horz" pos="3060" userDrawn="1">
          <p15:clr>
            <a:srgbClr val="9FCC3B"/>
          </p15:clr>
        </p15:guide>
        <p15:guide id="16" orient="horz" pos="3139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80D2AE-5F7A-9AB8-3D4F-EC99E5B7E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12960"/>
            <a:ext cx="8350250" cy="1169551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2900" dirty="0"/>
              <a:t>Bærekraftig næringsutvikling i kommunal sektor.</a:t>
            </a:r>
            <a:br>
              <a:rPr lang="nb-NO" sz="2900" dirty="0"/>
            </a:br>
            <a:r>
              <a:rPr lang="nb-NO" sz="2900" dirty="0"/>
              <a:t>Hva kan vi lære av proaktive kommuner?</a:t>
            </a:r>
          </a:p>
        </p:txBody>
      </p:sp>
      <p:sp>
        <p:nvSpPr>
          <p:cNvPr id="10" name="Subtitle 3">
            <a:extLst>
              <a:ext uri="{FF2B5EF4-FFF2-40B4-BE49-F238E27FC236}">
                <a16:creationId xmlns:a16="http://schemas.microsoft.com/office/drawing/2014/main" id="{E3628AD1-27FF-F89F-9E1C-75F0475F23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0409" y="1814275"/>
            <a:ext cx="3588764" cy="1484338"/>
          </a:xfrm>
        </p:spPr>
        <p:txBody>
          <a:bodyPr/>
          <a:lstStyle/>
          <a:p>
            <a:r>
              <a:rPr lang="en-US" dirty="0" err="1"/>
              <a:t>Presentasjon</a:t>
            </a:r>
            <a:r>
              <a:rPr lang="en-US" dirty="0"/>
              <a:t> av KS </a:t>
            </a:r>
            <a:r>
              <a:rPr lang="en-US" dirty="0" err="1"/>
              <a:t>FoU</a:t>
            </a:r>
            <a:r>
              <a:rPr lang="en-US" dirty="0"/>
              <a:t>-rapport</a:t>
            </a:r>
          </a:p>
          <a:p>
            <a:r>
              <a:rPr lang="en-US" dirty="0"/>
              <a:t>9. </a:t>
            </a:r>
            <a:r>
              <a:rPr lang="en-US" dirty="0" err="1"/>
              <a:t>januar</a:t>
            </a:r>
            <a:r>
              <a:rPr lang="en-US" dirty="0"/>
              <a:t> 2026</a:t>
            </a:r>
          </a:p>
          <a:p>
            <a:r>
              <a:rPr lang="en-US" dirty="0"/>
              <a:t>Av </a:t>
            </a:r>
            <a:r>
              <a:rPr lang="en-US" dirty="0" err="1"/>
              <a:t>prosjektleder</a:t>
            </a:r>
            <a:r>
              <a:rPr lang="en-US" dirty="0"/>
              <a:t> Rolf Røtnes</a:t>
            </a:r>
          </a:p>
        </p:txBody>
      </p:sp>
      <p:pic>
        <p:nvPicPr>
          <p:cNvPr id="5" name="Picture 2" descr="Et bilde som inneholder klær, person, utendørs, tre&#10;&#10;KI-generert innhold kan være feil.">
            <a:extLst>
              <a:ext uri="{FF2B5EF4-FFF2-40B4-BE49-F238E27FC236}">
                <a16:creationId xmlns:a16="http://schemas.microsoft.com/office/drawing/2014/main" id="{09472F3A-ECC9-1516-4618-C0FAD3E22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" r="4043" b="-1"/>
          <a:stretch>
            <a:fillRect/>
          </a:stretch>
        </p:blipFill>
        <p:spPr bwMode="auto">
          <a:xfrm>
            <a:off x="3333750" y="502518"/>
            <a:ext cx="8345491" cy="5848970"/>
          </a:xfrm>
          <a:custGeom>
            <a:avLst/>
            <a:gdLst>
              <a:gd name="connsiteX0" fmla="*/ 0 w 8345491"/>
              <a:gd name="connsiteY0" fmla="*/ 2988296 h 5848970"/>
              <a:gd name="connsiteX1" fmla="*/ 2695578 w 8345491"/>
              <a:gd name="connsiteY1" fmla="*/ 2988296 h 5848970"/>
              <a:gd name="connsiteX2" fmla="*/ 2695578 w 8345491"/>
              <a:gd name="connsiteY2" fmla="*/ 5848970 h 5848970"/>
              <a:gd name="connsiteX3" fmla="*/ 0 w 8345491"/>
              <a:gd name="connsiteY3" fmla="*/ 5848970 h 5848970"/>
              <a:gd name="connsiteX4" fmla="*/ 2831302 w 8345491"/>
              <a:gd name="connsiteY4" fmla="*/ 1492386 h 5848970"/>
              <a:gd name="connsiteX5" fmla="*/ 5526880 w 8345491"/>
              <a:gd name="connsiteY5" fmla="*/ 1492386 h 5848970"/>
              <a:gd name="connsiteX6" fmla="*/ 5526880 w 8345491"/>
              <a:gd name="connsiteY6" fmla="*/ 5848970 h 5848970"/>
              <a:gd name="connsiteX7" fmla="*/ 2831302 w 8345491"/>
              <a:gd name="connsiteY7" fmla="*/ 5848970 h 5848970"/>
              <a:gd name="connsiteX8" fmla="*/ 5649913 w 8345491"/>
              <a:gd name="connsiteY8" fmla="*/ 0 h 5848970"/>
              <a:gd name="connsiteX9" fmla="*/ 8345491 w 8345491"/>
              <a:gd name="connsiteY9" fmla="*/ 0 h 5848970"/>
              <a:gd name="connsiteX10" fmla="*/ 8345491 w 8345491"/>
              <a:gd name="connsiteY10" fmla="*/ 5848970 h 5848970"/>
              <a:gd name="connsiteX11" fmla="*/ 5649913 w 8345491"/>
              <a:gd name="connsiteY11" fmla="*/ 5848970 h 584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45491" h="5848970">
                <a:moveTo>
                  <a:pt x="0" y="2988296"/>
                </a:moveTo>
                <a:lnTo>
                  <a:pt x="2695578" y="2988296"/>
                </a:lnTo>
                <a:lnTo>
                  <a:pt x="2695578" y="5848970"/>
                </a:lnTo>
                <a:lnTo>
                  <a:pt x="0" y="5848970"/>
                </a:lnTo>
                <a:close/>
                <a:moveTo>
                  <a:pt x="2831302" y="1492386"/>
                </a:moveTo>
                <a:lnTo>
                  <a:pt x="5526880" y="1492386"/>
                </a:lnTo>
                <a:lnTo>
                  <a:pt x="5526880" y="5848970"/>
                </a:lnTo>
                <a:lnTo>
                  <a:pt x="2831302" y="5848970"/>
                </a:lnTo>
                <a:close/>
                <a:moveTo>
                  <a:pt x="5649913" y="0"/>
                </a:moveTo>
                <a:lnTo>
                  <a:pt x="8345491" y="0"/>
                </a:lnTo>
                <a:lnTo>
                  <a:pt x="8345491" y="5848970"/>
                </a:lnTo>
                <a:lnTo>
                  <a:pt x="5649913" y="5848970"/>
                </a:lnTo>
                <a:close/>
              </a:path>
            </a:pathLst>
          </a:custGeom>
          <a:noFill/>
        </p:spPr>
      </p:pic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9E963E51-F324-2988-1851-D4BE08F82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33750" y="6499735"/>
            <a:ext cx="5524500" cy="15388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b-NO"/>
              <a:t>Endre på Sett inn-fanen &gt; Topptekst og bunntekst</a:t>
            </a: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86B5CBCA-46A5-1610-A2E3-FA5E6E523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5266" y="6499735"/>
            <a:ext cx="448733" cy="153888"/>
          </a:xfrm>
        </p:spPr>
        <p:txBody>
          <a:bodyPr/>
          <a:lstStyle/>
          <a:p>
            <a:pPr>
              <a:spcAft>
                <a:spcPts val="600"/>
              </a:spcAft>
            </a:pPr>
            <a:fld id="{BE2ACD00-28B2-4D17-A930-2C9F8441C7CA}" type="slidenum">
              <a:rPr lang="nb-NO" smtClean="0"/>
              <a:pPr>
                <a:spcAft>
                  <a:spcPts val="600"/>
                </a:spcAft>
              </a:pPr>
              <a:t>1</a:t>
            </a:fld>
            <a:endParaRPr lang="nb-NO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93916E79-967D-5AEC-6AE0-BB8824DB3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735" y="5775110"/>
            <a:ext cx="814424" cy="66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e 3" descr="Et bilde som inneholder tekst, Font, logo, Grafikk&#10;&#10;KI-generert innhold kan være feil.">
            <a:extLst>
              <a:ext uri="{FF2B5EF4-FFF2-40B4-BE49-F238E27FC236}">
                <a16:creationId xmlns:a16="http://schemas.microsoft.com/office/drawing/2014/main" id="{49130A49-02A7-AB0C-DAA3-6B5D8478E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" y="4658149"/>
            <a:ext cx="1534160" cy="7658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2292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7EB31-F6C3-57D1-8EC8-21860FBE8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tel 12">
            <a:extLst>
              <a:ext uri="{FF2B5EF4-FFF2-40B4-BE49-F238E27FC236}">
                <a16:creationId xmlns:a16="http://schemas.microsoft.com/office/drawing/2014/main" id="{2766C578-64A6-515C-D293-5C84E0628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Rapporten drøfter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F0B9413-A775-3015-92B2-7457EA993BFF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34087" y="1861045"/>
            <a:ext cx="6004800" cy="400319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4" name="Plassholder for innhold 13">
            <a:extLst>
              <a:ext uri="{FF2B5EF4-FFF2-40B4-BE49-F238E27FC236}">
                <a16:creationId xmlns:a16="http://schemas.microsoft.com/office/drawing/2014/main" id="{EC0FAC41-E9FE-86C7-D818-96C5155BB36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07998" y="1427399"/>
            <a:ext cx="5588001" cy="4878573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nb-NO" dirty="0"/>
              <a:t>Hvordan arbeider kommuner og fylkeskommuner, i samarbeid med næringslivet, for å fremme grønn næringsutvikling?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nb-NO" dirty="0"/>
              <a:t>Hvilke kjennetegn har de som lykkes med å oppnå resultater på klima, miljø og sirkularitet? 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Sett på fire tematiske områder der kommunene selv kan påvirke grønn næringsutvikling: </a:t>
            </a:r>
          </a:p>
          <a:p>
            <a:pPr marL="400050" lvl="0" indent="-400050">
              <a:buFont typeface="+mj-lt"/>
              <a:buAutoNum type="romanUcPeriod"/>
            </a:pPr>
            <a:r>
              <a:rPr lang="nb-NO" dirty="0"/>
              <a:t>Integrering av bærekraft i planer og strategier</a:t>
            </a:r>
          </a:p>
          <a:p>
            <a:pPr marL="400050" lvl="0" indent="-400050">
              <a:buFont typeface="+mj-lt"/>
              <a:buAutoNum type="romanUcPeriod"/>
            </a:pPr>
            <a:r>
              <a:rPr lang="nb-NO" dirty="0"/>
              <a:t>Grønn arealforvaltning</a:t>
            </a:r>
          </a:p>
          <a:p>
            <a:pPr marL="400050" lvl="0" indent="-400050">
              <a:buFont typeface="+mj-lt"/>
              <a:buAutoNum type="romanUcPeriod"/>
            </a:pPr>
            <a:r>
              <a:rPr lang="nb-NO" dirty="0"/>
              <a:t>Grønne anskaffelser </a:t>
            </a:r>
          </a:p>
          <a:p>
            <a:pPr marL="400050" lvl="0" indent="-400050">
              <a:buFont typeface="+mj-lt"/>
              <a:buAutoNum type="romanUcPeriod"/>
            </a:pPr>
            <a:r>
              <a:rPr lang="nb-NO" dirty="0"/>
              <a:t>Innovasjon/partnerskap for bærekraftig næringsutvikling</a:t>
            </a:r>
          </a:p>
        </p:txBody>
      </p:sp>
      <p:sp>
        <p:nvSpPr>
          <p:cNvPr id="6" name="Plassholder for lysbildenummer 5" hidden="1">
            <a:extLst>
              <a:ext uri="{FF2B5EF4-FFF2-40B4-BE49-F238E27FC236}">
                <a16:creationId xmlns:a16="http://schemas.microsoft.com/office/drawing/2014/main" id="{E2A40419-CF0C-2251-21D2-B50154ABC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E2ACD00-28B2-4D17-A930-2C9F8441C7CA}" type="slidenum">
              <a:rPr lang="nb-NO" smtClean="0"/>
              <a:pPr>
                <a:spcAft>
                  <a:spcPts val="600"/>
                </a:spcAft>
              </a:pPr>
              <a:t>2</a:t>
            </a:fld>
            <a:endParaRPr lang="nb-NO"/>
          </a:p>
        </p:txBody>
      </p:sp>
      <p:sp>
        <p:nvSpPr>
          <p:cNvPr id="1039" name="Slide Number Placeholder 6">
            <a:extLst>
              <a:ext uri="{FF2B5EF4-FFF2-40B4-BE49-F238E27FC236}">
                <a16:creationId xmlns:a16="http://schemas.microsoft.com/office/drawing/2014/main" id="{E4A60078-26F9-AAF3-0EF8-4CE48DCD2F2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42738" y="6499225"/>
            <a:ext cx="449262" cy="153988"/>
          </a:xfrm>
        </p:spPr>
        <p:txBody>
          <a:bodyPr/>
          <a:lstStyle/>
          <a:p>
            <a:pPr>
              <a:spcAft>
                <a:spcPts val="600"/>
              </a:spcAft>
            </a:pPr>
            <a:fld id="{BE2ACD00-28B2-4D17-A930-2C9F8441C7CA}" type="slidenum">
              <a:rPr lang="nb-NO" smtClean="0"/>
              <a:pPr>
                <a:spcAft>
                  <a:spcPts val="600"/>
                </a:spcAft>
              </a:pPr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075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BAF0C-64F1-A1F1-5790-0F430CADD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CF1D932-C807-8368-C516-3E8B96034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19" y="250400"/>
            <a:ext cx="5784428" cy="2289600"/>
          </a:xfrm>
        </p:spPr>
        <p:txBody>
          <a:bodyPr/>
          <a:lstStyle/>
          <a:p>
            <a:r>
              <a:rPr lang="en-US" dirty="0"/>
              <a:t>Metode: </a:t>
            </a:r>
            <a:r>
              <a:rPr lang="en-US" dirty="0" err="1"/>
              <a:t>intervjuet</a:t>
            </a:r>
            <a:r>
              <a:rPr lang="en-US" dirty="0"/>
              <a:t> 17 </a:t>
            </a:r>
            <a:r>
              <a:rPr lang="en-US" dirty="0" err="1"/>
              <a:t>kommuner</a:t>
            </a:r>
            <a:r>
              <a:rPr lang="en-US" dirty="0"/>
              <a:t> med </a:t>
            </a:r>
            <a:r>
              <a:rPr lang="en-US" dirty="0" err="1"/>
              <a:t>antatt</a:t>
            </a:r>
            <a:r>
              <a:rPr lang="en-US" dirty="0"/>
              <a:t> positive </a:t>
            </a:r>
            <a:r>
              <a:rPr lang="en-US" dirty="0" err="1"/>
              <a:t>erfaringer</a:t>
            </a:r>
            <a:r>
              <a:rPr lang="en-US" dirty="0"/>
              <a:t>, </a:t>
            </a:r>
            <a:r>
              <a:rPr lang="en-US" dirty="0" err="1"/>
              <a:t>samt</a:t>
            </a:r>
            <a:r>
              <a:rPr lang="en-US" dirty="0"/>
              <a:t> </a:t>
            </a:r>
            <a:r>
              <a:rPr lang="en-US" dirty="0" err="1"/>
              <a:t>tre</a:t>
            </a:r>
            <a:r>
              <a:rPr lang="en-US" dirty="0"/>
              <a:t> </a:t>
            </a:r>
            <a:r>
              <a:rPr lang="en-US" dirty="0" err="1"/>
              <a:t>fylkeskommuner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7FD7DC-A840-726C-6D9A-481606C99A6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08001" y="2743200"/>
            <a:ext cx="5269653" cy="3398400"/>
          </a:xfrm>
        </p:spPr>
        <p:txBody>
          <a:bodyPr/>
          <a:lstStyle/>
          <a:p>
            <a:r>
              <a:rPr lang="nb-NO" dirty="0"/>
              <a:t>Valgte kommuner har både:</a:t>
            </a:r>
          </a:p>
          <a:p>
            <a:endParaRPr lang="nb-NO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Dokumentert sysselsettingsutvikling i privat næringsliv som er høyere enn hva befolkningsutviklingen alene tilsier.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Har også høy score på en valgt bærekraftsindikator.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D3BF6D9-8707-AF7D-E7F1-F0C92D8A8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E2ACD00-28B2-4D17-A930-2C9F8441C7CA}" type="slidenum">
              <a:rPr lang="nb-NO" smtClean="0"/>
              <a:pPr>
                <a:spcAft>
                  <a:spcPts val="600"/>
                </a:spcAft>
              </a:pPr>
              <a:t>3</a:t>
            </a:fld>
            <a:endParaRPr lang="nb-NO"/>
          </a:p>
        </p:txBody>
      </p:sp>
      <p:graphicFrame>
        <p:nvGraphicFramePr>
          <p:cNvPr id="11" name="Plassholder for bilde 5">
            <a:extLst>
              <a:ext uri="{FF2B5EF4-FFF2-40B4-BE49-F238E27FC236}">
                <a16:creationId xmlns:a16="http://schemas.microsoft.com/office/drawing/2014/main" id="{33188B6F-32CC-4F12-BD1E-7E50D24E1095}"/>
              </a:ext>
            </a:extLst>
          </p:cNvPr>
          <p:cNvGraphicFramePr>
            <a:graphicFrameLocks noGrp="1"/>
          </p:cNvGraphicFramePr>
          <p:nvPr>
            <p:ph type="pic" sz="quarter" idx="14"/>
            <p:extLst>
              <p:ext uri="{D42A27DB-BD31-4B8C-83A1-F6EECF244321}">
                <p14:modId xmlns:p14="http://schemas.microsoft.com/office/powerpoint/2010/main" val="2878626295"/>
              </p:ext>
            </p:extLst>
          </p:nvPr>
        </p:nvGraphicFramePr>
        <p:xfrm>
          <a:off x="6414347" y="662085"/>
          <a:ext cx="5457439" cy="5479515"/>
        </p:xfrm>
        <a:graphic>
          <a:graphicData uri="http://schemas.openxmlformats.org/drawingml/2006/table">
            <a:tbl>
              <a:tblPr firstRow="1" firstCol="1" bandRow="1"/>
              <a:tblGrid>
                <a:gridCol w="1767963">
                  <a:extLst>
                    <a:ext uri="{9D8B030D-6E8A-4147-A177-3AD203B41FA5}">
                      <a16:colId xmlns:a16="http://schemas.microsoft.com/office/drawing/2014/main" val="3538616438"/>
                    </a:ext>
                  </a:extLst>
                </a:gridCol>
                <a:gridCol w="923908">
                  <a:extLst>
                    <a:ext uri="{9D8B030D-6E8A-4147-A177-3AD203B41FA5}">
                      <a16:colId xmlns:a16="http://schemas.microsoft.com/office/drawing/2014/main" val="3539122346"/>
                    </a:ext>
                  </a:extLst>
                </a:gridCol>
                <a:gridCol w="810047">
                  <a:extLst>
                    <a:ext uri="{9D8B030D-6E8A-4147-A177-3AD203B41FA5}">
                      <a16:colId xmlns:a16="http://schemas.microsoft.com/office/drawing/2014/main" val="2552115946"/>
                    </a:ext>
                  </a:extLst>
                </a:gridCol>
                <a:gridCol w="1097915">
                  <a:extLst>
                    <a:ext uri="{9D8B030D-6E8A-4147-A177-3AD203B41FA5}">
                      <a16:colId xmlns:a16="http://schemas.microsoft.com/office/drawing/2014/main" val="884883464"/>
                    </a:ext>
                  </a:extLst>
                </a:gridCol>
                <a:gridCol w="857606">
                  <a:extLst>
                    <a:ext uri="{9D8B030D-6E8A-4147-A177-3AD203B41FA5}">
                      <a16:colId xmlns:a16="http://schemas.microsoft.com/office/drawing/2014/main" val="3468516160"/>
                    </a:ext>
                  </a:extLst>
                </a:gridCol>
              </a:tblGrid>
              <a:tr h="606315"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b="1" i="0" u="none" strike="noStrike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b-NO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662" marR="39662" marT="5509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200" b="1" i="0" u="none" strike="noStrike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Endring </a:t>
                      </a:r>
                      <a:r>
                        <a:rPr lang="nb-NO" sz="1200" b="1" i="0" u="none" strike="noStrike" kern="100" dirty="0" err="1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syss</a:t>
                      </a:r>
                      <a:r>
                        <a:rPr lang="nb-NO" sz="1200" b="1" i="0" u="none" strike="noStrike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 /</a:t>
                      </a:r>
                      <a:r>
                        <a:rPr lang="nb-NO" sz="1200" b="1" i="0" u="none" strike="noStrike" kern="100" dirty="0" err="1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innb</a:t>
                      </a:r>
                      <a:r>
                        <a:rPr lang="nb-NO" sz="1200" b="1" i="0" u="none" strike="noStrike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 2015-24</a:t>
                      </a:r>
                      <a:endParaRPr lang="nb-NO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662" marR="39662" marT="5509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200" b="1" i="0" u="none" strike="noStrike" kern="100" dirty="0" err="1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PwC</a:t>
                      </a:r>
                      <a:r>
                        <a:rPr lang="nb-NO" sz="1200" b="1" i="0" u="none" strike="noStrike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 klima-miljø ind.</a:t>
                      </a:r>
                      <a:endParaRPr lang="nb-NO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662" marR="39662" marT="5509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200" b="1" i="0" u="none" strike="noStrike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Fylke</a:t>
                      </a:r>
                      <a:endParaRPr lang="nb-NO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662" marR="39662" marT="5509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200" b="1" i="0" u="none" strike="noStrike" kern="10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Sentralitet</a:t>
                      </a:r>
                      <a:endParaRPr lang="nb-NO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9662" marR="39662" marT="5509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799178"/>
                  </a:ext>
                </a:extLst>
              </a:tr>
              <a:tr h="258043"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Lillestrøm </a:t>
                      </a:r>
                      <a:endParaRPr lang="nb-NO" sz="11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61,4 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Akershus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063716"/>
                  </a:ext>
                </a:extLst>
              </a:tr>
              <a:tr h="324439"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Trondheim  </a:t>
                      </a:r>
                      <a:endParaRPr lang="nb-NO" sz="11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66,8 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Trøndelag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494531"/>
                  </a:ext>
                </a:extLst>
              </a:tr>
              <a:tr h="258043"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Modum </a:t>
                      </a:r>
                      <a:endParaRPr lang="nb-NO" sz="11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2,3 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64,0 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Buskerud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68459"/>
                  </a:ext>
                </a:extLst>
              </a:tr>
              <a:tr h="294937"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Holmestrand </a:t>
                      </a:r>
                      <a:endParaRPr lang="nb-NO" sz="11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1,9 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65,1 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Vestfold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900449"/>
                  </a:ext>
                </a:extLst>
              </a:tr>
              <a:tr h="258043"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Skien </a:t>
                      </a:r>
                      <a:endParaRPr lang="nb-NO" sz="11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64,2 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Telemark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589258"/>
                  </a:ext>
                </a:extLst>
              </a:tr>
              <a:tr h="294937"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Kristiansand </a:t>
                      </a:r>
                      <a:endParaRPr lang="nb-NO" sz="11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63,5 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Agder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304215"/>
                  </a:ext>
                </a:extLst>
              </a:tr>
              <a:tr h="258043"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Askøy </a:t>
                      </a:r>
                      <a:endParaRPr lang="nb-NO" sz="11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63,5 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Vestland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9699509"/>
                  </a:ext>
                </a:extLst>
              </a:tr>
              <a:tr h="258043"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Bodø </a:t>
                      </a:r>
                      <a:endParaRPr lang="nb-NO" sz="11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68,2 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Nordland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258276"/>
                  </a:ext>
                </a:extLst>
              </a:tr>
              <a:tr h="324439"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Verdal </a:t>
                      </a:r>
                      <a:endParaRPr lang="nb-NO" sz="11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64,8 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Trøndelag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133902"/>
                  </a:ext>
                </a:extLst>
              </a:tr>
              <a:tr h="258043"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Rana </a:t>
                      </a:r>
                      <a:endParaRPr lang="nb-NO" sz="11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30,0 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65,0 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Nordland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2450308"/>
                  </a:ext>
                </a:extLst>
              </a:tr>
              <a:tr h="258043"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Harstad  </a:t>
                      </a:r>
                      <a:endParaRPr lang="nb-NO" sz="11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3,4 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66,1 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Troms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985355"/>
                  </a:ext>
                </a:extLst>
              </a:tr>
              <a:tr h="258043"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Alta </a:t>
                      </a:r>
                      <a:endParaRPr lang="nb-NO" sz="11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58,0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Finnmark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6866314"/>
                  </a:ext>
                </a:extLst>
              </a:tr>
              <a:tr h="258043"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Flå </a:t>
                      </a:r>
                      <a:endParaRPr lang="nb-NO" sz="11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5,7 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65,3 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Buskerud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675523"/>
                  </a:ext>
                </a:extLst>
              </a:tr>
              <a:tr h="258043"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Alvdal </a:t>
                      </a:r>
                      <a:endParaRPr lang="nb-NO" sz="11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3,7 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71,1 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Innlandet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6524245"/>
                  </a:ext>
                </a:extLst>
              </a:tr>
              <a:tr h="258043"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Gloppen </a:t>
                      </a:r>
                      <a:endParaRPr lang="nb-NO" sz="11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2,6 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69,0 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Vestland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6478238"/>
                  </a:ext>
                </a:extLst>
              </a:tr>
              <a:tr h="357761"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Haram</a:t>
                      </a:r>
                      <a:endParaRPr lang="nb-NO" sz="11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-6,6 </a:t>
                      </a:r>
                      <a:endParaRPr lang="nb-NO" sz="1100" kern="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64,4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Møre og Romsdal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698769"/>
                  </a:ext>
                </a:extLst>
              </a:tr>
              <a:tr h="390306"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Balsfjord </a:t>
                      </a:r>
                      <a:endParaRPr lang="nb-NO" sz="11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4,2 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61,1 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Troms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marR="424815" algn="ctr">
                        <a:lnSpc>
                          <a:spcPct val="112000"/>
                        </a:lnSpc>
                        <a:spcAft>
                          <a:spcPts val="1300"/>
                        </a:spcAft>
                        <a:buNone/>
                      </a:pPr>
                      <a:r>
                        <a:rPr lang="nb-NO" sz="1100" kern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6 </a:t>
                      </a:r>
                      <a:endParaRPr lang="nb-NO" sz="1100" kern="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53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3062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806FC-FF10-4B6E-C42A-82D13BF48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59C0E3-6234-9CA0-D69E-48D100D6D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7" y="227460"/>
            <a:ext cx="11175999" cy="1169551"/>
          </a:xfrm>
        </p:spPr>
        <p:txBody>
          <a:bodyPr/>
          <a:lstStyle/>
          <a:p>
            <a:r>
              <a:rPr lang="nb-NO" sz="2400" dirty="0"/>
              <a:t>Stor variasjon i </a:t>
            </a:r>
            <a:r>
              <a:rPr lang="nb-NO" sz="2400"/>
              <a:t>næringsmessig utgangspunkt. </a:t>
            </a:r>
            <a:r>
              <a:rPr lang="nb-NO" sz="2400" dirty="0"/>
              <a:t>Kunnskapsnæringer søker seg til byregioner. Vareproduksjon utvikler seg best utenfor de største byene</a:t>
            </a:r>
            <a:br>
              <a:rPr lang="nb-NO" sz="2400" dirty="0"/>
            </a:br>
            <a:r>
              <a:rPr lang="nb-NO" sz="1200" dirty="0">
                <a:solidFill>
                  <a:schemeClr val="tx2"/>
                </a:solidFill>
              </a:rPr>
              <a:t>Sysselsatte</a:t>
            </a:r>
            <a:r>
              <a:rPr lang="nb-NO" sz="1200" dirty="0"/>
              <a:t> </a:t>
            </a:r>
            <a:r>
              <a:rPr lang="nb-NO" sz="1200" dirty="0">
                <a:solidFill>
                  <a:schemeClr val="tx2"/>
                </a:solidFill>
              </a:rPr>
              <a:t>fordelt på 4 næringsaggregater. 2008, 2016 og -2024. </a:t>
            </a:r>
            <a:endParaRPr lang="nb-NO" sz="1200" dirty="0"/>
          </a:p>
        </p:txBody>
      </p:sp>
      <p:graphicFrame>
        <p:nvGraphicFramePr>
          <p:cNvPr id="10" name="Plassholder for innhold 9">
            <a:extLst>
              <a:ext uri="{FF2B5EF4-FFF2-40B4-BE49-F238E27FC236}">
                <a16:creationId xmlns:a16="http://schemas.microsoft.com/office/drawing/2014/main" id="{C9AAC7C9-DE1A-7AFF-3393-ADCFE9C51C0B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833117702"/>
              </p:ext>
            </p:extLst>
          </p:nvPr>
        </p:nvGraphicFramePr>
        <p:xfrm>
          <a:off x="507999" y="1664495"/>
          <a:ext cx="5588001" cy="4477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kstSylinder 5">
            <a:extLst>
              <a:ext uri="{FF2B5EF4-FFF2-40B4-BE49-F238E27FC236}">
                <a16:creationId xmlns:a16="http://schemas.microsoft.com/office/drawing/2014/main" id="{CF0F8835-66EA-889C-F01F-6F42C6E4D1D1}"/>
              </a:ext>
            </a:extLst>
          </p:cNvPr>
          <p:cNvSpPr txBox="1"/>
          <p:nvPr/>
        </p:nvSpPr>
        <p:spPr>
          <a:xfrm>
            <a:off x="9326722" y="6499735"/>
            <a:ext cx="2939847" cy="26161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sz="1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Kilde: SSB, Registerbasert sysselsetting</a:t>
            </a:r>
            <a:endParaRPr lang="nb-NO" sz="1100" dirty="0">
              <a:solidFill>
                <a:schemeClr val="tx1"/>
              </a:solidFill>
            </a:endParaRPr>
          </a:p>
        </p:txBody>
      </p:sp>
      <p:graphicFrame>
        <p:nvGraphicFramePr>
          <p:cNvPr id="11" name="Plassholder for innhold 9">
            <a:extLst>
              <a:ext uri="{FF2B5EF4-FFF2-40B4-BE49-F238E27FC236}">
                <a16:creationId xmlns:a16="http://schemas.microsoft.com/office/drawing/2014/main" id="{C2EEBA21-BCA4-184C-074E-17A4410A6FDB}"/>
              </a:ext>
            </a:extLst>
          </p:cNvPr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3581898718"/>
              </p:ext>
            </p:extLst>
          </p:nvPr>
        </p:nvGraphicFramePr>
        <p:xfrm>
          <a:off x="6222206" y="1664495"/>
          <a:ext cx="5461794" cy="4477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13573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80E86C-1CFC-48C6-606B-3F8EC783A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Integrering av bærekraft i planer og strategier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96CF30-D040-85DC-BE75-3C9E2223FBA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Kommuner er generelt lojale mot eget planverk, noe som også er svært tydelig hos våre intervjuede kommuner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Klar fordel om grønn omstilling tas inn i alle planverk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Viktig med samordning i tverrfaglige team, som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/>
              <a:t>ansvarlige for plan, næring, miljø, landbruk, innkjøp og teknisk sektor. 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/>
              <a:t>Men vanskelig, </a:t>
            </a:r>
            <a:r>
              <a:rPr lang="nb-NO" dirty="0" err="1"/>
              <a:t>pga</a:t>
            </a:r>
            <a:r>
              <a:rPr lang="nb-NO" dirty="0"/>
              <a:t> linjeorganisering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Tverrfaglige team har også lettere for å koble prosjekter til relevante virkemidler, finansiering og datadeling</a:t>
            </a:r>
          </a:p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3B8D77C-2FFD-64B6-81D6-CCE1EC2F9348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Kommuner som har lyktes best: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Kombinerer tydelige planer med faste arenaer for dialog med næringsliv, fylkeskommune og statlige aktører 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Hensikten er å redusere konflikter og utvikle mer bærekraftige løsninger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Fylkeskommunene framstår som viktige samarbeidspartnere og pådrivere: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Får å peke ut retning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Utvikling av forpliktende regionale planer, og gjennom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Innsigelser (korrektiv) dersom vedtatte planer fravikes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A63788D-97F5-30B8-D075-6CB8AEE1C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D086E46-E844-A87E-338C-8EFDC715E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8648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BB8DC6-C02D-4087-9A6E-2318F4CF4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57849"/>
            <a:ext cx="11175999" cy="1169551"/>
          </a:xfrm>
        </p:spPr>
        <p:txBody>
          <a:bodyPr/>
          <a:lstStyle/>
          <a:p>
            <a:r>
              <a:rPr lang="nb-NO" sz="3600" dirty="0"/>
              <a:t>Grønn omstilling stiller strengere krav til arealbruk, samtidig som næringsaktivitet krever bruk av areal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0C9F9D4-8F9A-CCDF-2C35-73EAB05FC3B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1575" y="1673575"/>
            <a:ext cx="5594772" cy="481084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Kommuner som prioriterer sentrumsutvikling – grønn næringsutvikling handler ofte om endret bruk av arealer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Distriktskommuner må i større grad balansere nye næringsarealer mot hensynet til natur og landbruk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b="1" dirty="0"/>
              <a:t>Dilemma</a:t>
            </a:r>
            <a:r>
              <a:rPr lang="nb-NO" dirty="0"/>
              <a:t> når arealbruk er knyttet til næringer som representerer løsninger som er viktig for det grønne skiftet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Kommunene vi har intervjuet: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Har håndtert dilemmaene med omfattende involverende prosesser med berørte interesser 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Resultatet har normalt blitt kompromisser 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Likevel – forskjell mellom ambisjoner om å begrense nedbygging og faktisk arealbruk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Økt behovet for bedre data, tydeligere prioriteringskriterier og mer systematisk bruk av tiltakshierarkiet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B1B9261-6822-FFCA-C71D-F7E6C3228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Arealbruk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D6632E2-C1F4-5589-656A-7FF041F11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6</a:t>
            </a:fld>
            <a:endParaRPr lang="nb-NO"/>
          </a:p>
        </p:txBody>
      </p:sp>
      <p:pic>
        <p:nvPicPr>
          <p:cNvPr id="12" name="Plassholder for innhold 11" descr="Et bilde som inneholder tekst, skjermbilde, Font, diagram&#10;&#10;KI-generert innhold kan være feil.">
            <a:extLst>
              <a:ext uri="{FF2B5EF4-FFF2-40B4-BE49-F238E27FC236}">
                <a16:creationId xmlns:a16="http://schemas.microsoft.com/office/drawing/2014/main" id="{AF20F693-7EE6-6E87-1DF8-7AE174FB05D7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692" y="2138363"/>
            <a:ext cx="5404528" cy="4003675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2AD046FE-2BCE-025B-D43A-E8DCBDB5D4C2}"/>
              </a:ext>
            </a:extLst>
          </p:cNvPr>
          <p:cNvSpPr txBox="1"/>
          <p:nvPr/>
        </p:nvSpPr>
        <p:spPr>
          <a:xfrm>
            <a:off x="6514214" y="1835888"/>
            <a:ext cx="3167534" cy="27699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bIns="0" rtlCol="0">
            <a:spAutoFit/>
          </a:bodyPr>
          <a:lstStyle/>
          <a:p>
            <a:r>
              <a:rPr lang="nb-NO" dirty="0">
                <a:solidFill>
                  <a:schemeClr val="tx1"/>
                </a:solidFill>
              </a:rPr>
              <a:t>Miljødirektoratets tiltakshierarki</a:t>
            </a:r>
          </a:p>
        </p:txBody>
      </p:sp>
    </p:spTree>
    <p:extLst>
      <p:ext uri="{BB962C8B-B14F-4D97-AF65-F5344CB8AC3E}">
        <p14:creationId xmlns:p14="http://schemas.microsoft.com/office/powerpoint/2010/main" val="3360161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AEC218-B225-C3CF-0057-8575F80DA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05188"/>
            <a:ext cx="11230187" cy="1461052"/>
          </a:xfrm>
        </p:spPr>
        <p:txBody>
          <a:bodyPr/>
          <a:lstStyle/>
          <a:p>
            <a:r>
              <a:rPr lang="nb-NO" sz="3200" dirty="0"/>
              <a:t>Arealbruken øker mest i de sentrale strøk. </a:t>
            </a:r>
            <a:br>
              <a:rPr lang="nb-NO" sz="3200" dirty="0"/>
            </a:br>
            <a:r>
              <a:rPr lang="nb-NO" sz="3200" dirty="0"/>
              <a:t>Men ikke nødvendigvis </a:t>
            </a:r>
            <a:r>
              <a:rPr lang="nb-NO" sz="3200" dirty="0" err="1"/>
              <a:t>pga</a:t>
            </a:r>
            <a:r>
              <a:rPr lang="nb-NO" sz="3200" dirty="0"/>
              <a:t> vekst i private virksomheter. </a:t>
            </a:r>
            <a:br>
              <a:rPr lang="nb-NO" sz="3200" dirty="0"/>
            </a:br>
            <a:r>
              <a:rPr lang="nb-NO" sz="3200" dirty="0"/>
              <a:t>Eksempel fra </a:t>
            </a:r>
            <a:r>
              <a:rPr lang="nb-NO" sz="3200"/>
              <a:t>tre kommuner:</a:t>
            </a:r>
            <a:endParaRPr lang="nb-NO" sz="3200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068A4B7-7251-59F3-660E-C172A133E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471529" y="6455468"/>
            <a:ext cx="678692" cy="198155"/>
          </a:xfrm>
        </p:spPr>
        <p:txBody>
          <a:bodyPr/>
          <a:lstStyle/>
          <a:p>
            <a:r>
              <a:rPr lang="nb-NO" dirty="0"/>
              <a:t>Kilde: SSB 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E3E4EE6-8DF2-8764-FD87-A5ECB88F1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7</a:t>
            </a:fld>
            <a:endParaRPr lang="nb-NO"/>
          </a:p>
        </p:txBody>
      </p:sp>
      <p:graphicFrame>
        <p:nvGraphicFramePr>
          <p:cNvPr id="8" name="Plassholder for innhold 7">
            <a:extLst>
              <a:ext uri="{FF2B5EF4-FFF2-40B4-BE49-F238E27FC236}">
                <a16:creationId xmlns:a16="http://schemas.microsoft.com/office/drawing/2014/main" id="{ED8F059B-6870-1A79-95B4-8A7A6888759B}"/>
              </a:ext>
            </a:extLst>
          </p:cNvPr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2738511830"/>
              </p:ext>
            </p:extLst>
          </p:nvPr>
        </p:nvGraphicFramePr>
        <p:xfrm>
          <a:off x="508000" y="2138363"/>
          <a:ext cx="3667479" cy="4003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Plassholder for innhold 14">
            <a:extLst>
              <a:ext uri="{FF2B5EF4-FFF2-40B4-BE49-F238E27FC236}">
                <a16:creationId xmlns:a16="http://schemas.microsoft.com/office/drawing/2014/main" id="{ED8F059B-6870-1A79-95B4-8A7A6888759B}"/>
              </a:ext>
            </a:extLst>
          </p:cNvPr>
          <p:cNvGraphicFramePr>
            <a:graphicFrameLocks noGrp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1987875863"/>
              </p:ext>
            </p:extLst>
          </p:nvPr>
        </p:nvGraphicFramePr>
        <p:xfrm>
          <a:off x="4415051" y="2138363"/>
          <a:ext cx="3937379" cy="4003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Plassholder for innhold 15">
            <a:extLst>
              <a:ext uri="{FF2B5EF4-FFF2-40B4-BE49-F238E27FC236}">
                <a16:creationId xmlns:a16="http://schemas.microsoft.com/office/drawing/2014/main" id="{ED8F059B-6870-1A79-95B4-8A7A6888759B}"/>
              </a:ext>
            </a:extLst>
          </p:cNvPr>
          <p:cNvGraphicFramePr>
            <a:graphicFrameLocks noGrp="1"/>
          </p:cNvGraphicFramePr>
          <p:nvPr>
            <p:ph sz="quarter" idx="18"/>
            <p:extLst>
              <p:ext uri="{D42A27DB-BD31-4B8C-83A1-F6EECF244321}">
                <p14:modId xmlns:p14="http://schemas.microsoft.com/office/powerpoint/2010/main" val="3365211943"/>
              </p:ext>
            </p:extLst>
          </p:nvPr>
        </p:nvGraphicFramePr>
        <p:xfrm>
          <a:off x="8659504" y="2138363"/>
          <a:ext cx="3024496" cy="4003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kstSylinder 16">
            <a:extLst>
              <a:ext uri="{FF2B5EF4-FFF2-40B4-BE49-F238E27FC236}">
                <a16:creationId xmlns:a16="http://schemas.microsoft.com/office/drawing/2014/main" id="{E9650870-7C3E-0CFC-A497-D1A82824114D}"/>
              </a:ext>
            </a:extLst>
          </p:cNvPr>
          <p:cNvSpPr txBox="1"/>
          <p:nvPr/>
        </p:nvSpPr>
        <p:spPr>
          <a:xfrm>
            <a:off x="745148" y="1808328"/>
            <a:ext cx="3310073" cy="27699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bIns="0" rtlCol="0">
            <a:spAutoFit/>
          </a:bodyPr>
          <a:lstStyle/>
          <a:p>
            <a:r>
              <a:rPr lang="nb-NO" sz="1600" dirty="0">
                <a:solidFill>
                  <a:schemeClr val="tx2"/>
                </a:solidFill>
              </a:rPr>
              <a:t>Vekst</a:t>
            </a:r>
            <a:r>
              <a:rPr lang="nb-NO" dirty="0">
                <a:solidFill>
                  <a:schemeClr val="tx2"/>
                </a:solidFill>
              </a:rPr>
              <a:t> i nedbygd areal. Sentralitet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B2BA7C33-5682-3BA9-6D58-7CBC5DE00F9C}"/>
              </a:ext>
            </a:extLst>
          </p:cNvPr>
          <p:cNvSpPr txBox="1"/>
          <p:nvPr/>
        </p:nvSpPr>
        <p:spPr>
          <a:xfrm>
            <a:off x="4415051" y="1808327"/>
            <a:ext cx="4079578" cy="27699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bIns="0" rtlCol="0">
            <a:spAutoFit/>
          </a:bodyPr>
          <a:lstStyle/>
          <a:p>
            <a:r>
              <a:rPr lang="nb-NO" sz="1600" dirty="0">
                <a:solidFill>
                  <a:schemeClr val="tx2"/>
                </a:solidFill>
              </a:rPr>
              <a:t>Vekst</a:t>
            </a:r>
            <a:r>
              <a:rPr lang="nb-NO" dirty="0">
                <a:solidFill>
                  <a:schemeClr val="tx2"/>
                </a:solidFill>
              </a:rPr>
              <a:t> i sysselsatte i private virksomheter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09CC349-1DDD-210D-992B-44A9C2E687F2}"/>
              </a:ext>
            </a:extLst>
          </p:cNvPr>
          <p:cNvSpPr txBox="1"/>
          <p:nvPr/>
        </p:nvSpPr>
        <p:spPr>
          <a:xfrm>
            <a:off x="9068148" y="1821015"/>
            <a:ext cx="2207207" cy="27699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bIns="0" rtlCol="0">
            <a:spAutoFit/>
          </a:bodyPr>
          <a:lstStyle/>
          <a:p>
            <a:r>
              <a:rPr lang="nb-NO" sz="1600" dirty="0">
                <a:solidFill>
                  <a:schemeClr val="tx2"/>
                </a:solidFill>
              </a:rPr>
              <a:t>Vekst</a:t>
            </a:r>
            <a:r>
              <a:rPr lang="nb-NO" dirty="0">
                <a:solidFill>
                  <a:schemeClr val="tx2"/>
                </a:solidFill>
              </a:rPr>
              <a:t> i nedbygd areal</a:t>
            </a:r>
          </a:p>
        </p:txBody>
      </p:sp>
    </p:spTree>
    <p:extLst>
      <p:ext uri="{BB962C8B-B14F-4D97-AF65-F5344CB8AC3E}">
        <p14:creationId xmlns:p14="http://schemas.microsoft.com/office/powerpoint/2010/main" val="562048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9">
            <a:extLst>
              <a:ext uri="{FF2B5EF4-FFF2-40B4-BE49-F238E27FC236}">
                <a16:creationId xmlns:a16="http://schemas.microsoft.com/office/drawing/2014/main" id="{753699F4-A0CD-7DE1-21DC-178F3772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Arealnøytralitet og naturregnskap som virkemiddel</a:t>
            </a:r>
          </a:p>
        </p:txBody>
      </p:sp>
      <p:sp>
        <p:nvSpPr>
          <p:cNvPr id="11" name="Plassholder for innhold 10">
            <a:extLst>
              <a:ext uri="{FF2B5EF4-FFF2-40B4-BE49-F238E27FC236}">
                <a16:creationId xmlns:a16="http://schemas.microsoft.com/office/drawing/2014/main" id="{4CB72B6F-C5E6-96DD-190E-C46FAE94830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Staten anbefaler at kommunene etablerer et arealregnskap som del av kunnskaps­grunnlaget i samfunns- og arealplanleggingen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Et nasjonalt naturregnskap er under utvikling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Lokale areal- og naturregnskap vil gi god hjelp til god arealforvaltning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nb-NO" dirty="0"/>
          </a:p>
          <a:p>
            <a:endParaRPr lang="nb-NO" dirty="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17833E8C-C470-7108-1764-5538C44D88C8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Våre intervjuer tyder på at arealnøytralitet i mange tilfeller er meget krevende innenfor en kommunes grenser.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Utvikling i virksomheter gavner normalt hele regioner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Arealnøytralitet innenfor en region er trolig lettere å oppnå, enn i hver kommune, 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Men fordrer interkommunalt samarbeid på et krevende område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E55214-23AD-F61A-590B-3CC491E33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2762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94A916-5B93-919D-93F8-38928B7F2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Grønne anskaffelser – et særlig sentralt virkemiddel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A40715-FCD0-C813-72E3-372DCB8204C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Kommunene har betydelig innkjøpsmakt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Nye krav i anskaffelsesregelverket (blant annet krav om minst 30 % vekting av klima- og miljøhensyn i relevante anskaffelser) skjerper forventningene til hvordan kommunene bruker sine innkjøp for å fremme grønn omstilling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/>
              <a:t>Herunder krav til livssykluskostnader, ombruk og dokumentasjon og følge opp effektene i kontrakt..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Interkommunalt samarbeid om innkjøp kan være særlig viktig for mindre kommuner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Forenkler ikke bare innkjøp, kan også bidra til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/>
              <a:t>Samling av  næringsarealer og infrastruktur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/>
              <a:t>Skaper tilstrekkelig volum til å etterspørre grønne og sirkulære løsninger</a:t>
            </a:r>
          </a:p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31CECC1-A4CB-E361-4353-66F80CEFFD39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accent2"/>
                </a:solidFill>
              </a:rPr>
              <a:t>Stor forskjell mellom ambisjoner og praksis i mange kommuner 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accent2"/>
                </a:solidFill>
              </a:rPr>
              <a:t>særlig knyttet til kontraktsoppfølging og bruk av klimadokumentasjon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accent2"/>
                </a:solidFill>
              </a:rPr>
              <a:t>Grønne anskaffelser bør forankres i overordnede strategier og handlingsplaner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accent2"/>
                </a:solidFill>
              </a:rPr>
              <a:t>Behov for bedre data, indikatorer og systematisk oppfølging for å sikre at ambisjonene faktisk gir effekt </a:t>
            </a:r>
          </a:p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CB07B0C-9C3C-3AB7-B659-3CD90987F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2125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58DEFF-A713-95A1-DB7D-C4C6A8B96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Partnerskap viktig for å fremme innovasjon for bærekraftig næringsutvikling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F5111D-E46C-31D4-0FF6-3F3CD7C76B0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Kommunene som lykkes best bruker partnerskap aktivt for å bidra til å: 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/>
              <a:t>teste nye løsninger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/>
              <a:t>støtte omstilling i eksisterende bedrifter 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/>
              <a:t>bygge lokal kompetanse på klima, miljø og sirkularitet. </a:t>
            </a:r>
          </a:p>
          <a:p>
            <a:r>
              <a:rPr lang="nb-NO" dirty="0"/>
              <a:t>Partnerskapet omfatter både statlige virkmiddelaktører som Innovasjon Norge, Forskningsrådet og LUP</a:t>
            </a:r>
          </a:p>
          <a:p>
            <a:r>
              <a:rPr lang="nb-NO" dirty="0"/>
              <a:t>Samlet peker erfaringene på at grønn næringsutvikling krever langsiktighet, tverrfaglighet og systematisk oppfølging av resultater, ikke bare nye målformuleringer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3FE8A00-9766-A55D-E246-8BBE58E8DEBD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Mest tilrettelegging for  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Innovasjonssentra, og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Nye offensive enkeltbedrifter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Sirkulære løsninger og ombruk, oppleves utelukkende positivt og støttes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Men likevel begrenset oppmerksomhet innenfor næringspolitikken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Noen har beskjedne kommunale støtteordninger</a:t>
            </a:r>
          </a:p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A67230C-CFB3-733C-5A88-F6B3921C0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6831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CABE4C-44EA-0FA7-391F-FC3B7C96D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Anbefaleringer for grønn næringsutvikling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6AFAD6-104F-80BA-99C6-94AB15818B4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08002" y="2138400"/>
            <a:ext cx="5032586" cy="407952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Kombinere langsiktighet med hurtig respons. Virksomhetenes arealbehov kan komme «plutselig»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Samarbeid, koordinering og arbeidsdeling mellom kommunens politiske og administrative ledelse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Tverrsektorielt samarbeid innad i kommuneadministrasjon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Kommuner med suksess spiller på lag med naboene</a:t>
            </a:r>
            <a:r>
              <a:rPr lang="nb-NO" dirty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Jevnlig dialog med næringslivet er avgjørende for å forstå behov og endringer i behov. </a:t>
            </a:r>
          </a:p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1EA4E4B-B37B-513B-93B6-DA4F82AE60C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91201" y="1693334"/>
            <a:ext cx="6292427" cy="458554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Intervjuer tyder på at kommunene trenger praktiske verktøy og målbare resultatindikatorer – ikke flere ambisjoner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Grønn omstilling må tydelig inn i alle kommuneplaner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Bruk av arealregnskap og naturregnskap blir viktige verktøy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Indikatorer for utvikling i nedbygd areal og naturtilstand bør inngå i kommunenes løpende rapportering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Kommunale arealvedtak bør tydelig knyttes til vedtatte  klima- og naturmål og forankres i arealregnskap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Behov for mer regionalt samarbeid om arealbruk, spesielt når målet er arealnøytralitet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Krav i offentlige anskaffelser og leverandørutvikling er og forblir særlig viktig for grønn omstilling 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Rapporten skisserer en kriterietabell for grønne anskaffelser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2"/>
                </a:solidFill>
              </a:rPr>
              <a:t>Offentlige anskaffelser – også viktig for å stimulere sirkulærøkonomiske muligheter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036A8C-6365-260F-0F47-8277FA400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11</a:t>
            </a:fld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907859A5-18BA-DCE9-133B-6DFBFC9B4045}"/>
              </a:ext>
            </a:extLst>
          </p:cNvPr>
          <p:cNvSpPr txBox="1"/>
          <p:nvPr/>
        </p:nvSpPr>
        <p:spPr>
          <a:xfrm>
            <a:off x="964964" y="1305512"/>
            <a:ext cx="2573079" cy="27699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r>
              <a:rPr lang="nb-NO" dirty="0">
                <a:solidFill>
                  <a:schemeClr val="accent4"/>
                </a:solidFill>
              </a:rPr>
              <a:t>Fra tidligere studie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A23604A0-D9A6-FCCC-3188-F0264E1D8125}"/>
              </a:ext>
            </a:extLst>
          </p:cNvPr>
          <p:cNvSpPr txBox="1"/>
          <p:nvPr/>
        </p:nvSpPr>
        <p:spPr>
          <a:xfrm>
            <a:off x="6351814" y="1343631"/>
            <a:ext cx="4519386" cy="27699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r>
              <a:rPr lang="nb-NO" dirty="0">
                <a:solidFill>
                  <a:schemeClr val="accent4"/>
                </a:solidFill>
              </a:rPr>
              <a:t>Eksplisitt knyttet til grønn næringsutvikling</a:t>
            </a:r>
          </a:p>
        </p:txBody>
      </p:sp>
    </p:spTree>
    <p:extLst>
      <p:ext uri="{BB962C8B-B14F-4D97-AF65-F5344CB8AC3E}">
        <p14:creationId xmlns:p14="http://schemas.microsoft.com/office/powerpoint/2010/main" val="3379192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C2C9FC-7677-3F63-613E-FD5FBF26B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F058FB8-A79E-8702-9600-01E134874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Endre på Sett inn-fanen &gt; Topptekst og bunntekst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15D888-C43E-D5F9-D18F-18F1E8009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12</a:t>
            </a:fld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F714A46-F8EC-93B8-3989-116E6E4ED23C}"/>
              </a:ext>
            </a:extLst>
          </p:cNvPr>
          <p:cNvSpPr txBox="1"/>
          <p:nvPr/>
        </p:nvSpPr>
        <p:spPr>
          <a:xfrm>
            <a:off x="1686560" y="1957493"/>
            <a:ext cx="4328160" cy="110799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r>
              <a:rPr lang="nb-NO" sz="3600" dirty="0"/>
              <a:t>Takk for oppmerksomheten !</a:t>
            </a:r>
          </a:p>
        </p:txBody>
      </p:sp>
    </p:spTree>
    <p:extLst>
      <p:ext uri="{BB962C8B-B14F-4D97-AF65-F5344CB8AC3E}">
        <p14:creationId xmlns:p14="http://schemas.microsoft.com/office/powerpoint/2010/main" val="343541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8FC0C-F556-FBD7-4524-065C6D89D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300285-D097-E40D-2DA7-F2AE0F675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7" y="281949"/>
            <a:ext cx="11175999" cy="1169551"/>
          </a:xfrm>
        </p:spPr>
        <p:txBody>
          <a:bodyPr/>
          <a:lstStyle/>
          <a:p>
            <a:r>
              <a:rPr lang="nb-NO" sz="2400" dirty="0"/>
              <a:t>Næringsmulighetene varierer mye</a:t>
            </a:r>
            <a:br>
              <a:rPr lang="nb-NO" sz="2400" dirty="0"/>
            </a:br>
            <a:br>
              <a:rPr lang="nb-NO" sz="2400" dirty="0"/>
            </a:br>
            <a:endParaRPr lang="nb-NO" sz="24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364BDB3-B05D-19A8-F97A-1414278E9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13</a:t>
            </a:fld>
            <a:endParaRPr lang="nb-NO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44378D-CE94-9585-B7D1-1CC6AEE3AA11}"/>
              </a:ext>
            </a:extLst>
          </p:cNvPr>
          <p:cNvSpPr txBox="1"/>
          <p:nvPr/>
        </p:nvSpPr>
        <p:spPr>
          <a:xfrm>
            <a:off x="349508" y="611049"/>
            <a:ext cx="10369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Bidrag til årlig sysselsettingsvekst i perioden 2015-2024 fra 17 næringsaggregater. Sysselsatte utfra </a:t>
            </a:r>
            <a:r>
              <a:rPr lang="nb-NO" sz="1400" b="1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arbeidssted. </a:t>
            </a:r>
            <a:r>
              <a:rPr lang="nb-NO" sz="12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Bidrag under 0,1 prosent oppgis ikke </a:t>
            </a:r>
            <a:endParaRPr lang="nb-NO" sz="1400" dirty="0">
              <a:solidFill>
                <a:schemeClr val="tx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2F350D4-1A60-847D-2902-631560939F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2886684"/>
              </p:ext>
            </p:extLst>
          </p:nvPr>
        </p:nvGraphicFramePr>
        <p:xfrm>
          <a:off x="923544" y="1036000"/>
          <a:ext cx="10186416" cy="5264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3308980-61A1-7B16-C61F-DE3745A68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6550" y="6653623"/>
            <a:ext cx="5524500" cy="153888"/>
          </a:xfrm>
        </p:spPr>
        <p:txBody>
          <a:bodyPr/>
          <a:lstStyle/>
          <a:p>
            <a:r>
              <a:rPr lang="nb-NO" sz="800"/>
              <a:t>Kilde: SSB registerbasert sysselsettingsstatistikk</a:t>
            </a:r>
          </a:p>
        </p:txBody>
      </p:sp>
    </p:spTree>
    <p:extLst>
      <p:ext uri="{BB962C8B-B14F-4D97-AF65-F5344CB8AC3E}">
        <p14:creationId xmlns:p14="http://schemas.microsoft.com/office/powerpoint/2010/main" val="11387653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868874a6-9ef8-450a-aeeb-5d0c15d21498"/>
</p:tagLst>
</file>

<file path=ppt/theme/theme1.xml><?xml version="1.0" encoding="utf-8"?>
<a:theme xmlns:a="http://schemas.openxmlformats.org/drawingml/2006/main" name="SØA gul">
  <a:themeElements>
    <a:clrScheme name="SØA gul">
      <a:dk1>
        <a:srgbClr val="000000"/>
      </a:dk1>
      <a:lt1>
        <a:srgbClr val="FFFFFF"/>
      </a:lt1>
      <a:dk2>
        <a:srgbClr val="5E000B"/>
      </a:dk2>
      <a:lt2>
        <a:srgbClr val="FDFBE4"/>
      </a:lt2>
      <a:accent1>
        <a:srgbClr val="CE7684"/>
      </a:accent1>
      <a:accent2>
        <a:srgbClr val="5E000B"/>
      </a:accent2>
      <a:accent3>
        <a:srgbClr val="8E983E"/>
      </a:accent3>
      <a:accent4>
        <a:srgbClr val="5A552B"/>
      </a:accent4>
      <a:accent5>
        <a:srgbClr val="6890EE"/>
      </a:accent5>
      <a:accent6>
        <a:srgbClr val="2A50BC"/>
      </a:accent6>
      <a:hlink>
        <a:srgbClr val="2A50BC"/>
      </a:hlink>
      <a:folHlink>
        <a:srgbClr val="919191"/>
      </a:folHlink>
    </a:clrScheme>
    <a:fontScheme name="Georgia + Arial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6350">
          <a:noFill/>
        </a:ln>
        <a:effectLst/>
      </a:spPr>
      <a:bodyPr wrap="square" lIns="0" tIns="0" rIns="0" bIns="0" rtlCol="0"/>
      <a:lstStyle/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custClrLst>
    <a:custClr name="Brun 02">
      <a:srgbClr val="B0904A"/>
    </a:custClr>
    <a:custClr name="Brun 03">
      <a:srgbClr val="513302"/>
    </a:custClr>
    <a:custClr name="Oransje 02">
      <a:srgbClr val="E17751"/>
    </a:custClr>
    <a:custClr name="Oransje 03">
      <a:srgbClr val="943A19"/>
    </a:custClr>
  </a:custClrLst>
  <a:extLst>
    <a:ext uri="{05A4C25C-085E-4340-85A3-A5531E510DB2}">
      <thm15:themeFamily xmlns:thm15="http://schemas.microsoft.com/office/thememl/2012/main" name="SØA_presentasjonsmal" id="{3061B0E9-A4F2-49D4-A88E-41370E451FDF}" vid="{32553421-56F3-4668-A10C-0DB9FA2D3C77}"/>
    </a:ext>
  </a:extLst>
</a:theme>
</file>

<file path=ppt/theme/theme2.xml><?xml version="1.0" encoding="utf-8"?>
<a:theme xmlns:a="http://schemas.openxmlformats.org/drawingml/2006/main" name="SØA grønn">
  <a:themeElements>
    <a:clrScheme name="SØA grønn">
      <a:dk1>
        <a:srgbClr val="000000"/>
      </a:dk1>
      <a:lt1>
        <a:srgbClr val="FFFFFF"/>
      </a:lt1>
      <a:dk2>
        <a:srgbClr val="5E000B"/>
      </a:dk2>
      <a:lt2>
        <a:srgbClr val="F2F4E6"/>
      </a:lt2>
      <a:accent1>
        <a:srgbClr val="CE7684"/>
      </a:accent1>
      <a:accent2>
        <a:srgbClr val="5E000B"/>
      </a:accent2>
      <a:accent3>
        <a:srgbClr val="8E983E"/>
      </a:accent3>
      <a:accent4>
        <a:srgbClr val="5A552B"/>
      </a:accent4>
      <a:accent5>
        <a:srgbClr val="6890EE"/>
      </a:accent5>
      <a:accent6>
        <a:srgbClr val="2A50BC"/>
      </a:accent6>
      <a:hlink>
        <a:srgbClr val="2A50BC"/>
      </a:hlink>
      <a:folHlink>
        <a:srgbClr val="919191"/>
      </a:folHlink>
    </a:clrScheme>
    <a:fontScheme name="Georgia + Arial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6350">
          <a:noFill/>
        </a:ln>
        <a:effectLst/>
      </a:spPr>
      <a:bodyPr wrap="square" lIns="0" tIns="0" rIns="0" bIns="0" rtlCol="0"/>
      <a:lstStyle/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custClrLst>
    <a:custClr name="Brun 02">
      <a:srgbClr val="B0904A"/>
    </a:custClr>
    <a:custClr name="Brun 03">
      <a:srgbClr val="513302"/>
    </a:custClr>
    <a:custClr name="Oransje 02">
      <a:srgbClr val="E17751"/>
    </a:custClr>
    <a:custClr name="Oransje 03">
      <a:srgbClr val="943A19"/>
    </a:custClr>
  </a:custClrLst>
  <a:extLst>
    <a:ext uri="{05A4C25C-085E-4340-85A3-A5531E510DB2}">
      <thm15:themeFamily xmlns:thm15="http://schemas.microsoft.com/office/thememl/2012/main" name="SØA_presentasjonsmal" id="{3061B0E9-A4F2-49D4-A88E-41370E451FDF}" vid="{FBD1A204-7264-437C-96E1-F01C37BE1FA0}"/>
    </a:ext>
  </a:extLst>
</a:theme>
</file>

<file path=ppt/theme/theme3.xml><?xml version="1.0" encoding="utf-8"?>
<a:theme xmlns:a="http://schemas.openxmlformats.org/drawingml/2006/main" name="SØA blå">
  <a:themeElements>
    <a:clrScheme name="SØA blå">
      <a:dk1>
        <a:srgbClr val="000000"/>
      </a:dk1>
      <a:lt1>
        <a:srgbClr val="FFFFFF"/>
      </a:lt1>
      <a:dk2>
        <a:srgbClr val="5E000B"/>
      </a:dk2>
      <a:lt2>
        <a:srgbClr val="E8F3F9"/>
      </a:lt2>
      <a:accent1>
        <a:srgbClr val="CE7684"/>
      </a:accent1>
      <a:accent2>
        <a:srgbClr val="5E000B"/>
      </a:accent2>
      <a:accent3>
        <a:srgbClr val="8E983E"/>
      </a:accent3>
      <a:accent4>
        <a:srgbClr val="5A552B"/>
      </a:accent4>
      <a:accent5>
        <a:srgbClr val="6890EE"/>
      </a:accent5>
      <a:accent6>
        <a:srgbClr val="2A50BC"/>
      </a:accent6>
      <a:hlink>
        <a:srgbClr val="2A50BC"/>
      </a:hlink>
      <a:folHlink>
        <a:srgbClr val="919191"/>
      </a:folHlink>
    </a:clrScheme>
    <a:fontScheme name="Georgia + Arial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6350">
          <a:noFill/>
        </a:ln>
        <a:effectLst/>
      </a:spPr>
      <a:bodyPr wrap="square" lIns="0" tIns="0" rIns="0" bIns="0" rtlCol="0"/>
      <a:lstStyle/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custClrLst>
    <a:custClr name="Brun 02">
      <a:srgbClr val="B0904A"/>
    </a:custClr>
    <a:custClr name="Brun 03">
      <a:srgbClr val="513302"/>
    </a:custClr>
    <a:custClr name="Oransje 02">
      <a:srgbClr val="E17751"/>
    </a:custClr>
    <a:custClr name="Oransje 03">
      <a:srgbClr val="943A19"/>
    </a:custClr>
  </a:custClrLst>
  <a:extLst>
    <a:ext uri="{05A4C25C-085E-4340-85A3-A5531E510DB2}">
      <thm15:themeFamily xmlns:thm15="http://schemas.microsoft.com/office/thememl/2012/main" name="SØA_presentasjonsmal" id="{3061B0E9-A4F2-49D4-A88E-41370E451FDF}" vid="{3B8A7776-5D39-4B71-82E0-4FECC51753E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Person xmlns="cfc9d2ed-352d-4f23-893a-3ff501267f37">
      <UserInfo>
        <DisplayName/>
        <AccountId xsi:nil="true"/>
        <AccountType/>
      </UserInfo>
    </Person>
    <TaxCatchAll xmlns="e727bf9d-fd31-479a-a5e7-f53cde1857f9" xsi:nil="true"/>
    <lcf76f155ced4ddcb4097134ff3c332f xmlns="cfc9d2ed-352d-4f23-893a-3ff501267f37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5BB8D60AF09B748A9553E301A96EC1E" ma:contentTypeVersion="21" ma:contentTypeDescription="Opprett et nytt dokument." ma:contentTypeScope="" ma:versionID="e782206ded79dc76a6e8315a5125a617">
  <xsd:schema xmlns:xsd="http://www.w3.org/2001/XMLSchema" xmlns:xs="http://www.w3.org/2001/XMLSchema" xmlns:p="http://schemas.microsoft.com/office/2006/metadata/properties" xmlns:ns1="http://schemas.microsoft.com/sharepoint/v3" xmlns:ns2="cfc9d2ed-352d-4f23-893a-3ff501267f37" xmlns:ns3="910a3a74-9dd5-4700-83e5-2228c8cd3fa1" xmlns:ns4="e727bf9d-fd31-479a-a5e7-f53cde1857f9" targetNamespace="http://schemas.microsoft.com/office/2006/metadata/properties" ma:root="true" ma:fieldsID="ba0edf06d094bb1d7e53d8df4d1cec66" ns1:_="" ns2:_="" ns3:_="" ns4:_="">
    <xsd:import namespace="http://schemas.microsoft.com/sharepoint/v3"/>
    <xsd:import namespace="cfc9d2ed-352d-4f23-893a-3ff501267f37"/>
    <xsd:import namespace="910a3a74-9dd5-4700-83e5-2228c8cd3fa1"/>
    <xsd:import namespace="e727bf9d-fd31-479a-a5e7-f53cde1857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Person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4:TaxCatchAll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c9d2ed-352d-4f23-893a-3ff501267f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Person" ma:index="21" nillable="true" ma:displayName="Person " ma:description="Hvem leser første vurdering " ma:format="Dropdown" ma:list="UserInfo" ma:SharePointGroup="0" ma:internalName="Person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5" nillable="true" ma:taxonomy="true" ma:internalName="lcf76f155ced4ddcb4097134ff3c332f" ma:taxonomyFieldName="MediaServiceImageTags" ma:displayName="Bildemerkelapper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0a3a74-9dd5-4700-83e5-2228c8cd3fa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27bf9d-fd31-479a-a5e7-f53cde1857f9" elementFormDefault="qualified">
    <xsd:import namespace="http://schemas.microsoft.com/office/2006/documentManagement/types"/>
    <xsd:import namespace="http://schemas.microsoft.com/office/infopath/2007/PartnerControls"/>
    <xsd:element name="TaxCatchAll" ma:index="26" nillable="true" ma:displayName="Taxonomy Catch All Column" ma:hidden="true" ma:list="{e023a875-fab3-4292-934d-5b99c959ec97}" ma:internalName="TaxCatchAll" ma:showField="CatchAllData" ma:web="910a3a74-9dd5-4700-83e5-2228c8cd3f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82DF80-8958-4011-A890-CE6A6ABD1C60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29677ac0-d86b-49cc-8e91-3fc51f634b6b"/>
    <ds:schemaRef ds:uri="http://schemas.microsoft.com/office/infopath/2007/PartnerControls"/>
    <ds:schemaRef ds:uri="http://purl.org/dc/terms/"/>
    <ds:schemaRef ds:uri="http://schemas.microsoft.com/office/2006/metadata/properties"/>
    <ds:schemaRef ds:uri="http://purl.org/dc/elements/1.1/"/>
    <ds:schemaRef ds:uri="http://www.w3.org/XML/1998/namespace"/>
    <ds:schemaRef ds:uri="http://schemas.microsoft.com/sharepoint/v3"/>
    <ds:schemaRef ds:uri="cfc9d2ed-352d-4f23-893a-3ff501267f37"/>
    <ds:schemaRef ds:uri="e727bf9d-fd31-479a-a5e7-f53cde1857f9"/>
  </ds:schemaRefs>
</ds:datastoreItem>
</file>

<file path=customXml/itemProps2.xml><?xml version="1.0" encoding="utf-8"?>
<ds:datastoreItem xmlns:ds="http://schemas.openxmlformats.org/officeDocument/2006/customXml" ds:itemID="{05C6FFA9-CD45-4020-8AAB-12A186FF2722}"/>
</file>

<file path=customXml/itemProps3.xml><?xml version="1.0" encoding="utf-8"?>
<ds:datastoreItem xmlns:ds="http://schemas.openxmlformats.org/officeDocument/2006/customXml" ds:itemID="{98EDCBED-C2BE-4A45-ADB1-A8590506BBE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b9ad283-612c-4596-963f-b6e6d55129d1}" enabled="1" method="Standard" siteId="{e1ae18b6-de6f-4b87-a2fc-90d6217d954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SØA_presentasjonsmal</Template>
  <TotalTime>24574</TotalTime>
  <Words>1187</Words>
  <Application>Microsoft Office PowerPoint</Application>
  <PresentationFormat>Widescreen</PresentationFormat>
  <Paragraphs>216</Paragraphs>
  <Slides>13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13</vt:i4>
      </vt:variant>
    </vt:vector>
  </HeadingPairs>
  <TitlesOfParts>
    <vt:vector size="22" baseType="lpstr">
      <vt:lpstr>Aptos</vt:lpstr>
      <vt:lpstr>Aptos Narrow</vt:lpstr>
      <vt:lpstr>Arial</vt:lpstr>
      <vt:lpstr>Calibri Light</vt:lpstr>
      <vt:lpstr>Georgia</vt:lpstr>
      <vt:lpstr>Wingdings</vt:lpstr>
      <vt:lpstr>SØA gul</vt:lpstr>
      <vt:lpstr>SØA grønn</vt:lpstr>
      <vt:lpstr>SØA blå</vt:lpstr>
      <vt:lpstr>Bærekraftig næringsutvikling i kommunal sektor. Hva kan vi lære av proaktive kommuner?</vt:lpstr>
      <vt:lpstr>Rapporten drøfter</vt:lpstr>
      <vt:lpstr>Metode: intervjuet 17 kommuner med antatt positive erfaringer, samt tre fylkeskommuner</vt:lpstr>
      <vt:lpstr>Stor variasjon i næringsmessig utgangspunkt. Kunnskapsnæringer søker seg til byregioner. Vareproduksjon utvikler seg best utenfor de største byene Sysselsatte fordelt på 4 næringsaggregater. 2008, 2016 og -2024. </vt:lpstr>
      <vt:lpstr>Integrering av bærekraft i planer og strategier </vt:lpstr>
      <vt:lpstr>Grønn omstilling stiller strengere krav til arealbruk, samtidig som næringsaktivitet krever bruk av areal</vt:lpstr>
      <vt:lpstr>Arealbruken øker mest i de sentrale strøk.  Men ikke nødvendigvis pga vekst i private virksomheter.  Eksempel fra tre kommuner:</vt:lpstr>
      <vt:lpstr>Arealnøytralitet og naturregnskap som virkemiddel</vt:lpstr>
      <vt:lpstr>Grønne anskaffelser – et særlig sentralt virkemiddel</vt:lpstr>
      <vt:lpstr>Partnerskap viktig for å fremme innovasjon for bærekraftig næringsutvikling </vt:lpstr>
      <vt:lpstr>Anbefaleringer for grønn næringsutvikling</vt:lpstr>
      <vt:lpstr>PowerPoint-presentasjon</vt:lpstr>
      <vt:lpstr>Næringsmulighetene varierer mye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Rolf Røtnes</dc:creator>
  <cp:lastModifiedBy>Daniel Ødegård</cp:lastModifiedBy>
  <cp:revision>5</cp:revision>
  <dcterms:created xsi:type="dcterms:W3CDTF">2024-08-08T12:54:20Z</dcterms:created>
  <dcterms:modified xsi:type="dcterms:W3CDTF">2026-01-08T08:45:02Z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0x01010015BB8D60AF09B748A9553E301A96EC1E</vt:lpwstr>
  </property>
  <property fmtid="{D5CDD505-2E9C-101B-9397-08002B2CF9AE}" pid="3" name="CloudStatistics_StoryID">
    <vt:lpwstr>cfb8cc12-4010-4895-9dc1-cef04038118c</vt:lpwstr>
  </property>
  <property fmtid="{D5CDD505-2E9C-101B-9397-08002B2CF9AE}" pid="4" name="MediaServiceImageTags">
    <vt:lpwstr/>
  </property>
</Properties>
</file>