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40"/>
  </p:notesMasterIdLst>
  <p:handoutMasterIdLst>
    <p:handoutMasterId r:id="rId41"/>
  </p:handoutMasterIdLst>
  <p:sldIdLst>
    <p:sldId id="257" r:id="rId5"/>
    <p:sldId id="258" r:id="rId6"/>
    <p:sldId id="4460" r:id="rId7"/>
    <p:sldId id="4244" r:id="rId8"/>
    <p:sldId id="4303" r:id="rId9"/>
    <p:sldId id="4461" r:id="rId10"/>
    <p:sldId id="4389" r:id="rId11"/>
    <p:sldId id="4326" r:id="rId12"/>
    <p:sldId id="4480" r:id="rId13"/>
    <p:sldId id="4468" r:id="rId14"/>
    <p:sldId id="2147196282" r:id="rId15"/>
    <p:sldId id="2147196281" r:id="rId16"/>
    <p:sldId id="4373" r:id="rId17"/>
    <p:sldId id="4323" r:id="rId18"/>
    <p:sldId id="2147196283" r:id="rId19"/>
    <p:sldId id="262" r:id="rId20"/>
    <p:sldId id="4482" r:id="rId21"/>
    <p:sldId id="4483" r:id="rId22"/>
    <p:sldId id="4485" r:id="rId23"/>
    <p:sldId id="4486" r:id="rId24"/>
    <p:sldId id="4472" r:id="rId25"/>
    <p:sldId id="4488" r:id="rId26"/>
    <p:sldId id="2147196284" r:id="rId27"/>
    <p:sldId id="4455" r:id="rId28"/>
    <p:sldId id="2147196012" r:id="rId29"/>
    <p:sldId id="4465" r:id="rId30"/>
    <p:sldId id="2147196285" r:id="rId31"/>
    <p:sldId id="4469" r:id="rId32"/>
    <p:sldId id="4417" r:id="rId33"/>
    <p:sldId id="2147196286" r:id="rId34"/>
    <p:sldId id="4458" r:id="rId35"/>
    <p:sldId id="2147196011" r:id="rId36"/>
    <p:sldId id="4414" r:id="rId37"/>
    <p:sldId id="4217" r:id="rId38"/>
    <p:sldId id="265" r:id="rId39"/>
  </p:sldIdLst>
  <p:sldSz cx="9144000" cy="5143500" type="screen16x9"/>
  <p:notesSz cx="6858000" cy="9144000"/>
  <p:embeddedFontLst>
    <p:embeddedFont>
      <p:font typeface="Arial Nova" panose="020B0504020202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Open Sans SemiBold" panose="020B0706030804020204"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Titillium Web" panose="00000500000000000000" pitchFamily="2" charset="0"/>
      <p:regular r:id="rId62"/>
      <p:bold r:id="rId63"/>
      <p:italic r:id="rId64"/>
      <p:boldItalic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40B1649-8B71-45F6-98FD-D58707869F6D}">
          <p14:sldIdLst>
            <p14:sldId id="257"/>
            <p14:sldId id="258"/>
            <p14:sldId id="4460"/>
            <p14:sldId id="4244"/>
            <p14:sldId id="4303"/>
            <p14:sldId id="4461"/>
            <p14:sldId id="4389"/>
            <p14:sldId id="4326"/>
            <p14:sldId id="4480"/>
            <p14:sldId id="4468"/>
            <p14:sldId id="2147196282"/>
            <p14:sldId id="2147196281"/>
            <p14:sldId id="4373"/>
            <p14:sldId id="4323"/>
            <p14:sldId id="2147196283"/>
            <p14:sldId id="262"/>
            <p14:sldId id="4482"/>
            <p14:sldId id="4483"/>
            <p14:sldId id="4485"/>
            <p14:sldId id="4486"/>
            <p14:sldId id="4472"/>
            <p14:sldId id="4488"/>
            <p14:sldId id="2147196284"/>
            <p14:sldId id="4455"/>
            <p14:sldId id="2147196012"/>
            <p14:sldId id="4465"/>
            <p14:sldId id="2147196285"/>
            <p14:sldId id="4469"/>
            <p14:sldId id="4417"/>
            <p14:sldId id="2147196286"/>
            <p14:sldId id="4458"/>
            <p14:sldId id="2147196011"/>
            <p14:sldId id="4414"/>
            <p14:sldId id="4217"/>
            <p14:sldId id="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 Carl Jørgen Nordlander" initials="LCJN" lastIdx="10" clrIdx="0">
    <p:extLst>
      <p:ext uri="{19B8F6BF-5375-455C-9EA6-DF929625EA0E}">
        <p15:presenceInfo xmlns:p15="http://schemas.microsoft.com/office/powerpoint/2012/main" userId="S::carl.jorgen.lie@kpmg.no::1d4e1d68-8e15-49d9-8926-9a638204506e" providerId="AD"/>
      </p:ext>
    </p:extLst>
  </p:cmAuthor>
  <p:cmAuthor id="2" name="Kristin Gustavsen Haugsvold" initials="KGH" lastIdx="18" clrIdx="1">
    <p:extLst>
      <p:ext uri="{19B8F6BF-5375-455C-9EA6-DF929625EA0E}">
        <p15:presenceInfo xmlns:p15="http://schemas.microsoft.com/office/powerpoint/2012/main" userId="S::pu362@udf.no::21d30269-f73d-4280-93f5-4635649a26eb" providerId="AD"/>
      </p:ext>
    </p:extLst>
  </p:cmAuthor>
  <p:cmAuthor id="3" name="Aud Jorunn Hovland" initials="AH" lastIdx="1" clrIdx="2">
    <p:extLst>
      <p:ext uri="{19B8F6BF-5375-455C-9EA6-DF929625EA0E}">
        <p15:presenceInfo xmlns:p15="http://schemas.microsoft.com/office/powerpoint/2012/main" userId="S::aud.jorunn.hovland_nsf.no#ext#@ksiskyen.onmicrosoft.com::c8574e48-d230-4319-82af-56fc244fc7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40"/>
    <a:srgbClr val="548F92"/>
    <a:srgbClr val="77AEB1"/>
    <a:srgbClr val="85B7B9"/>
    <a:srgbClr val="A3C7C9"/>
    <a:srgbClr val="D4E5E6"/>
    <a:srgbClr val="497C7F"/>
    <a:srgbClr val="63A2A5"/>
    <a:srgbClr val="8DBBBD"/>
    <a:srgbClr val="2D7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53C1C-4714-4D55-956A-4F52649D53CB}" v="865" dt="2023-05-25T13:33:58.394"/>
    <p1510:client id="{18A5CC9E-AEBE-4363-A7CF-C071E07ED5D3}" v="865" dt="2023-05-26T06:25:59.821"/>
    <p1510:client id="{ABDEE17D-B6AA-423D-B3B5-A46D5FFC3B40}" v="2566" dt="2023-05-25T13:22:14.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4979" autoAdjust="0"/>
  </p:normalViewPr>
  <p:slideViewPr>
    <p:cSldViewPr snapToGrid="0">
      <p:cViewPr varScale="1">
        <p:scale>
          <a:sx n="112" d="100"/>
          <a:sy n="112" d="100"/>
        </p:scale>
        <p:origin x="114" y="462"/>
      </p:cViewPr>
      <p:guideLst>
        <p:guide orient="horz" pos="1620"/>
        <p:guide pos="2880"/>
      </p:guideLst>
    </p:cSldViewPr>
  </p:slideViewPr>
  <p:outlineViewPr>
    <p:cViewPr>
      <p:scale>
        <a:sx n="33" d="100"/>
        <a:sy n="33" d="100"/>
      </p:scale>
      <p:origin x="0" y="-869"/>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dre Westerlund Mork" userId="af4dcc77-5c82-4d0e-9fa6-d5440de91812" providerId="ADAL" clId="{18A5CC9E-AEBE-4363-A7CF-C071E07ED5D3}"/>
    <pc:docChg chg="custSel modSld replTag">
      <pc:chgData name="Sindre Westerlund Mork" userId="af4dcc77-5c82-4d0e-9fa6-d5440de91812" providerId="ADAL" clId="{18A5CC9E-AEBE-4363-A7CF-C071E07ED5D3}" dt="2023-05-26T06:25:59.821" v="1730"/>
      <pc:docMkLst>
        <pc:docMk/>
      </pc:docMkLst>
      <pc:sldChg chg="modSp mod">
        <pc:chgData name="Sindre Westerlund Mork" userId="af4dcc77-5c82-4d0e-9fa6-d5440de91812" providerId="ADAL" clId="{18A5CC9E-AEBE-4363-A7CF-C071E07ED5D3}" dt="2023-05-26T06:25:58.538" v="1532"/>
        <pc:sldMkLst>
          <pc:docMk/>
          <pc:sldMk cId="1118709232" sldId="257"/>
        </pc:sldMkLst>
        <pc:graphicFrameChg chg="mod">
          <ac:chgData name="Sindre Westerlund Mork" userId="af4dcc77-5c82-4d0e-9fa6-d5440de91812" providerId="ADAL" clId="{18A5CC9E-AEBE-4363-A7CF-C071E07ED5D3}" dt="2023-05-26T06:25:58.538" v="1532"/>
          <ac:graphicFrameMkLst>
            <pc:docMk/>
            <pc:sldMk cId="1118709232" sldId="257"/>
            <ac:graphicFrameMk id="3" creationId="{4898FC9A-2887-721A-1B0E-E94E802CBF85}"/>
          </ac:graphicFrameMkLst>
        </pc:graphicFrameChg>
      </pc:sldChg>
      <pc:sldChg chg="modSp mod">
        <pc:chgData name="Sindre Westerlund Mork" userId="af4dcc77-5c82-4d0e-9fa6-d5440de91812" providerId="ADAL" clId="{18A5CC9E-AEBE-4363-A7CF-C071E07ED5D3}" dt="2023-05-26T06:25:57.518" v="1410"/>
        <pc:sldMkLst>
          <pc:docMk/>
          <pc:sldMk cId="131006782" sldId="262"/>
        </pc:sldMkLst>
        <pc:picChg chg="mod">
          <ac:chgData name="Sindre Westerlund Mork" userId="af4dcc77-5c82-4d0e-9fa6-d5440de91812" providerId="ADAL" clId="{18A5CC9E-AEBE-4363-A7CF-C071E07ED5D3}" dt="2023-05-26T06:25:57.518" v="1410"/>
          <ac:picMkLst>
            <pc:docMk/>
            <pc:sldMk cId="131006782" sldId="262"/>
            <ac:picMk id="8" creationId="{7DD5535C-8198-4E7E-9641-5E91103C9F64}"/>
          </ac:picMkLst>
        </pc:picChg>
      </pc:sldChg>
      <pc:sldChg chg="modSp mod">
        <pc:chgData name="Sindre Westerlund Mork" userId="af4dcc77-5c82-4d0e-9fa6-d5440de91812" providerId="ADAL" clId="{18A5CC9E-AEBE-4363-A7CF-C071E07ED5D3}" dt="2023-05-26T06:25:59.821" v="1730"/>
        <pc:sldMkLst>
          <pc:docMk/>
          <pc:sldMk cId="2013862568" sldId="265"/>
        </pc:sldMkLst>
        <pc:spChg chg="mod">
          <ac:chgData name="Sindre Westerlund Mork" userId="af4dcc77-5c82-4d0e-9fa6-d5440de91812" providerId="ADAL" clId="{18A5CC9E-AEBE-4363-A7CF-C071E07ED5D3}" dt="2023-05-26T06:25:59.821" v="1730"/>
          <ac:spMkLst>
            <pc:docMk/>
            <pc:sldMk cId="2013862568" sldId="265"/>
            <ac:spMk id="2" creationId="{427F1E31-A154-491A-92F4-9A431932635B}"/>
          </ac:spMkLst>
        </pc:spChg>
      </pc:sldChg>
      <pc:sldChg chg="modSp mod">
        <pc:chgData name="Sindre Westerlund Mork" userId="af4dcc77-5c82-4d0e-9fa6-d5440de91812" providerId="ADAL" clId="{18A5CC9E-AEBE-4363-A7CF-C071E07ED5D3}" dt="2023-05-26T06:25:59.809" v="1728"/>
        <pc:sldMkLst>
          <pc:docMk/>
          <pc:sldMk cId="2986902781" sldId="4217"/>
        </pc:sldMkLst>
        <pc:spChg chg="mod">
          <ac:chgData name="Sindre Westerlund Mork" userId="af4dcc77-5c82-4d0e-9fa6-d5440de91812" providerId="ADAL" clId="{18A5CC9E-AEBE-4363-A7CF-C071E07ED5D3}" dt="2023-05-26T06:25:59.796" v="1726"/>
          <ac:spMkLst>
            <pc:docMk/>
            <pc:sldMk cId="2986902781" sldId="4217"/>
            <ac:spMk id="114" creationId="{00000000-0000-0000-0000-000000000000}"/>
          </ac:spMkLst>
        </pc:spChg>
        <pc:spChg chg="mod">
          <ac:chgData name="Sindre Westerlund Mork" userId="af4dcc77-5c82-4d0e-9fa6-d5440de91812" providerId="ADAL" clId="{18A5CC9E-AEBE-4363-A7CF-C071E07ED5D3}" dt="2023-05-26T06:25:59.809" v="1728"/>
          <ac:spMkLst>
            <pc:docMk/>
            <pc:sldMk cId="2986902781" sldId="4217"/>
            <ac:spMk id="115" creationId="{00000000-0000-0000-0000-000000000000}"/>
          </ac:spMkLst>
        </pc:spChg>
        <pc:spChg chg="mod">
          <ac:chgData name="Sindre Westerlund Mork" userId="af4dcc77-5c82-4d0e-9fa6-d5440de91812" providerId="ADAL" clId="{18A5CC9E-AEBE-4363-A7CF-C071E07ED5D3}" dt="2023-05-26T06:25:58.810" v="1578"/>
          <ac:spMkLst>
            <pc:docMk/>
            <pc:sldMk cId="2986902781" sldId="4217"/>
            <ac:spMk id="116" creationId="{00000000-0000-0000-0000-000000000000}"/>
          </ac:spMkLst>
        </pc:spChg>
        <pc:picChg chg="mod">
          <ac:chgData name="Sindre Westerlund Mork" userId="af4dcc77-5c82-4d0e-9fa6-d5440de91812" providerId="ADAL" clId="{18A5CC9E-AEBE-4363-A7CF-C071E07ED5D3}" dt="2023-05-26T06:25:57.730" v="1446"/>
          <ac:picMkLst>
            <pc:docMk/>
            <pc:sldMk cId="2986902781" sldId="4217"/>
            <ac:picMk id="3" creationId="{B45F4633-AB48-4671-95AA-1E25DBF363DA}"/>
          </ac:picMkLst>
        </pc:picChg>
      </pc:sldChg>
      <pc:sldChg chg="modSp mod">
        <pc:chgData name="Sindre Westerlund Mork" userId="af4dcc77-5c82-4d0e-9fa6-d5440de91812" providerId="ADAL" clId="{18A5CC9E-AEBE-4363-A7CF-C071E07ED5D3}" dt="2023-05-26T06:25:58.936" v="1594"/>
        <pc:sldMkLst>
          <pc:docMk/>
          <pc:sldMk cId="3604035266" sldId="4244"/>
        </pc:sldMkLst>
        <pc:spChg chg="mod">
          <ac:chgData name="Sindre Westerlund Mork" userId="af4dcc77-5c82-4d0e-9fa6-d5440de91812" providerId="ADAL" clId="{18A5CC9E-AEBE-4363-A7CF-C071E07ED5D3}" dt="2023-05-26T06:25:58.849" v="1584"/>
          <ac:spMkLst>
            <pc:docMk/>
            <pc:sldMk cId="3604035266" sldId="4244"/>
            <ac:spMk id="2" creationId="{AE178C06-83E0-4F9D-B7FB-E9FB0B89B8E8}"/>
          </ac:spMkLst>
        </pc:spChg>
        <pc:spChg chg="mod">
          <ac:chgData name="Sindre Westerlund Mork" userId="af4dcc77-5c82-4d0e-9fa6-d5440de91812" providerId="ADAL" clId="{18A5CC9E-AEBE-4363-A7CF-C071E07ED5D3}" dt="2023-05-26T06:25:58.936" v="1594"/>
          <ac:spMkLst>
            <pc:docMk/>
            <pc:sldMk cId="3604035266" sldId="4244"/>
            <ac:spMk id="4" creationId="{BB042623-E35F-4F2A-A9CC-8EBF9EC9B123}"/>
          </ac:spMkLst>
        </pc:spChg>
        <pc:spChg chg="mod">
          <ac:chgData name="Sindre Westerlund Mork" userId="af4dcc77-5c82-4d0e-9fa6-d5440de91812" providerId="ADAL" clId="{18A5CC9E-AEBE-4363-A7CF-C071E07ED5D3}" dt="2023-05-26T06:25:57.809" v="1458"/>
          <ac:spMkLst>
            <pc:docMk/>
            <pc:sldMk cId="3604035266" sldId="4244"/>
            <ac:spMk id="5" creationId="{42FCE437-30BD-4E1C-B0DD-E3D18C0E669F}"/>
          </ac:spMkLst>
        </pc:spChg>
        <pc:spChg chg="mod">
          <ac:chgData name="Sindre Westerlund Mork" userId="af4dcc77-5c82-4d0e-9fa6-d5440de91812" providerId="ADAL" clId="{18A5CC9E-AEBE-4363-A7CF-C071E07ED5D3}" dt="2023-05-26T06:25:58.861" v="1586"/>
          <ac:spMkLst>
            <pc:docMk/>
            <pc:sldMk cId="3604035266" sldId="4244"/>
            <ac:spMk id="6" creationId="{80CCAF5B-D5F0-4138-A9E3-F16B2618F788}"/>
          </ac:spMkLst>
        </pc:spChg>
        <pc:spChg chg="mod">
          <ac:chgData name="Sindre Westerlund Mork" userId="af4dcc77-5c82-4d0e-9fa6-d5440de91812" providerId="ADAL" clId="{18A5CC9E-AEBE-4363-A7CF-C071E07ED5D3}" dt="2023-05-26T06:25:58.900" v="1588"/>
          <ac:spMkLst>
            <pc:docMk/>
            <pc:sldMk cId="3604035266" sldId="4244"/>
            <ac:spMk id="7" creationId="{2E7E991F-F3DF-4AAA-9048-E7343AE81298}"/>
          </ac:spMkLst>
        </pc:spChg>
        <pc:spChg chg="mod">
          <ac:chgData name="Sindre Westerlund Mork" userId="af4dcc77-5c82-4d0e-9fa6-d5440de91812" providerId="ADAL" clId="{18A5CC9E-AEBE-4363-A7CF-C071E07ED5D3}" dt="2023-05-26T06:25:58.912" v="1590"/>
          <ac:spMkLst>
            <pc:docMk/>
            <pc:sldMk cId="3604035266" sldId="4244"/>
            <ac:spMk id="8" creationId="{61C2E2F2-DA26-40FA-82F8-13995753790B}"/>
          </ac:spMkLst>
        </pc:spChg>
        <pc:spChg chg="mod">
          <ac:chgData name="Sindre Westerlund Mork" userId="af4dcc77-5c82-4d0e-9fa6-d5440de91812" providerId="ADAL" clId="{18A5CC9E-AEBE-4363-A7CF-C071E07ED5D3}" dt="2023-05-26T06:25:58.924" v="1592"/>
          <ac:spMkLst>
            <pc:docMk/>
            <pc:sldMk cId="3604035266" sldId="4244"/>
            <ac:spMk id="9" creationId="{3AEB80AA-D64B-4486-A13B-F7F321E4B927}"/>
          </ac:spMkLst>
        </pc:spChg>
        <pc:spChg chg="mod">
          <ac:chgData name="Sindre Westerlund Mork" userId="af4dcc77-5c82-4d0e-9fa6-d5440de91812" providerId="ADAL" clId="{18A5CC9E-AEBE-4363-A7CF-C071E07ED5D3}" dt="2023-05-26T06:25:57.789" v="1456"/>
          <ac:spMkLst>
            <pc:docMk/>
            <pc:sldMk cId="3604035266" sldId="4244"/>
            <ac:spMk id="10" creationId="{AA351533-FD89-4CCE-8D6B-6F943645C36F}"/>
          </ac:spMkLst>
        </pc:spChg>
        <pc:spChg chg="mod">
          <ac:chgData name="Sindre Westerlund Mork" userId="af4dcc77-5c82-4d0e-9fa6-d5440de91812" providerId="ADAL" clId="{18A5CC9E-AEBE-4363-A7CF-C071E07ED5D3}" dt="2023-05-26T06:25:57.777" v="1454"/>
          <ac:spMkLst>
            <pc:docMk/>
            <pc:sldMk cId="3604035266" sldId="4244"/>
            <ac:spMk id="11" creationId="{7F7A9260-5029-43F4-BAC9-3D1C283AD81E}"/>
          </ac:spMkLst>
        </pc:spChg>
        <pc:spChg chg="mod">
          <ac:chgData name="Sindre Westerlund Mork" userId="af4dcc77-5c82-4d0e-9fa6-d5440de91812" providerId="ADAL" clId="{18A5CC9E-AEBE-4363-A7CF-C071E07ED5D3}" dt="2023-05-26T06:25:57.766" v="1452"/>
          <ac:spMkLst>
            <pc:docMk/>
            <pc:sldMk cId="3604035266" sldId="4244"/>
            <ac:spMk id="12" creationId="{6E8BC2EE-8C09-4C37-BB28-319BFAF012A2}"/>
          </ac:spMkLst>
        </pc:spChg>
        <pc:spChg chg="mod">
          <ac:chgData name="Sindre Westerlund Mork" userId="af4dcc77-5c82-4d0e-9fa6-d5440de91812" providerId="ADAL" clId="{18A5CC9E-AEBE-4363-A7CF-C071E07ED5D3}" dt="2023-05-26T06:25:57.754" v="1450"/>
          <ac:spMkLst>
            <pc:docMk/>
            <pc:sldMk cId="3604035266" sldId="4244"/>
            <ac:spMk id="13" creationId="{50786545-4EFA-4F28-8A45-BB717F842C25}"/>
          </ac:spMkLst>
        </pc:spChg>
        <pc:spChg chg="mod">
          <ac:chgData name="Sindre Westerlund Mork" userId="af4dcc77-5c82-4d0e-9fa6-d5440de91812" providerId="ADAL" clId="{18A5CC9E-AEBE-4363-A7CF-C071E07ED5D3}" dt="2023-05-26T06:25:57.742" v="1448"/>
          <ac:spMkLst>
            <pc:docMk/>
            <pc:sldMk cId="3604035266" sldId="4244"/>
            <ac:spMk id="17" creationId="{D8D9ECAF-E699-4D07-B690-809663F0512F}"/>
          </ac:spMkLst>
        </pc:spChg>
      </pc:sldChg>
      <pc:sldChg chg="modSp mod">
        <pc:chgData name="Sindre Westerlund Mork" userId="af4dcc77-5c82-4d0e-9fa6-d5440de91812" providerId="ADAL" clId="{18A5CC9E-AEBE-4363-A7CF-C071E07ED5D3}" dt="2023-05-26T06:25:58.983" v="1602"/>
        <pc:sldMkLst>
          <pc:docMk/>
          <pc:sldMk cId="389046575" sldId="4303"/>
        </pc:sldMkLst>
        <pc:spChg chg="mod">
          <ac:chgData name="Sindre Westerlund Mork" userId="af4dcc77-5c82-4d0e-9fa6-d5440de91812" providerId="ADAL" clId="{18A5CC9E-AEBE-4363-A7CF-C071E07ED5D3}" dt="2023-05-26T06:25:58.948" v="1596"/>
          <ac:spMkLst>
            <pc:docMk/>
            <pc:sldMk cId="389046575" sldId="4303"/>
            <ac:spMk id="9" creationId="{6B4A7494-FFB0-49C5-B526-6CF9EAABFCEC}"/>
          </ac:spMkLst>
        </pc:spChg>
        <pc:spChg chg="mod">
          <ac:chgData name="Sindre Westerlund Mork" userId="af4dcc77-5c82-4d0e-9fa6-d5440de91812" providerId="ADAL" clId="{18A5CC9E-AEBE-4363-A7CF-C071E07ED5D3}" dt="2023-05-26T06:25:58.960" v="1598"/>
          <ac:spMkLst>
            <pc:docMk/>
            <pc:sldMk cId="389046575" sldId="4303"/>
            <ac:spMk id="10" creationId="{450EAA42-CC05-4D9E-9FB0-2C68FD47E5D4}"/>
          </ac:spMkLst>
        </pc:spChg>
        <pc:spChg chg="mod">
          <ac:chgData name="Sindre Westerlund Mork" userId="af4dcc77-5c82-4d0e-9fa6-d5440de91812" providerId="ADAL" clId="{18A5CC9E-AEBE-4363-A7CF-C071E07ED5D3}" dt="2023-05-26T06:25:58.983" v="1602"/>
          <ac:spMkLst>
            <pc:docMk/>
            <pc:sldMk cId="389046575" sldId="4303"/>
            <ac:spMk id="17" creationId="{F242C1FC-0F30-4FEB-9E30-52C81CD7C518}"/>
          </ac:spMkLst>
        </pc:spChg>
        <pc:spChg chg="mod">
          <ac:chgData name="Sindre Westerlund Mork" userId="af4dcc77-5c82-4d0e-9fa6-d5440de91812" providerId="ADAL" clId="{18A5CC9E-AEBE-4363-A7CF-C071E07ED5D3}" dt="2023-05-26T06:25:58.971" v="1600"/>
          <ac:spMkLst>
            <pc:docMk/>
            <pc:sldMk cId="389046575" sldId="4303"/>
            <ac:spMk id="19" creationId="{8838EACF-F5CE-40B3-9090-7A18155C8769}"/>
          </ac:spMkLst>
        </pc:spChg>
        <pc:picChg chg="mod">
          <ac:chgData name="Sindre Westerlund Mork" userId="af4dcc77-5c82-4d0e-9fa6-d5440de91812" providerId="ADAL" clId="{18A5CC9E-AEBE-4363-A7CF-C071E07ED5D3}" dt="2023-05-26T06:25:57.377" v="1386"/>
          <ac:picMkLst>
            <pc:docMk/>
            <pc:sldMk cId="389046575" sldId="4303"/>
            <ac:picMk id="117" creationId="{00000000-0000-0000-0000-000000000000}"/>
          </ac:picMkLst>
        </pc:picChg>
        <pc:cxnChg chg="mod">
          <ac:chgData name="Sindre Westerlund Mork" userId="af4dcc77-5c82-4d0e-9fa6-d5440de91812" providerId="ADAL" clId="{18A5CC9E-AEBE-4363-A7CF-C071E07ED5D3}" dt="2023-05-26T06:25:58.562" v="1536"/>
          <ac:cxnSpMkLst>
            <pc:docMk/>
            <pc:sldMk cId="389046575" sldId="4303"/>
            <ac:cxnSpMk id="21" creationId="{150D37C8-610D-4FCA-91DF-D5CA34C788D9}"/>
          </ac:cxnSpMkLst>
        </pc:cxnChg>
      </pc:sldChg>
      <pc:sldChg chg="modSp mod">
        <pc:chgData name="Sindre Westerlund Mork" userId="af4dcc77-5c82-4d0e-9fa6-d5440de91812" providerId="ADAL" clId="{18A5CC9E-AEBE-4363-A7CF-C071E07ED5D3}" dt="2023-05-26T06:25:59.354" v="1664"/>
        <pc:sldMkLst>
          <pc:docMk/>
          <pc:sldMk cId="1717335581" sldId="4323"/>
        </pc:sldMkLst>
        <pc:spChg chg="mod">
          <ac:chgData name="Sindre Westerlund Mork" userId="af4dcc77-5c82-4d0e-9fa6-d5440de91812" providerId="ADAL" clId="{18A5CC9E-AEBE-4363-A7CF-C071E07ED5D3}" dt="2023-05-26T06:25:59.269" v="1650"/>
          <ac:spMkLst>
            <pc:docMk/>
            <pc:sldMk cId="1717335581" sldId="4323"/>
            <ac:spMk id="2" creationId="{DC5D6AD7-CCC6-4808-B1AD-09A8D763D545}"/>
          </ac:spMkLst>
        </pc:spChg>
        <pc:spChg chg="mod">
          <ac:chgData name="Sindre Westerlund Mork" userId="af4dcc77-5c82-4d0e-9fa6-d5440de91812" providerId="ADAL" clId="{18A5CC9E-AEBE-4363-A7CF-C071E07ED5D3}" dt="2023-05-26T06:25:59.342" v="1662"/>
          <ac:spMkLst>
            <pc:docMk/>
            <pc:sldMk cId="1717335581" sldId="4323"/>
            <ac:spMk id="3" creationId="{3D4C7339-7F5A-4EE1-B53A-E1509486E60F}"/>
          </ac:spMkLst>
        </pc:spChg>
        <pc:spChg chg="mod">
          <ac:chgData name="Sindre Westerlund Mork" userId="af4dcc77-5c82-4d0e-9fa6-d5440de91812" providerId="ADAL" clId="{18A5CC9E-AEBE-4363-A7CF-C071E07ED5D3}" dt="2023-05-26T06:25:59.354" v="1664"/>
          <ac:spMkLst>
            <pc:docMk/>
            <pc:sldMk cId="1717335581" sldId="4323"/>
            <ac:spMk id="4" creationId="{8DDAD1E1-89C7-446D-87A8-7ACEFEA66808}"/>
          </ac:spMkLst>
        </pc:spChg>
        <pc:spChg chg="mod">
          <ac:chgData name="Sindre Westerlund Mork" userId="af4dcc77-5c82-4d0e-9fa6-d5440de91812" providerId="ADAL" clId="{18A5CC9E-AEBE-4363-A7CF-C071E07ED5D3}" dt="2023-05-26T06:25:59.281" v="1652"/>
          <ac:spMkLst>
            <pc:docMk/>
            <pc:sldMk cId="1717335581" sldId="4323"/>
            <ac:spMk id="10" creationId="{08C6A962-3324-4450-B296-B699DCC62310}"/>
          </ac:spMkLst>
        </pc:spChg>
        <pc:spChg chg="mod">
          <ac:chgData name="Sindre Westerlund Mork" userId="af4dcc77-5c82-4d0e-9fa6-d5440de91812" providerId="ADAL" clId="{18A5CC9E-AEBE-4363-A7CF-C071E07ED5D3}" dt="2023-05-26T06:25:59.293" v="1654"/>
          <ac:spMkLst>
            <pc:docMk/>
            <pc:sldMk cId="1717335581" sldId="4323"/>
            <ac:spMk id="12" creationId="{65E2AF0B-338D-432E-9712-B2B111F9EA20}"/>
          </ac:spMkLst>
        </pc:spChg>
        <pc:spChg chg="mod">
          <ac:chgData name="Sindre Westerlund Mork" userId="af4dcc77-5c82-4d0e-9fa6-d5440de91812" providerId="ADAL" clId="{18A5CC9E-AEBE-4363-A7CF-C071E07ED5D3}" dt="2023-05-26T06:25:59.305" v="1656"/>
          <ac:spMkLst>
            <pc:docMk/>
            <pc:sldMk cId="1717335581" sldId="4323"/>
            <ac:spMk id="13" creationId="{351A7B78-D626-449F-B306-978FBA2A4DA2}"/>
          </ac:spMkLst>
        </pc:spChg>
        <pc:spChg chg="mod">
          <ac:chgData name="Sindre Westerlund Mork" userId="af4dcc77-5c82-4d0e-9fa6-d5440de91812" providerId="ADAL" clId="{18A5CC9E-AEBE-4363-A7CF-C071E07ED5D3}" dt="2023-05-26T06:25:59.317" v="1658"/>
          <ac:spMkLst>
            <pc:docMk/>
            <pc:sldMk cId="1717335581" sldId="4323"/>
            <ac:spMk id="14" creationId="{4E2431B3-FDA2-4492-9775-ECF9A6800DA0}"/>
          </ac:spMkLst>
        </pc:spChg>
        <pc:spChg chg="mod">
          <ac:chgData name="Sindre Westerlund Mork" userId="af4dcc77-5c82-4d0e-9fa6-d5440de91812" providerId="ADAL" clId="{18A5CC9E-AEBE-4363-A7CF-C071E07ED5D3}" dt="2023-05-26T06:25:59.330" v="1660"/>
          <ac:spMkLst>
            <pc:docMk/>
            <pc:sldMk cId="1717335581" sldId="4323"/>
            <ac:spMk id="15" creationId="{440B4ABE-78B4-4F9D-A6B5-F89E7B9CE531}"/>
          </ac:spMkLst>
        </pc:spChg>
        <pc:spChg chg="mod">
          <ac:chgData name="Sindre Westerlund Mork" userId="af4dcc77-5c82-4d0e-9fa6-d5440de91812" providerId="ADAL" clId="{18A5CC9E-AEBE-4363-A7CF-C071E07ED5D3}" dt="2023-05-26T06:25:57.989" v="1488"/>
          <ac:spMkLst>
            <pc:docMk/>
            <pc:sldMk cId="1717335581" sldId="4323"/>
            <ac:spMk id="76" creationId="{00000000-0000-0000-0000-000000000000}"/>
          </ac:spMkLst>
        </pc:spChg>
      </pc:sldChg>
      <pc:sldChg chg="modSp mod">
        <pc:chgData name="Sindre Westerlund Mork" userId="af4dcc77-5c82-4d0e-9fa6-d5440de91812" providerId="ADAL" clId="{18A5CC9E-AEBE-4363-A7CF-C071E07ED5D3}" dt="2023-05-26T06:25:59.076" v="1618"/>
        <pc:sldMkLst>
          <pc:docMk/>
          <pc:sldMk cId="3221052474" sldId="4326"/>
        </pc:sldMkLst>
        <pc:spChg chg="mod">
          <ac:chgData name="Sindre Westerlund Mork" userId="af4dcc77-5c82-4d0e-9fa6-d5440de91812" providerId="ADAL" clId="{18A5CC9E-AEBE-4363-A7CF-C071E07ED5D3}" dt="2023-05-26T06:25:59.076" v="1618"/>
          <ac:spMkLst>
            <pc:docMk/>
            <pc:sldMk cId="3221052474" sldId="4326"/>
            <ac:spMk id="9" creationId="{F88CF068-236A-49A4-A35A-0BBF613F2822}"/>
          </ac:spMkLst>
        </pc:spChg>
        <pc:picChg chg="mod">
          <ac:chgData name="Sindre Westerlund Mork" userId="af4dcc77-5c82-4d0e-9fa6-d5440de91812" providerId="ADAL" clId="{18A5CC9E-AEBE-4363-A7CF-C071E07ED5D3}" dt="2023-05-26T06:25:57.425" v="1394"/>
          <ac:picMkLst>
            <pc:docMk/>
            <pc:sldMk cId="3221052474" sldId="4326"/>
            <ac:picMk id="2" creationId="{5C93372D-2C78-4FB0-9DCF-35E2622AF247}"/>
          </ac:picMkLst>
        </pc:picChg>
        <pc:picChg chg="mod">
          <ac:chgData name="Sindre Westerlund Mork" userId="af4dcc77-5c82-4d0e-9fa6-d5440de91812" providerId="ADAL" clId="{18A5CC9E-AEBE-4363-A7CF-C071E07ED5D3}" dt="2023-05-26T06:25:57.413" v="1392"/>
          <ac:picMkLst>
            <pc:docMk/>
            <pc:sldMk cId="3221052474" sldId="4326"/>
            <ac:picMk id="6" creationId="{E94634A4-6605-44CB-BFD9-8C885162E0F7}"/>
          </ac:picMkLst>
        </pc:picChg>
        <pc:picChg chg="mod">
          <ac:chgData name="Sindre Westerlund Mork" userId="af4dcc77-5c82-4d0e-9fa6-d5440de91812" providerId="ADAL" clId="{18A5CC9E-AEBE-4363-A7CF-C071E07ED5D3}" dt="2023-05-26T06:25:57.436" v="1396"/>
          <ac:picMkLst>
            <pc:docMk/>
            <pc:sldMk cId="3221052474" sldId="4326"/>
            <ac:picMk id="10" creationId="{805E4DD9-7082-4436-BAAC-2CEF267E28DB}"/>
          </ac:picMkLst>
        </pc:picChg>
      </pc:sldChg>
      <pc:sldChg chg="modSp mod">
        <pc:chgData name="Sindre Westerlund Mork" userId="af4dcc77-5c82-4d0e-9fa6-d5440de91812" providerId="ADAL" clId="{18A5CC9E-AEBE-4363-A7CF-C071E07ED5D3}" dt="2023-05-26T06:25:57.495" v="1406"/>
        <pc:sldMkLst>
          <pc:docMk/>
          <pc:sldMk cId="2051754836" sldId="4373"/>
        </pc:sldMkLst>
        <pc:picChg chg="mod">
          <ac:chgData name="Sindre Westerlund Mork" userId="af4dcc77-5c82-4d0e-9fa6-d5440de91812" providerId="ADAL" clId="{18A5CC9E-AEBE-4363-A7CF-C071E07ED5D3}" dt="2023-05-26T06:25:57.495" v="1406"/>
          <ac:picMkLst>
            <pc:docMk/>
            <pc:sldMk cId="2051754836" sldId="4373"/>
            <ac:picMk id="2" creationId="{196085BD-47AD-4EBE-9F95-163656D65A0A}"/>
          </ac:picMkLst>
        </pc:picChg>
      </pc:sldChg>
      <pc:sldChg chg="modSp mod">
        <pc:chgData name="Sindre Westerlund Mork" userId="af4dcc77-5c82-4d0e-9fa6-d5440de91812" providerId="ADAL" clId="{18A5CC9E-AEBE-4363-A7CF-C071E07ED5D3}" dt="2023-05-26T06:25:59.065" v="1616"/>
        <pc:sldMkLst>
          <pc:docMk/>
          <pc:sldMk cId="756337413" sldId="4389"/>
        </pc:sldMkLst>
        <pc:spChg chg="mod">
          <ac:chgData name="Sindre Westerlund Mork" userId="af4dcc77-5c82-4d0e-9fa6-d5440de91812" providerId="ADAL" clId="{18A5CC9E-AEBE-4363-A7CF-C071E07ED5D3}" dt="2023-05-26T06:25:57.893" v="1472"/>
          <ac:spMkLst>
            <pc:docMk/>
            <pc:sldMk cId="756337413" sldId="4389"/>
            <ac:spMk id="2" creationId="{0EDC24CC-DC70-4CB4-A3E0-5D86F3A71C60}"/>
          </ac:spMkLst>
        </pc:spChg>
        <pc:spChg chg="mod">
          <ac:chgData name="Sindre Westerlund Mork" userId="af4dcc77-5c82-4d0e-9fa6-d5440de91812" providerId="ADAL" clId="{18A5CC9E-AEBE-4363-A7CF-C071E07ED5D3}" dt="2023-05-26T06:25:59.065" v="1616"/>
          <ac:spMkLst>
            <pc:docMk/>
            <pc:sldMk cId="756337413" sldId="4389"/>
            <ac:spMk id="9" creationId="{F695866B-3652-42E5-A18D-2F34700938CD}"/>
          </ac:spMkLst>
        </pc:spChg>
        <pc:grpChg chg="mod">
          <ac:chgData name="Sindre Westerlund Mork" userId="af4dcc77-5c82-4d0e-9fa6-d5440de91812" providerId="ADAL" clId="{18A5CC9E-AEBE-4363-A7CF-C071E07ED5D3}" dt="2023-05-26T06:25:58.573" v="1538"/>
          <ac:grpSpMkLst>
            <pc:docMk/>
            <pc:sldMk cId="756337413" sldId="4389"/>
            <ac:grpSpMk id="5" creationId="{7E1C223B-D399-420A-A9FE-590EA192E75E}"/>
          </ac:grpSpMkLst>
        </pc:grpChg>
        <pc:picChg chg="mod">
          <ac:chgData name="Sindre Westerlund Mork" userId="af4dcc77-5c82-4d0e-9fa6-d5440de91812" providerId="ADAL" clId="{18A5CC9E-AEBE-4363-A7CF-C071E07ED5D3}" dt="2023-05-26T06:25:57.401" v="1390"/>
          <ac:picMkLst>
            <pc:docMk/>
            <pc:sldMk cId="756337413" sldId="4389"/>
            <ac:picMk id="4" creationId="{CECEB8EC-981B-4720-98A7-7FFF4C873858}"/>
          </ac:picMkLst>
        </pc:picChg>
        <pc:picChg chg="mod">
          <ac:chgData name="Sindre Westerlund Mork" userId="af4dcc77-5c82-4d0e-9fa6-d5440de91812" providerId="ADAL" clId="{18A5CC9E-AEBE-4363-A7CF-C071E07ED5D3}" dt="2023-05-26T06:25:57.389" v="1388"/>
          <ac:picMkLst>
            <pc:docMk/>
            <pc:sldMk cId="756337413" sldId="4389"/>
            <ac:picMk id="10" creationId="{038F19A4-3EA3-409D-9254-65951D0FB0B6}"/>
          </ac:picMkLst>
        </pc:picChg>
        <pc:cxnChg chg="mod">
          <ac:chgData name="Sindre Westerlund Mork" userId="af4dcc77-5c82-4d0e-9fa6-d5440de91812" providerId="ADAL" clId="{18A5CC9E-AEBE-4363-A7CF-C071E07ED5D3}" dt="2023-05-26T06:25:58.584" v="1540"/>
          <ac:cxnSpMkLst>
            <pc:docMk/>
            <pc:sldMk cId="756337413" sldId="4389"/>
            <ac:cxnSpMk id="8" creationId="{66C750C1-9F01-4E94-882D-050D7AF0FE78}"/>
          </ac:cxnSpMkLst>
        </pc:cxnChg>
      </pc:sldChg>
      <pc:sldChg chg="modSp mod">
        <pc:chgData name="Sindre Westerlund Mork" userId="af4dcc77-5c82-4d0e-9fa6-d5440de91812" providerId="ADAL" clId="{18A5CC9E-AEBE-4363-A7CF-C071E07ED5D3}" dt="2023-05-26T06:25:57.719" v="1444"/>
        <pc:sldMkLst>
          <pc:docMk/>
          <pc:sldMk cId="3393562790" sldId="4414"/>
        </pc:sldMkLst>
        <pc:picChg chg="mod">
          <ac:chgData name="Sindre Westerlund Mork" userId="af4dcc77-5c82-4d0e-9fa6-d5440de91812" providerId="ADAL" clId="{18A5CC9E-AEBE-4363-A7CF-C071E07ED5D3}" dt="2023-05-26T06:25:57.719" v="1444"/>
          <ac:picMkLst>
            <pc:docMk/>
            <pc:sldMk cId="3393562790" sldId="4414"/>
            <ac:picMk id="6" creationId="{491D183E-A4FE-4FB2-A9E5-D8C2B27F28B2}"/>
          </ac:picMkLst>
        </pc:picChg>
      </pc:sldChg>
      <pc:sldChg chg="modSp mod">
        <pc:chgData name="Sindre Westerlund Mork" userId="af4dcc77-5c82-4d0e-9fa6-d5440de91812" providerId="ADAL" clId="{18A5CC9E-AEBE-4363-A7CF-C071E07ED5D3}" dt="2023-05-26T06:25:59.619" v="1698"/>
        <pc:sldMkLst>
          <pc:docMk/>
          <pc:sldMk cId="498110638" sldId="4417"/>
        </pc:sldMkLst>
        <pc:spChg chg="mod">
          <ac:chgData name="Sindre Westerlund Mork" userId="af4dcc77-5c82-4d0e-9fa6-d5440de91812" providerId="ADAL" clId="{18A5CC9E-AEBE-4363-A7CF-C071E07ED5D3}" dt="2023-05-26T06:25:59.619" v="1698"/>
          <ac:spMkLst>
            <pc:docMk/>
            <pc:sldMk cId="498110638" sldId="4417"/>
            <ac:spMk id="4" creationId="{668C176E-9C3D-0DCE-2141-CA0917A117C0}"/>
          </ac:spMkLst>
        </pc:spChg>
        <pc:picChg chg="mod">
          <ac:chgData name="Sindre Westerlund Mork" userId="af4dcc77-5c82-4d0e-9fa6-d5440de91812" providerId="ADAL" clId="{18A5CC9E-AEBE-4363-A7CF-C071E07ED5D3}" dt="2023-05-26T06:25:57.694" v="1440"/>
          <ac:picMkLst>
            <pc:docMk/>
            <pc:sldMk cId="498110638" sldId="4417"/>
            <ac:picMk id="6" creationId="{491D183E-A4FE-4FB2-A9E5-D8C2B27F28B2}"/>
          </ac:picMkLst>
        </pc:picChg>
      </pc:sldChg>
      <pc:sldChg chg="modSp mod">
        <pc:chgData name="Sindre Westerlund Mork" userId="af4dcc77-5c82-4d0e-9fa6-d5440de91812" providerId="ADAL" clId="{18A5CC9E-AEBE-4363-A7CF-C071E07ED5D3}" dt="2023-05-26T06:25:57.636" v="1430"/>
        <pc:sldMkLst>
          <pc:docMk/>
          <pc:sldMk cId="3889523001" sldId="4455"/>
        </pc:sldMkLst>
        <pc:picChg chg="mod">
          <ac:chgData name="Sindre Westerlund Mork" userId="af4dcc77-5c82-4d0e-9fa6-d5440de91812" providerId="ADAL" clId="{18A5CC9E-AEBE-4363-A7CF-C071E07ED5D3}" dt="2023-05-26T06:25:57.636" v="1430"/>
          <ac:picMkLst>
            <pc:docMk/>
            <pc:sldMk cId="3889523001" sldId="4455"/>
            <ac:picMk id="2" creationId="{19F93653-83EA-44C7-A2E0-A0CDAE159CCE}"/>
          </ac:picMkLst>
        </pc:picChg>
        <pc:picChg chg="mod">
          <ac:chgData name="Sindre Westerlund Mork" userId="af4dcc77-5c82-4d0e-9fa6-d5440de91812" providerId="ADAL" clId="{18A5CC9E-AEBE-4363-A7CF-C071E07ED5D3}" dt="2023-05-26T06:25:57.624" v="1428"/>
          <ac:picMkLst>
            <pc:docMk/>
            <pc:sldMk cId="3889523001" sldId="4455"/>
            <ac:picMk id="3" creationId="{D0F4F5EE-BAC8-411C-966B-F6735FEAC9E9}"/>
          </ac:picMkLst>
        </pc:picChg>
      </pc:sldChg>
      <pc:sldChg chg="modSp mod">
        <pc:chgData name="Sindre Westerlund Mork" userId="af4dcc77-5c82-4d0e-9fa6-d5440de91812" providerId="ADAL" clId="{18A5CC9E-AEBE-4363-A7CF-C071E07ED5D3}" dt="2023-05-26T06:25:57.705" v="1442"/>
        <pc:sldMkLst>
          <pc:docMk/>
          <pc:sldMk cId="961550439" sldId="4458"/>
        </pc:sldMkLst>
        <pc:picChg chg="mod">
          <ac:chgData name="Sindre Westerlund Mork" userId="af4dcc77-5c82-4d0e-9fa6-d5440de91812" providerId="ADAL" clId="{18A5CC9E-AEBE-4363-A7CF-C071E07ED5D3}" dt="2023-05-26T06:25:57.705" v="1442"/>
          <ac:picMkLst>
            <pc:docMk/>
            <pc:sldMk cId="961550439" sldId="4458"/>
            <ac:picMk id="6" creationId="{8CB809C0-7405-4D6F-A23E-77EF0CA8AC6F}"/>
          </ac:picMkLst>
        </pc:picChg>
      </pc:sldChg>
      <pc:sldChg chg="modSp mod">
        <pc:chgData name="Sindre Westerlund Mork" userId="af4dcc77-5c82-4d0e-9fa6-d5440de91812" providerId="ADAL" clId="{18A5CC9E-AEBE-4363-A7CF-C071E07ED5D3}" dt="2023-05-26T06:25:58.835" v="1582"/>
        <pc:sldMkLst>
          <pc:docMk/>
          <pc:sldMk cId="0" sldId="4460"/>
        </pc:sldMkLst>
        <pc:spChg chg="mod">
          <ac:chgData name="Sindre Westerlund Mork" userId="af4dcc77-5c82-4d0e-9fa6-d5440de91812" providerId="ADAL" clId="{18A5CC9E-AEBE-4363-A7CF-C071E07ED5D3}" dt="2023-05-26T06:25:58.835" v="1582"/>
          <ac:spMkLst>
            <pc:docMk/>
            <pc:sldMk cId="0" sldId="4460"/>
            <ac:spMk id="2" creationId="{F97C120B-08BC-FA55-BDCD-60069DC44E71}"/>
          </ac:spMkLst>
        </pc:spChg>
        <pc:spChg chg="mod">
          <ac:chgData name="Sindre Westerlund Mork" userId="af4dcc77-5c82-4d0e-9fa6-d5440de91812" providerId="ADAL" clId="{18A5CC9E-AEBE-4363-A7CF-C071E07ED5D3}" dt="2023-05-26T06:25:58.823" v="1580"/>
          <ac:spMkLst>
            <pc:docMk/>
            <pc:sldMk cId="0" sldId="4460"/>
            <ac:spMk id="114" creationId="{00000000-0000-0000-0000-000000000000}"/>
          </ac:spMkLst>
        </pc:spChg>
        <pc:spChg chg="mod">
          <ac:chgData name="Sindre Westerlund Mork" userId="af4dcc77-5c82-4d0e-9fa6-d5440de91812" providerId="ADAL" clId="{18A5CC9E-AEBE-4363-A7CF-C071E07ED5D3}" dt="2023-05-26T06:25:58.549" v="1534"/>
          <ac:spMkLst>
            <pc:docMk/>
            <pc:sldMk cId="0" sldId="4460"/>
            <ac:spMk id="116" creationId="{00000000-0000-0000-0000-000000000000}"/>
          </ac:spMkLst>
        </pc:spChg>
        <pc:picChg chg="mod">
          <ac:chgData name="Sindre Westerlund Mork" userId="af4dcc77-5c82-4d0e-9fa6-d5440de91812" providerId="ADAL" clId="{18A5CC9E-AEBE-4363-A7CF-C071E07ED5D3}" dt="2023-05-26T06:25:58.209" v="1524"/>
          <ac:picMkLst>
            <pc:docMk/>
            <pc:sldMk cId="0" sldId="4460"/>
            <ac:picMk id="6" creationId="{ECB1B5CF-B623-4FD0-B66F-5E2883AB1902}"/>
          </ac:picMkLst>
        </pc:picChg>
        <pc:picChg chg="mod">
          <ac:chgData name="Sindre Westerlund Mork" userId="af4dcc77-5c82-4d0e-9fa6-d5440de91812" providerId="ADAL" clId="{18A5CC9E-AEBE-4363-A7CF-C071E07ED5D3}" dt="2023-05-26T06:25:58.222" v="1526"/>
          <ac:picMkLst>
            <pc:docMk/>
            <pc:sldMk cId="0" sldId="4460"/>
            <ac:picMk id="7" creationId="{5E46B040-686D-4E6B-B533-C2023B130D42}"/>
          </ac:picMkLst>
        </pc:picChg>
        <pc:picChg chg="mod">
          <ac:chgData name="Sindre Westerlund Mork" userId="af4dcc77-5c82-4d0e-9fa6-d5440de91812" providerId="ADAL" clId="{18A5CC9E-AEBE-4363-A7CF-C071E07ED5D3}" dt="2023-05-26T06:25:58.234" v="1528"/>
          <ac:picMkLst>
            <pc:docMk/>
            <pc:sldMk cId="0" sldId="4460"/>
            <ac:picMk id="8" creationId="{5E43B426-D5DA-4969-86B7-54CB99180C64}"/>
          </ac:picMkLst>
        </pc:picChg>
        <pc:picChg chg="mod">
          <ac:chgData name="Sindre Westerlund Mork" userId="af4dcc77-5c82-4d0e-9fa6-d5440de91812" providerId="ADAL" clId="{18A5CC9E-AEBE-4363-A7CF-C071E07ED5D3}" dt="2023-05-26T06:25:58.246" v="1530"/>
          <ac:picMkLst>
            <pc:docMk/>
            <pc:sldMk cId="0" sldId="4460"/>
            <ac:picMk id="9" creationId="{7839DD78-F073-41C8-B152-AB75A85B8A05}"/>
          </ac:picMkLst>
        </pc:picChg>
      </pc:sldChg>
      <pc:sldChg chg="modSp mod">
        <pc:chgData name="Sindre Westerlund Mork" userId="af4dcc77-5c82-4d0e-9fa6-d5440de91812" providerId="ADAL" clId="{18A5CC9E-AEBE-4363-A7CF-C071E07ED5D3}" dt="2023-05-26T06:25:59.053" v="1614"/>
        <pc:sldMkLst>
          <pc:docMk/>
          <pc:sldMk cId="1146120200" sldId="4461"/>
        </pc:sldMkLst>
        <pc:spChg chg="mod">
          <ac:chgData name="Sindre Westerlund Mork" userId="af4dcc77-5c82-4d0e-9fa6-d5440de91812" providerId="ADAL" clId="{18A5CC9E-AEBE-4363-A7CF-C071E07ED5D3}" dt="2023-05-26T06:25:57.822" v="1460"/>
          <ac:spMkLst>
            <pc:docMk/>
            <pc:sldMk cId="1146120200" sldId="4461"/>
            <ac:spMk id="5" creationId="{FDD2A365-5868-405F-9405-D05F16F84083}"/>
          </ac:spMkLst>
        </pc:spChg>
        <pc:spChg chg="mod">
          <ac:chgData name="Sindre Westerlund Mork" userId="af4dcc77-5c82-4d0e-9fa6-d5440de91812" providerId="ADAL" clId="{18A5CC9E-AEBE-4363-A7CF-C071E07ED5D3}" dt="2023-05-26T06:25:57.834" v="1462"/>
          <ac:spMkLst>
            <pc:docMk/>
            <pc:sldMk cId="1146120200" sldId="4461"/>
            <ac:spMk id="6" creationId="{DDC3E9BD-80A3-4486-9EE1-E4BF6EF29DF8}"/>
          </ac:spMkLst>
        </pc:spChg>
        <pc:spChg chg="mod">
          <ac:chgData name="Sindre Westerlund Mork" userId="af4dcc77-5c82-4d0e-9fa6-d5440de91812" providerId="ADAL" clId="{18A5CC9E-AEBE-4363-A7CF-C071E07ED5D3}" dt="2023-05-26T06:25:57.846" v="1464"/>
          <ac:spMkLst>
            <pc:docMk/>
            <pc:sldMk cId="1146120200" sldId="4461"/>
            <ac:spMk id="7" creationId="{F5449C1D-2486-4244-95E5-645FF6C9BB69}"/>
          </ac:spMkLst>
        </pc:spChg>
        <pc:spChg chg="mod">
          <ac:chgData name="Sindre Westerlund Mork" userId="af4dcc77-5c82-4d0e-9fa6-d5440de91812" providerId="ADAL" clId="{18A5CC9E-AEBE-4363-A7CF-C071E07ED5D3}" dt="2023-05-26T06:25:57.858" v="1466"/>
          <ac:spMkLst>
            <pc:docMk/>
            <pc:sldMk cId="1146120200" sldId="4461"/>
            <ac:spMk id="8" creationId="{7EA49FDF-E312-428C-A1CE-D87822834443}"/>
          </ac:spMkLst>
        </pc:spChg>
        <pc:spChg chg="mod">
          <ac:chgData name="Sindre Westerlund Mork" userId="af4dcc77-5c82-4d0e-9fa6-d5440de91812" providerId="ADAL" clId="{18A5CC9E-AEBE-4363-A7CF-C071E07ED5D3}" dt="2023-05-26T06:25:57.869" v="1468"/>
          <ac:spMkLst>
            <pc:docMk/>
            <pc:sldMk cId="1146120200" sldId="4461"/>
            <ac:spMk id="9" creationId="{CA5019A6-0807-4D6A-801D-D2DD9299265C}"/>
          </ac:spMkLst>
        </pc:spChg>
        <pc:spChg chg="mod">
          <ac:chgData name="Sindre Westerlund Mork" userId="af4dcc77-5c82-4d0e-9fa6-d5440de91812" providerId="ADAL" clId="{18A5CC9E-AEBE-4363-A7CF-C071E07ED5D3}" dt="2023-05-26T06:25:57.881" v="1470"/>
          <ac:spMkLst>
            <pc:docMk/>
            <pc:sldMk cId="1146120200" sldId="4461"/>
            <ac:spMk id="15" creationId="{83C871EA-379C-4EF0-AC6A-504AB7E97006}"/>
          </ac:spMkLst>
        </pc:spChg>
        <pc:spChg chg="mod">
          <ac:chgData name="Sindre Westerlund Mork" userId="af4dcc77-5c82-4d0e-9fa6-d5440de91812" providerId="ADAL" clId="{18A5CC9E-AEBE-4363-A7CF-C071E07ED5D3}" dt="2023-05-26T06:25:58.994" v="1604"/>
          <ac:spMkLst>
            <pc:docMk/>
            <pc:sldMk cId="1146120200" sldId="4461"/>
            <ac:spMk id="17" creationId="{6278A233-9389-4F69-A3BA-A54593A49CD9}"/>
          </ac:spMkLst>
        </pc:spChg>
        <pc:spChg chg="mod">
          <ac:chgData name="Sindre Westerlund Mork" userId="af4dcc77-5c82-4d0e-9fa6-d5440de91812" providerId="ADAL" clId="{18A5CC9E-AEBE-4363-A7CF-C071E07ED5D3}" dt="2023-05-26T06:25:59.006" v="1606"/>
          <ac:spMkLst>
            <pc:docMk/>
            <pc:sldMk cId="1146120200" sldId="4461"/>
            <ac:spMk id="18" creationId="{672EB18E-838C-4D26-A061-57E37C874C88}"/>
          </ac:spMkLst>
        </pc:spChg>
        <pc:spChg chg="mod">
          <ac:chgData name="Sindre Westerlund Mork" userId="af4dcc77-5c82-4d0e-9fa6-d5440de91812" providerId="ADAL" clId="{18A5CC9E-AEBE-4363-A7CF-C071E07ED5D3}" dt="2023-05-26T06:25:59.018" v="1608"/>
          <ac:spMkLst>
            <pc:docMk/>
            <pc:sldMk cId="1146120200" sldId="4461"/>
            <ac:spMk id="19" creationId="{344EE93E-4E27-4BAF-B542-4F8EDB7C7036}"/>
          </ac:spMkLst>
        </pc:spChg>
        <pc:spChg chg="mod">
          <ac:chgData name="Sindre Westerlund Mork" userId="af4dcc77-5c82-4d0e-9fa6-d5440de91812" providerId="ADAL" clId="{18A5CC9E-AEBE-4363-A7CF-C071E07ED5D3}" dt="2023-05-26T06:25:59.029" v="1610"/>
          <ac:spMkLst>
            <pc:docMk/>
            <pc:sldMk cId="1146120200" sldId="4461"/>
            <ac:spMk id="20" creationId="{20CEDF8B-272E-49C2-BD9D-53CD35222F7F}"/>
          </ac:spMkLst>
        </pc:spChg>
        <pc:spChg chg="mod">
          <ac:chgData name="Sindre Westerlund Mork" userId="af4dcc77-5c82-4d0e-9fa6-d5440de91812" providerId="ADAL" clId="{18A5CC9E-AEBE-4363-A7CF-C071E07ED5D3}" dt="2023-05-26T06:25:59.041" v="1612"/>
          <ac:spMkLst>
            <pc:docMk/>
            <pc:sldMk cId="1146120200" sldId="4461"/>
            <ac:spMk id="21" creationId="{B9DA8C01-DC90-41A3-97C3-CF2EE98356C4}"/>
          </ac:spMkLst>
        </pc:spChg>
        <pc:spChg chg="mod">
          <ac:chgData name="Sindre Westerlund Mork" userId="af4dcc77-5c82-4d0e-9fa6-d5440de91812" providerId="ADAL" clId="{18A5CC9E-AEBE-4363-A7CF-C071E07ED5D3}" dt="2023-05-26T06:25:59.053" v="1614"/>
          <ac:spMkLst>
            <pc:docMk/>
            <pc:sldMk cId="1146120200" sldId="4461"/>
            <ac:spMk id="22" creationId="{97C9AD85-C6E2-4859-A8BD-E26AB0FE8495}"/>
          </ac:spMkLst>
        </pc:spChg>
      </pc:sldChg>
      <pc:sldChg chg="modSp mod">
        <pc:chgData name="Sindre Westerlund Mork" userId="af4dcc77-5c82-4d0e-9fa6-d5440de91812" providerId="ADAL" clId="{18A5CC9E-AEBE-4363-A7CF-C071E07ED5D3}" dt="2023-05-26T06:25:59.595" v="1694"/>
        <pc:sldMkLst>
          <pc:docMk/>
          <pc:sldMk cId="1163825675" sldId="4465"/>
        </pc:sldMkLst>
        <pc:spChg chg="mod">
          <ac:chgData name="Sindre Westerlund Mork" userId="af4dcc77-5c82-4d0e-9fa6-d5440de91812" providerId="ADAL" clId="{18A5CC9E-AEBE-4363-A7CF-C071E07ED5D3}" dt="2023-05-26T06:25:58.099" v="1506"/>
          <ac:spMkLst>
            <pc:docMk/>
            <pc:sldMk cId="1163825675" sldId="4465"/>
            <ac:spMk id="6" creationId="{CB3C90D6-65BC-4811-94B5-C7FE22995476}"/>
          </ac:spMkLst>
        </pc:spChg>
        <pc:spChg chg="mod">
          <ac:chgData name="Sindre Westerlund Mork" userId="af4dcc77-5c82-4d0e-9fa6-d5440de91812" providerId="ADAL" clId="{18A5CC9E-AEBE-4363-A7CF-C071E07ED5D3}" dt="2023-05-26T06:25:59.595" v="1694"/>
          <ac:spMkLst>
            <pc:docMk/>
            <pc:sldMk cId="1163825675" sldId="4465"/>
            <ac:spMk id="7" creationId="{083D79C8-9724-446F-99B3-92680B8D542B}"/>
          </ac:spMkLst>
        </pc:spChg>
        <pc:grpChg chg="mod">
          <ac:chgData name="Sindre Westerlund Mork" userId="af4dcc77-5c82-4d0e-9fa6-d5440de91812" providerId="ADAL" clId="{18A5CC9E-AEBE-4363-A7CF-C071E07ED5D3}" dt="2023-05-26T06:25:58.727" v="1564"/>
          <ac:grpSpMkLst>
            <pc:docMk/>
            <pc:sldMk cId="1163825675" sldId="4465"/>
            <ac:grpSpMk id="4" creationId="{74E0B699-D01A-4FFB-B852-4090896BF2FB}"/>
          </ac:grpSpMkLst>
        </pc:grpChg>
      </pc:sldChg>
      <pc:sldChg chg="modSp mod">
        <pc:chgData name="Sindre Westerlund Mork" userId="af4dcc77-5c82-4d0e-9fa6-d5440de91812" providerId="ADAL" clId="{18A5CC9E-AEBE-4363-A7CF-C071E07ED5D3}" dt="2023-05-26T06:25:57.472" v="1402"/>
        <pc:sldMkLst>
          <pc:docMk/>
          <pc:sldMk cId="3668512950" sldId="4468"/>
        </pc:sldMkLst>
        <pc:picChg chg="mod">
          <ac:chgData name="Sindre Westerlund Mork" userId="af4dcc77-5c82-4d0e-9fa6-d5440de91812" providerId="ADAL" clId="{18A5CC9E-AEBE-4363-A7CF-C071E07ED5D3}" dt="2023-05-26T06:25:57.472" v="1402"/>
          <ac:picMkLst>
            <pc:docMk/>
            <pc:sldMk cId="3668512950" sldId="4468"/>
            <ac:picMk id="2" creationId="{689953E0-4455-49A7-A5BF-5497DDF1FBA2}"/>
          </ac:picMkLst>
        </pc:picChg>
        <pc:picChg chg="mod">
          <ac:chgData name="Sindre Westerlund Mork" userId="af4dcc77-5c82-4d0e-9fa6-d5440de91812" providerId="ADAL" clId="{18A5CC9E-AEBE-4363-A7CF-C071E07ED5D3}" dt="2023-05-26T06:25:57.460" v="1400"/>
          <ac:picMkLst>
            <pc:docMk/>
            <pc:sldMk cId="3668512950" sldId="4468"/>
            <ac:picMk id="4" creationId="{B71FE801-970F-4692-8074-6B263C23FDBD}"/>
          </ac:picMkLst>
        </pc:picChg>
      </pc:sldChg>
      <pc:sldChg chg="modSp mod">
        <pc:chgData name="Sindre Westerlund Mork" userId="af4dcc77-5c82-4d0e-9fa6-d5440de91812" providerId="ADAL" clId="{18A5CC9E-AEBE-4363-A7CF-C071E07ED5D3}" dt="2023-05-26T06:25:59.607" v="1696"/>
        <pc:sldMkLst>
          <pc:docMk/>
          <pc:sldMk cId="1001008040" sldId="4469"/>
        </pc:sldMkLst>
        <pc:spChg chg="mod">
          <ac:chgData name="Sindre Westerlund Mork" userId="af4dcc77-5c82-4d0e-9fa6-d5440de91812" providerId="ADAL" clId="{18A5CC9E-AEBE-4363-A7CF-C071E07ED5D3}" dt="2023-05-26T06:25:59.607" v="1696"/>
          <ac:spMkLst>
            <pc:docMk/>
            <pc:sldMk cId="1001008040" sldId="4469"/>
            <ac:spMk id="7" creationId="{43364822-3876-4EC1-82B8-BC0BAF3DC72B}"/>
          </ac:spMkLst>
        </pc:spChg>
        <pc:picChg chg="mod">
          <ac:chgData name="Sindre Westerlund Mork" userId="af4dcc77-5c82-4d0e-9fa6-d5440de91812" providerId="ADAL" clId="{18A5CC9E-AEBE-4363-A7CF-C071E07ED5D3}" dt="2023-05-26T06:25:57.658" v="1434"/>
          <ac:picMkLst>
            <pc:docMk/>
            <pc:sldMk cId="1001008040" sldId="4469"/>
            <ac:picMk id="2" creationId="{CA254403-7C96-41AF-AE23-23A6222B4DC5}"/>
          </ac:picMkLst>
        </pc:picChg>
        <pc:picChg chg="mod">
          <ac:chgData name="Sindre Westerlund Mork" userId="af4dcc77-5c82-4d0e-9fa6-d5440de91812" providerId="ADAL" clId="{18A5CC9E-AEBE-4363-A7CF-C071E07ED5D3}" dt="2023-05-26T06:25:57.671" v="1436"/>
          <ac:picMkLst>
            <pc:docMk/>
            <pc:sldMk cId="1001008040" sldId="4469"/>
            <ac:picMk id="10" creationId="{92067208-A695-4FFD-89AF-2EA48773D5AD}"/>
          </ac:picMkLst>
        </pc:picChg>
        <pc:picChg chg="mod">
          <ac:chgData name="Sindre Westerlund Mork" userId="af4dcc77-5c82-4d0e-9fa6-d5440de91812" providerId="ADAL" clId="{18A5CC9E-AEBE-4363-A7CF-C071E07ED5D3}" dt="2023-05-26T06:25:57.682" v="1438"/>
          <ac:picMkLst>
            <pc:docMk/>
            <pc:sldMk cId="1001008040" sldId="4469"/>
            <ac:picMk id="38" creationId="{5C6A7F52-D775-4AEF-A947-60E847F91391}"/>
          </ac:picMkLst>
        </pc:picChg>
      </pc:sldChg>
      <pc:sldChg chg="modSp mod">
        <pc:chgData name="Sindre Westerlund Mork" userId="af4dcc77-5c82-4d0e-9fa6-d5440de91812" providerId="ADAL" clId="{18A5CC9E-AEBE-4363-A7CF-C071E07ED5D3}" dt="2023-05-26T06:25:57.600" v="1424"/>
        <pc:sldMkLst>
          <pc:docMk/>
          <pc:sldMk cId="1260522588" sldId="4472"/>
        </pc:sldMkLst>
        <pc:picChg chg="mod">
          <ac:chgData name="Sindre Westerlund Mork" userId="af4dcc77-5c82-4d0e-9fa6-d5440de91812" providerId="ADAL" clId="{18A5CC9E-AEBE-4363-A7CF-C071E07ED5D3}" dt="2023-05-26T06:25:57.600" v="1424"/>
          <ac:picMkLst>
            <pc:docMk/>
            <pc:sldMk cId="1260522588" sldId="4472"/>
            <ac:picMk id="2" creationId="{C7F5DBA8-207B-4D60-8F8A-BC29A4D7530C}"/>
          </ac:picMkLst>
        </pc:picChg>
        <pc:picChg chg="mod">
          <ac:chgData name="Sindre Westerlund Mork" userId="af4dcc77-5c82-4d0e-9fa6-d5440de91812" providerId="ADAL" clId="{18A5CC9E-AEBE-4363-A7CF-C071E07ED5D3}" dt="2023-05-26T06:25:57.588" v="1422"/>
          <ac:picMkLst>
            <pc:docMk/>
            <pc:sldMk cId="1260522588" sldId="4472"/>
            <ac:picMk id="3" creationId="{435B21DA-F51A-4CF3-B702-12DE92478E30}"/>
          </ac:picMkLst>
        </pc:picChg>
      </pc:sldChg>
      <pc:sldChg chg="modSp mod">
        <pc:chgData name="Sindre Westerlund Mork" userId="af4dcc77-5c82-4d0e-9fa6-d5440de91812" providerId="ADAL" clId="{18A5CC9E-AEBE-4363-A7CF-C071E07ED5D3}" dt="2023-05-26T06:25:59.113" v="1624"/>
        <pc:sldMkLst>
          <pc:docMk/>
          <pc:sldMk cId="2204805157" sldId="4480"/>
        </pc:sldMkLst>
        <pc:spChg chg="mod">
          <ac:chgData name="Sindre Westerlund Mork" userId="af4dcc77-5c82-4d0e-9fa6-d5440de91812" providerId="ADAL" clId="{18A5CC9E-AEBE-4363-A7CF-C071E07ED5D3}" dt="2023-05-26T06:25:59.101" v="1622"/>
          <ac:spMkLst>
            <pc:docMk/>
            <pc:sldMk cId="2204805157" sldId="4480"/>
            <ac:spMk id="3" creationId="{6A497322-DA0F-4123-BD43-85A2699958B5}"/>
          </ac:spMkLst>
        </pc:spChg>
        <pc:spChg chg="mod">
          <ac:chgData name="Sindre Westerlund Mork" userId="af4dcc77-5c82-4d0e-9fa6-d5440de91812" providerId="ADAL" clId="{18A5CC9E-AEBE-4363-A7CF-C071E07ED5D3}" dt="2023-05-26T06:25:59.113" v="1624"/>
          <ac:spMkLst>
            <pc:docMk/>
            <pc:sldMk cId="2204805157" sldId="4480"/>
            <ac:spMk id="16" creationId="{10CC8111-2226-474C-90E8-E8E664DB8A70}"/>
          </ac:spMkLst>
        </pc:spChg>
        <pc:spChg chg="mod">
          <ac:chgData name="Sindre Westerlund Mork" userId="af4dcc77-5c82-4d0e-9fa6-d5440de91812" providerId="ADAL" clId="{18A5CC9E-AEBE-4363-A7CF-C071E07ED5D3}" dt="2023-05-26T06:25:59.089" v="1620"/>
          <ac:spMkLst>
            <pc:docMk/>
            <pc:sldMk cId="2204805157" sldId="4480"/>
            <ac:spMk id="30" creationId="{07315F77-4033-4D5D-B136-39C73A420755}"/>
          </ac:spMkLst>
        </pc:spChg>
        <pc:picChg chg="mod">
          <ac:chgData name="Sindre Westerlund Mork" userId="af4dcc77-5c82-4d0e-9fa6-d5440de91812" providerId="ADAL" clId="{18A5CC9E-AEBE-4363-A7CF-C071E07ED5D3}" dt="2023-05-26T06:25:57.449" v="1398"/>
          <ac:picMkLst>
            <pc:docMk/>
            <pc:sldMk cId="2204805157" sldId="4480"/>
            <ac:picMk id="2" creationId="{27D6D0F8-5380-4D79-A772-33E0AD64723A}"/>
          </ac:picMkLst>
        </pc:picChg>
      </pc:sldChg>
      <pc:sldChg chg="modSp mod">
        <pc:chgData name="Sindre Westerlund Mork" userId="af4dcc77-5c82-4d0e-9fa6-d5440de91812" providerId="ADAL" clId="{18A5CC9E-AEBE-4363-A7CF-C071E07ED5D3}" dt="2023-05-26T06:25:59.366" v="1666"/>
        <pc:sldMkLst>
          <pc:docMk/>
          <pc:sldMk cId="2117343053" sldId="4482"/>
        </pc:sldMkLst>
        <pc:spChg chg="mod">
          <ac:chgData name="Sindre Westerlund Mork" userId="af4dcc77-5c82-4d0e-9fa6-d5440de91812" providerId="ADAL" clId="{18A5CC9E-AEBE-4363-A7CF-C071E07ED5D3}" dt="2023-05-26T06:25:59.366" v="1666"/>
          <ac:spMkLst>
            <pc:docMk/>
            <pc:sldMk cId="2117343053" sldId="4482"/>
            <ac:spMk id="30" creationId="{07315F77-4033-4D5D-B136-39C73A420755}"/>
          </ac:spMkLst>
        </pc:spChg>
        <pc:picChg chg="mod">
          <ac:chgData name="Sindre Westerlund Mork" userId="af4dcc77-5c82-4d0e-9fa6-d5440de91812" providerId="ADAL" clId="{18A5CC9E-AEBE-4363-A7CF-C071E07ED5D3}" dt="2023-05-26T06:25:57.530" v="1412"/>
          <ac:picMkLst>
            <pc:docMk/>
            <pc:sldMk cId="2117343053" sldId="4482"/>
            <ac:picMk id="9" creationId="{C0E19F00-8B77-4870-B9CB-A1A6DF6B0278}"/>
          </ac:picMkLst>
        </pc:picChg>
      </pc:sldChg>
      <pc:sldChg chg="modSp mod">
        <pc:chgData name="Sindre Westerlund Mork" userId="af4dcc77-5c82-4d0e-9fa6-d5440de91812" providerId="ADAL" clId="{18A5CC9E-AEBE-4363-A7CF-C071E07ED5D3}" dt="2023-05-26T06:25:57.541" v="1414"/>
        <pc:sldMkLst>
          <pc:docMk/>
          <pc:sldMk cId="513396080" sldId="4483"/>
        </pc:sldMkLst>
        <pc:picChg chg="mod">
          <ac:chgData name="Sindre Westerlund Mork" userId="af4dcc77-5c82-4d0e-9fa6-d5440de91812" providerId="ADAL" clId="{18A5CC9E-AEBE-4363-A7CF-C071E07ED5D3}" dt="2023-05-26T06:25:57.541" v="1414"/>
          <ac:picMkLst>
            <pc:docMk/>
            <pc:sldMk cId="513396080" sldId="4483"/>
            <ac:picMk id="6" creationId="{01CADB5D-356E-472F-BF7B-25EFF24B1399}"/>
          </ac:picMkLst>
        </pc:picChg>
      </pc:sldChg>
      <pc:sldChg chg="modSp mod">
        <pc:chgData name="Sindre Westerlund Mork" userId="af4dcc77-5c82-4d0e-9fa6-d5440de91812" providerId="ADAL" clId="{18A5CC9E-AEBE-4363-A7CF-C071E07ED5D3}" dt="2023-05-26T06:25:57.553" v="1416"/>
        <pc:sldMkLst>
          <pc:docMk/>
          <pc:sldMk cId="973697092" sldId="4485"/>
        </pc:sldMkLst>
        <pc:picChg chg="mod">
          <ac:chgData name="Sindre Westerlund Mork" userId="af4dcc77-5c82-4d0e-9fa6-d5440de91812" providerId="ADAL" clId="{18A5CC9E-AEBE-4363-A7CF-C071E07ED5D3}" dt="2023-05-26T06:25:57.553" v="1416"/>
          <ac:picMkLst>
            <pc:docMk/>
            <pc:sldMk cId="973697092" sldId="4485"/>
            <ac:picMk id="3" creationId="{98E2E355-56B3-4884-8922-3AE71AE30373}"/>
          </ac:picMkLst>
        </pc:picChg>
      </pc:sldChg>
      <pc:sldChg chg="modSp mod">
        <pc:chgData name="Sindre Westerlund Mork" userId="af4dcc77-5c82-4d0e-9fa6-d5440de91812" providerId="ADAL" clId="{18A5CC9E-AEBE-4363-A7CF-C071E07ED5D3}" dt="2023-05-26T06:25:57.577" v="1420"/>
        <pc:sldMkLst>
          <pc:docMk/>
          <pc:sldMk cId="2229425474" sldId="4486"/>
        </pc:sldMkLst>
        <pc:picChg chg="mod">
          <ac:chgData name="Sindre Westerlund Mork" userId="af4dcc77-5c82-4d0e-9fa6-d5440de91812" providerId="ADAL" clId="{18A5CC9E-AEBE-4363-A7CF-C071E07ED5D3}" dt="2023-05-26T06:25:57.577" v="1420"/>
          <ac:picMkLst>
            <pc:docMk/>
            <pc:sldMk cId="2229425474" sldId="4486"/>
            <ac:picMk id="3" creationId="{AF036329-2913-48CB-B9BA-838BC1F49AC7}"/>
          </ac:picMkLst>
        </pc:picChg>
        <pc:picChg chg="mod">
          <ac:chgData name="Sindre Westerlund Mork" userId="af4dcc77-5c82-4d0e-9fa6-d5440de91812" providerId="ADAL" clId="{18A5CC9E-AEBE-4363-A7CF-C071E07ED5D3}" dt="2023-05-26T06:25:57.565" v="1418"/>
          <ac:picMkLst>
            <pc:docMk/>
            <pc:sldMk cId="2229425474" sldId="4486"/>
            <ac:picMk id="9" creationId="{FBD0D564-4445-48F0-AD94-99ADE5724D7D}"/>
          </ac:picMkLst>
        </pc:picChg>
      </pc:sldChg>
      <pc:sldChg chg="modSp mod">
        <pc:chgData name="Sindre Westerlund Mork" userId="af4dcc77-5c82-4d0e-9fa6-d5440de91812" providerId="ADAL" clId="{18A5CC9E-AEBE-4363-A7CF-C071E07ED5D3}" dt="2023-05-26T06:25:59.378" v="1668"/>
        <pc:sldMkLst>
          <pc:docMk/>
          <pc:sldMk cId="2218016596" sldId="4488"/>
        </pc:sldMkLst>
        <pc:spChg chg="mod">
          <ac:chgData name="Sindre Westerlund Mork" userId="af4dcc77-5c82-4d0e-9fa6-d5440de91812" providerId="ADAL" clId="{18A5CC9E-AEBE-4363-A7CF-C071E07ED5D3}" dt="2023-05-26T06:25:59.378" v="1668"/>
          <ac:spMkLst>
            <pc:docMk/>
            <pc:sldMk cId="2218016596" sldId="4488"/>
            <ac:spMk id="4" creationId="{4559EF0D-A9CE-E4C3-7122-3AA4436D81A9}"/>
          </ac:spMkLst>
        </pc:spChg>
        <pc:picChg chg="mod">
          <ac:chgData name="Sindre Westerlund Mork" userId="af4dcc77-5c82-4d0e-9fa6-d5440de91812" providerId="ADAL" clId="{18A5CC9E-AEBE-4363-A7CF-C071E07ED5D3}" dt="2023-05-26T06:25:57.612" v="1426"/>
          <ac:picMkLst>
            <pc:docMk/>
            <pc:sldMk cId="2218016596" sldId="4488"/>
            <ac:picMk id="6" creationId="{491D183E-A4FE-4FB2-A9E5-D8C2B27F28B2}"/>
          </ac:picMkLst>
        </pc:picChg>
      </pc:sldChg>
      <pc:sldChg chg="modSp mod">
        <pc:chgData name="Sindre Westerlund Mork" userId="af4dcc77-5c82-4d0e-9fa6-d5440de91812" providerId="ADAL" clId="{18A5CC9E-AEBE-4363-A7CF-C071E07ED5D3}" dt="2023-05-26T06:25:59.783" v="1724"/>
        <pc:sldMkLst>
          <pc:docMk/>
          <pc:sldMk cId="2100772208" sldId="2147196011"/>
        </pc:sldMkLst>
        <pc:spChg chg="mod">
          <ac:chgData name="Sindre Westerlund Mork" userId="af4dcc77-5c82-4d0e-9fa6-d5440de91812" providerId="ADAL" clId="{18A5CC9E-AEBE-4363-A7CF-C071E07ED5D3}" dt="2023-05-26T06:25:59.771" v="1722"/>
          <ac:spMkLst>
            <pc:docMk/>
            <pc:sldMk cId="2100772208" sldId="2147196011"/>
            <ac:spMk id="4" creationId="{D17D3A13-3BD1-4A6B-AB95-DFE7C31E6F0E}"/>
          </ac:spMkLst>
        </pc:spChg>
        <pc:spChg chg="mod">
          <ac:chgData name="Sindre Westerlund Mork" userId="af4dcc77-5c82-4d0e-9fa6-d5440de91812" providerId="ADAL" clId="{18A5CC9E-AEBE-4363-A7CF-C071E07ED5D3}" dt="2023-05-26T06:25:58.197" v="1522"/>
          <ac:spMkLst>
            <pc:docMk/>
            <pc:sldMk cId="2100772208" sldId="2147196011"/>
            <ac:spMk id="7" creationId="{610DDE19-E3AD-4063-A771-7A800832A4EE}"/>
          </ac:spMkLst>
        </pc:spChg>
        <pc:spChg chg="mod">
          <ac:chgData name="Sindre Westerlund Mork" userId="af4dcc77-5c82-4d0e-9fa6-d5440de91812" providerId="ADAL" clId="{18A5CC9E-AEBE-4363-A7CF-C071E07ED5D3}" dt="2023-05-26T06:25:59.783" v="1724"/>
          <ac:spMkLst>
            <pc:docMk/>
            <pc:sldMk cId="2100772208" sldId="2147196011"/>
            <ac:spMk id="8" creationId="{D06ED97C-F4CB-4EC7-AD7C-D7F710D6D24D}"/>
          </ac:spMkLst>
        </pc:spChg>
        <pc:grpChg chg="mod">
          <ac:chgData name="Sindre Westerlund Mork" userId="af4dcc77-5c82-4d0e-9fa6-d5440de91812" providerId="ADAL" clId="{18A5CC9E-AEBE-4363-A7CF-C071E07ED5D3}" dt="2023-05-26T06:25:58.797" v="1576"/>
          <ac:grpSpMkLst>
            <pc:docMk/>
            <pc:sldMk cId="2100772208" sldId="2147196011"/>
            <ac:grpSpMk id="5" creationId="{D1B662DD-3815-4A00-99AC-1B146CD3F023}"/>
          </ac:grpSpMkLst>
        </pc:grpChg>
      </pc:sldChg>
      <pc:sldChg chg="modSp mod">
        <pc:chgData name="Sindre Westerlund Mork" userId="af4dcc77-5c82-4d0e-9fa6-d5440de91812" providerId="ADAL" clId="{18A5CC9E-AEBE-4363-A7CF-C071E07ED5D3}" dt="2023-05-26T06:25:59.583" v="1692"/>
        <pc:sldMkLst>
          <pc:docMk/>
          <pc:sldMk cId="4191208314" sldId="2147196012"/>
        </pc:sldMkLst>
        <pc:spChg chg="mod">
          <ac:chgData name="Sindre Westerlund Mork" userId="af4dcc77-5c82-4d0e-9fa6-d5440de91812" providerId="ADAL" clId="{18A5CC9E-AEBE-4363-A7CF-C071E07ED5D3}" dt="2023-05-26T06:25:58.087" v="1504"/>
          <ac:spMkLst>
            <pc:docMk/>
            <pc:sldMk cId="4191208314" sldId="2147196012"/>
            <ac:spMk id="6" creationId="{CF80803F-88F6-43FE-AE31-338E67F0258B}"/>
          </ac:spMkLst>
        </pc:spChg>
        <pc:spChg chg="mod">
          <ac:chgData name="Sindre Westerlund Mork" userId="af4dcc77-5c82-4d0e-9fa6-d5440de91812" providerId="ADAL" clId="{18A5CC9E-AEBE-4363-A7CF-C071E07ED5D3}" dt="2023-05-26T06:25:59.583" v="1692"/>
          <ac:spMkLst>
            <pc:docMk/>
            <pc:sldMk cId="4191208314" sldId="2147196012"/>
            <ac:spMk id="7" creationId="{B0B461F3-C675-41A6-B8EB-7EE96740A583}"/>
          </ac:spMkLst>
        </pc:spChg>
        <pc:grpChg chg="mod">
          <ac:chgData name="Sindre Westerlund Mork" userId="af4dcc77-5c82-4d0e-9fa6-d5440de91812" providerId="ADAL" clId="{18A5CC9E-AEBE-4363-A7CF-C071E07ED5D3}" dt="2023-05-26T06:25:58.713" v="1562"/>
          <ac:grpSpMkLst>
            <pc:docMk/>
            <pc:sldMk cId="4191208314" sldId="2147196012"/>
            <ac:grpSpMk id="4" creationId="{8F754527-2F9E-4233-8D7C-B8C9D505C2BD}"/>
          </ac:grpSpMkLst>
        </pc:grpChg>
      </pc:sldChg>
      <pc:sldChg chg="modSp mod">
        <pc:chgData name="Sindre Westerlund Mork" userId="af4dcc77-5c82-4d0e-9fa6-d5440de91812" providerId="ADAL" clId="{18A5CC9E-AEBE-4363-A7CF-C071E07ED5D3}" dt="2023-05-26T06:25:59.257" v="1648"/>
        <pc:sldMkLst>
          <pc:docMk/>
          <pc:sldMk cId="146875438" sldId="2147196281"/>
        </pc:sldMkLst>
        <pc:spChg chg="mod">
          <ac:chgData name="Sindre Westerlund Mork" userId="af4dcc77-5c82-4d0e-9fa6-d5440de91812" providerId="ADAL" clId="{18A5CC9E-AEBE-4363-A7CF-C071E07ED5D3}" dt="2023-05-26T06:25:59.233" v="1644"/>
          <ac:spMkLst>
            <pc:docMk/>
            <pc:sldMk cId="146875438" sldId="2147196281"/>
            <ac:spMk id="3" creationId="{6B333A84-0959-4BA4-B2D6-56F287E17059}"/>
          </ac:spMkLst>
        </pc:spChg>
        <pc:spChg chg="mod">
          <ac:chgData name="Sindre Westerlund Mork" userId="af4dcc77-5c82-4d0e-9fa6-d5440de91812" providerId="ADAL" clId="{18A5CC9E-AEBE-4363-A7CF-C071E07ED5D3}" dt="2023-05-26T06:25:57.905" v="1474"/>
          <ac:spMkLst>
            <pc:docMk/>
            <pc:sldMk cId="146875438" sldId="2147196281"/>
            <ac:spMk id="4" creationId="{360A6091-11D5-436A-A878-7091B9F74648}"/>
          </ac:spMkLst>
        </pc:spChg>
        <pc:spChg chg="mod">
          <ac:chgData name="Sindre Westerlund Mork" userId="af4dcc77-5c82-4d0e-9fa6-d5440de91812" providerId="ADAL" clId="{18A5CC9E-AEBE-4363-A7CF-C071E07ED5D3}" dt="2023-05-26T06:25:57.929" v="1478"/>
          <ac:spMkLst>
            <pc:docMk/>
            <pc:sldMk cId="146875438" sldId="2147196281"/>
            <ac:spMk id="19" creationId="{E61BBAF0-5B03-48A4-8CD7-49FA24782CD0}"/>
          </ac:spMkLst>
        </pc:spChg>
        <pc:spChg chg="mod">
          <ac:chgData name="Sindre Westerlund Mork" userId="af4dcc77-5c82-4d0e-9fa6-d5440de91812" providerId="ADAL" clId="{18A5CC9E-AEBE-4363-A7CF-C071E07ED5D3}" dt="2023-05-26T06:25:57.917" v="1476"/>
          <ac:spMkLst>
            <pc:docMk/>
            <pc:sldMk cId="146875438" sldId="2147196281"/>
            <ac:spMk id="20" creationId="{21C80BF4-C803-4E14-9529-4C4F8A28720B}"/>
          </ac:spMkLst>
        </pc:spChg>
        <pc:spChg chg="mod">
          <ac:chgData name="Sindre Westerlund Mork" userId="af4dcc77-5c82-4d0e-9fa6-d5440de91812" providerId="ADAL" clId="{18A5CC9E-AEBE-4363-A7CF-C071E07ED5D3}" dt="2023-05-26T06:25:59.137" v="1628"/>
          <ac:spMkLst>
            <pc:docMk/>
            <pc:sldMk cId="146875438" sldId="2147196281"/>
            <ac:spMk id="22" creationId="{62A75C73-7122-4D81-A845-51F97EBAE92D}"/>
          </ac:spMkLst>
        </pc:spChg>
        <pc:spChg chg="mod">
          <ac:chgData name="Sindre Westerlund Mork" userId="af4dcc77-5c82-4d0e-9fa6-d5440de91812" providerId="ADAL" clId="{18A5CC9E-AEBE-4363-A7CF-C071E07ED5D3}" dt="2023-05-26T06:25:59.148" v="1630"/>
          <ac:spMkLst>
            <pc:docMk/>
            <pc:sldMk cId="146875438" sldId="2147196281"/>
            <ac:spMk id="23" creationId="{FFE68B00-CD39-4F05-8DC2-09C4BAA1ED9A}"/>
          </ac:spMkLst>
        </pc:spChg>
        <pc:spChg chg="mod">
          <ac:chgData name="Sindre Westerlund Mork" userId="af4dcc77-5c82-4d0e-9fa6-d5440de91812" providerId="ADAL" clId="{18A5CC9E-AEBE-4363-A7CF-C071E07ED5D3}" dt="2023-05-26T06:25:57.941" v="1480"/>
          <ac:spMkLst>
            <pc:docMk/>
            <pc:sldMk cId="146875438" sldId="2147196281"/>
            <ac:spMk id="30" creationId="{CE686319-76C9-4FB0-87ED-A65F3F91B24E}"/>
          </ac:spMkLst>
        </pc:spChg>
        <pc:spChg chg="mod">
          <ac:chgData name="Sindre Westerlund Mork" userId="af4dcc77-5c82-4d0e-9fa6-d5440de91812" providerId="ADAL" clId="{18A5CC9E-AEBE-4363-A7CF-C071E07ED5D3}" dt="2023-05-26T06:25:59.161" v="1632"/>
          <ac:spMkLst>
            <pc:docMk/>
            <pc:sldMk cId="146875438" sldId="2147196281"/>
            <ac:spMk id="31" creationId="{46AC2281-9713-41C3-BD67-54530A079A09}"/>
          </ac:spMkLst>
        </pc:spChg>
        <pc:spChg chg="mod">
          <ac:chgData name="Sindre Westerlund Mork" userId="af4dcc77-5c82-4d0e-9fa6-d5440de91812" providerId="ADAL" clId="{18A5CC9E-AEBE-4363-A7CF-C071E07ED5D3}" dt="2023-05-26T06:25:59.173" v="1634"/>
          <ac:spMkLst>
            <pc:docMk/>
            <pc:sldMk cId="146875438" sldId="2147196281"/>
            <ac:spMk id="33" creationId="{2F208EF8-F3CA-44F2-9B20-0A10B9A09956}"/>
          </ac:spMkLst>
        </pc:spChg>
        <pc:spChg chg="mod">
          <ac:chgData name="Sindre Westerlund Mork" userId="af4dcc77-5c82-4d0e-9fa6-d5440de91812" providerId="ADAL" clId="{18A5CC9E-AEBE-4363-A7CF-C071E07ED5D3}" dt="2023-05-26T06:25:59.184" v="1636"/>
          <ac:spMkLst>
            <pc:docMk/>
            <pc:sldMk cId="146875438" sldId="2147196281"/>
            <ac:spMk id="34" creationId="{D912A386-96B0-42E6-BF60-060FDD1DB9ED}"/>
          </ac:spMkLst>
        </pc:spChg>
        <pc:spChg chg="mod">
          <ac:chgData name="Sindre Westerlund Mork" userId="af4dcc77-5c82-4d0e-9fa6-d5440de91812" providerId="ADAL" clId="{18A5CC9E-AEBE-4363-A7CF-C071E07ED5D3}" dt="2023-05-26T06:25:59.196" v="1638"/>
          <ac:spMkLst>
            <pc:docMk/>
            <pc:sldMk cId="146875438" sldId="2147196281"/>
            <ac:spMk id="35" creationId="{B88D36AC-3290-4A7B-BAEC-A68E2D2FA330}"/>
          </ac:spMkLst>
        </pc:spChg>
        <pc:spChg chg="mod">
          <ac:chgData name="Sindre Westerlund Mork" userId="af4dcc77-5c82-4d0e-9fa6-d5440de91812" providerId="ADAL" clId="{18A5CC9E-AEBE-4363-A7CF-C071E07ED5D3}" dt="2023-05-26T06:25:57.977" v="1486"/>
          <ac:spMkLst>
            <pc:docMk/>
            <pc:sldMk cId="146875438" sldId="2147196281"/>
            <ac:spMk id="37" creationId="{B0478696-3F17-4EBB-A348-6CC479B15887}"/>
          </ac:spMkLst>
        </pc:spChg>
        <pc:spChg chg="mod">
          <ac:chgData name="Sindre Westerlund Mork" userId="af4dcc77-5c82-4d0e-9fa6-d5440de91812" providerId="ADAL" clId="{18A5CC9E-AEBE-4363-A7CF-C071E07ED5D3}" dt="2023-05-26T06:25:57.953" v="1482"/>
          <ac:spMkLst>
            <pc:docMk/>
            <pc:sldMk cId="146875438" sldId="2147196281"/>
            <ac:spMk id="38" creationId="{7EC034E7-FF6F-43DF-8F0F-0E6018ED68A0}"/>
          </ac:spMkLst>
        </pc:spChg>
        <pc:spChg chg="mod">
          <ac:chgData name="Sindre Westerlund Mork" userId="af4dcc77-5c82-4d0e-9fa6-d5440de91812" providerId="ADAL" clId="{18A5CC9E-AEBE-4363-A7CF-C071E07ED5D3}" dt="2023-05-26T06:25:59.207" v="1640"/>
          <ac:spMkLst>
            <pc:docMk/>
            <pc:sldMk cId="146875438" sldId="2147196281"/>
            <ac:spMk id="39" creationId="{0AFD589B-BC85-4DC0-BFB7-F96AC26040F9}"/>
          </ac:spMkLst>
        </pc:spChg>
        <pc:spChg chg="mod">
          <ac:chgData name="Sindre Westerlund Mork" userId="af4dcc77-5c82-4d0e-9fa6-d5440de91812" providerId="ADAL" clId="{18A5CC9E-AEBE-4363-A7CF-C071E07ED5D3}" dt="2023-05-26T06:25:57.965" v="1484"/>
          <ac:spMkLst>
            <pc:docMk/>
            <pc:sldMk cId="146875438" sldId="2147196281"/>
            <ac:spMk id="40" creationId="{02834C04-8B58-40FB-8DEA-9347039CD141}"/>
          </ac:spMkLst>
        </pc:spChg>
        <pc:spChg chg="mod">
          <ac:chgData name="Sindre Westerlund Mork" userId="af4dcc77-5c82-4d0e-9fa6-d5440de91812" providerId="ADAL" clId="{18A5CC9E-AEBE-4363-A7CF-C071E07ED5D3}" dt="2023-05-26T06:25:59.221" v="1642"/>
          <ac:spMkLst>
            <pc:docMk/>
            <pc:sldMk cId="146875438" sldId="2147196281"/>
            <ac:spMk id="41" creationId="{5289327D-8E54-48F1-9B1D-9409A2F13CDF}"/>
          </ac:spMkLst>
        </pc:spChg>
        <pc:spChg chg="mod">
          <ac:chgData name="Sindre Westerlund Mork" userId="af4dcc77-5c82-4d0e-9fa6-d5440de91812" providerId="ADAL" clId="{18A5CC9E-AEBE-4363-A7CF-C071E07ED5D3}" dt="2023-05-26T06:25:59.257" v="1648"/>
          <ac:spMkLst>
            <pc:docMk/>
            <pc:sldMk cId="146875438" sldId="2147196281"/>
            <ac:spMk id="42" creationId="{5F327EFB-F010-4C40-8915-29D40CB7EBCA}"/>
          </ac:spMkLst>
        </pc:spChg>
        <pc:spChg chg="mod">
          <ac:chgData name="Sindre Westerlund Mork" userId="af4dcc77-5c82-4d0e-9fa6-d5440de91812" providerId="ADAL" clId="{18A5CC9E-AEBE-4363-A7CF-C071E07ED5D3}" dt="2023-05-26T06:25:59.245" v="1646"/>
          <ac:spMkLst>
            <pc:docMk/>
            <pc:sldMk cId="146875438" sldId="2147196281"/>
            <ac:spMk id="44" creationId="{4F4EBACB-CAB7-460E-BDD3-2AD367C644AC}"/>
          </ac:spMkLst>
        </pc:spChg>
        <pc:grpChg chg="mod">
          <ac:chgData name="Sindre Westerlund Mork" userId="af4dcc77-5c82-4d0e-9fa6-d5440de91812" providerId="ADAL" clId="{18A5CC9E-AEBE-4363-A7CF-C071E07ED5D3}" dt="2023-05-26T06:25:58.596" v="1542"/>
          <ac:grpSpMkLst>
            <pc:docMk/>
            <pc:sldMk cId="146875438" sldId="2147196281"/>
            <ac:grpSpMk id="2" creationId="{A8072B5E-ED49-4D34-9637-EB9C8ADE0BD8}"/>
          </ac:grpSpMkLst>
        </pc:grpChg>
        <pc:grpChg chg="mod">
          <ac:chgData name="Sindre Westerlund Mork" userId="af4dcc77-5c82-4d0e-9fa6-d5440de91812" providerId="ADAL" clId="{18A5CC9E-AEBE-4363-A7CF-C071E07ED5D3}" dt="2023-05-26T06:25:58.608" v="1544"/>
          <ac:grpSpMkLst>
            <pc:docMk/>
            <pc:sldMk cId="146875438" sldId="2147196281"/>
            <ac:grpSpMk id="28" creationId="{562572EF-8BE0-4F1A-8F41-B225AC7D1548}"/>
          </ac:grpSpMkLst>
        </pc:grpChg>
        <pc:grpChg chg="mod">
          <ac:chgData name="Sindre Westerlund Mork" userId="af4dcc77-5c82-4d0e-9fa6-d5440de91812" providerId="ADAL" clId="{18A5CC9E-AEBE-4363-A7CF-C071E07ED5D3}" dt="2023-05-26T06:25:58.643" v="1550"/>
          <ac:grpSpMkLst>
            <pc:docMk/>
            <pc:sldMk cId="146875438" sldId="2147196281"/>
            <ac:grpSpMk id="29" creationId="{FB613740-F2D0-43DF-B5EF-F3A5506888C9}"/>
          </ac:grpSpMkLst>
        </pc:grpChg>
        <pc:cxnChg chg="mod">
          <ac:chgData name="Sindre Westerlund Mork" userId="af4dcc77-5c82-4d0e-9fa6-d5440de91812" providerId="ADAL" clId="{18A5CC9E-AEBE-4363-A7CF-C071E07ED5D3}" dt="2023-05-26T06:25:58.620" v="1546"/>
          <ac:cxnSpMkLst>
            <pc:docMk/>
            <pc:sldMk cId="146875438" sldId="2147196281"/>
            <ac:cxnSpMk id="6" creationId="{BC6D19C6-465A-4D14-82B4-EDAB9AF88783}"/>
          </ac:cxnSpMkLst>
        </pc:cxnChg>
        <pc:cxnChg chg="mod">
          <ac:chgData name="Sindre Westerlund Mork" userId="af4dcc77-5c82-4d0e-9fa6-d5440de91812" providerId="ADAL" clId="{18A5CC9E-AEBE-4363-A7CF-C071E07ED5D3}" dt="2023-05-26T06:25:58.631" v="1548"/>
          <ac:cxnSpMkLst>
            <pc:docMk/>
            <pc:sldMk cId="146875438" sldId="2147196281"/>
            <ac:cxnSpMk id="32" creationId="{8E85DD5E-ACA6-4DAB-9F9A-168B472FAA77}"/>
          </ac:cxnSpMkLst>
        </pc:cxnChg>
      </pc:sldChg>
      <pc:sldChg chg="modSp mod">
        <pc:chgData name="Sindre Westerlund Mork" userId="af4dcc77-5c82-4d0e-9fa6-d5440de91812" providerId="ADAL" clId="{18A5CC9E-AEBE-4363-A7CF-C071E07ED5D3}" dt="2023-05-26T06:25:59.125" v="1626"/>
        <pc:sldMkLst>
          <pc:docMk/>
          <pc:sldMk cId="1850681852" sldId="2147196282"/>
        </pc:sldMkLst>
        <pc:spChg chg="mod">
          <ac:chgData name="Sindre Westerlund Mork" userId="af4dcc77-5c82-4d0e-9fa6-d5440de91812" providerId="ADAL" clId="{18A5CC9E-AEBE-4363-A7CF-C071E07ED5D3}" dt="2023-05-26T06:25:59.125" v="1626"/>
          <ac:spMkLst>
            <pc:docMk/>
            <pc:sldMk cId="1850681852" sldId="2147196282"/>
            <ac:spMk id="4" creationId="{4559EF0D-A9CE-E4C3-7122-3AA4436D81A9}"/>
          </ac:spMkLst>
        </pc:spChg>
        <pc:picChg chg="mod">
          <ac:chgData name="Sindre Westerlund Mork" userId="af4dcc77-5c82-4d0e-9fa6-d5440de91812" providerId="ADAL" clId="{18A5CC9E-AEBE-4363-A7CF-C071E07ED5D3}" dt="2023-05-26T06:25:57.483" v="1404"/>
          <ac:picMkLst>
            <pc:docMk/>
            <pc:sldMk cId="1850681852" sldId="2147196282"/>
            <ac:picMk id="6" creationId="{491D183E-A4FE-4FB2-A9E5-D8C2B27F28B2}"/>
          </ac:picMkLst>
        </pc:picChg>
      </pc:sldChg>
      <pc:sldChg chg="modSp mod">
        <pc:chgData name="Sindre Westerlund Mork" userId="af4dcc77-5c82-4d0e-9fa6-d5440de91812" providerId="ADAL" clId="{18A5CC9E-AEBE-4363-A7CF-C071E07ED5D3}" dt="2023-05-26T06:25:57.506" v="1408"/>
        <pc:sldMkLst>
          <pc:docMk/>
          <pc:sldMk cId="3113412431" sldId="2147196283"/>
        </pc:sldMkLst>
        <pc:picChg chg="mod">
          <ac:chgData name="Sindre Westerlund Mork" userId="af4dcc77-5c82-4d0e-9fa6-d5440de91812" providerId="ADAL" clId="{18A5CC9E-AEBE-4363-A7CF-C071E07ED5D3}" dt="2023-05-26T06:25:57.506" v="1408"/>
          <ac:picMkLst>
            <pc:docMk/>
            <pc:sldMk cId="3113412431" sldId="2147196283"/>
            <ac:picMk id="6" creationId="{491D183E-A4FE-4FB2-A9E5-D8C2B27F28B2}"/>
          </ac:picMkLst>
        </pc:picChg>
      </pc:sldChg>
      <pc:sldChg chg="modSp mod">
        <pc:chgData name="Sindre Westerlund Mork" userId="af4dcc77-5c82-4d0e-9fa6-d5440de91812" providerId="ADAL" clId="{18A5CC9E-AEBE-4363-A7CF-C071E07ED5D3}" dt="2023-05-26T06:25:59.570" v="1690"/>
        <pc:sldMkLst>
          <pc:docMk/>
          <pc:sldMk cId="2067883360" sldId="2147196284"/>
        </pc:sldMkLst>
        <pc:spChg chg="mod">
          <ac:chgData name="Sindre Westerlund Mork" userId="af4dcc77-5c82-4d0e-9fa6-d5440de91812" providerId="ADAL" clId="{18A5CC9E-AEBE-4363-A7CF-C071E07ED5D3}" dt="2023-05-26T06:25:59.538" v="1686"/>
          <ac:spMkLst>
            <pc:docMk/>
            <pc:sldMk cId="2067883360" sldId="2147196284"/>
            <ac:spMk id="3" creationId="{6B333A84-0959-4BA4-B2D6-56F287E17059}"/>
          </ac:spMkLst>
        </pc:spChg>
        <pc:spChg chg="mod">
          <ac:chgData name="Sindre Westerlund Mork" userId="af4dcc77-5c82-4d0e-9fa6-d5440de91812" providerId="ADAL" clId="{18A5CC9E-AEBE-4363-A7CF-C071E07ED5D3}" dt="2023-05-26T06:25:58.002" v="1490"/>
          <ac:spMkLst>
            <pc:docMk/>
            <pc:sldMk cId="2067883360" sldId="2147196284"/>
            <ac:spMk id="4" creationId="{360A6091-11D5-436A-A878-7091B9F74648}"/>
          </ac:spMkLst>
        </pc:spChg>
        <pc:spChg chg="mod">
          <ac:chgData name="Sindre Westerlund Mork" userId="af4dcc77-5c82-4d0e-9fa6-d5440de91812" providerId="ADAL" clId="{18A5CC9E-AEBE-4363-A7CF-C071E07ED5D3}" dt="2023-05-26T06:25:58.028" v="1494"/>
          <ac:spMkLst>
            <pc:docMk/>
            <pc:sldMk cId="2067883360" sldId="2147196284"/>
            <ac:spMk id="19" creationId="{E61BBAF0-5B03-48A4-8CD7-49FA24782CD0}"/>
          </ac:spMkLst>
        </pc:spChg>
        <pc:spChg chg="mod">
          <ac:chgData name="Sindre Westerlund Mork" userId="af4dcc77-5c82-4d0e-9fa6-d5440de91812" providerId="ADAL" clId="{18A5CC9E-AEBE-4363-A7CF-C071E07ED5D3}" dt="2023-05-26T06:25:58.015" v="1492"/>
          <ac:spMkLst>
            <pc:docMk/>
            <pc:sldMk cId="2067883360" sldId="2147196284"/>
            <ac:spMk id="20" creationId="{21C80BF4-C803-4E14-9529-4C4F8A28720B}"/>
          </ac:spMkLst>
        </pc:spChg>
        <pc:spChg chg="mod">
          <ac:chgData name="Sindre Westerlund Mork" userId="af4dcc77-5c82-4d0e-9fa6-d5440de91812" providerId="ADAL" clId="{18A5CC9E-AEBE-4363-A7CF-C071E07ED5D3}" dt="2023-05-26T06:25:59.390" v="1670"/>
          <ac:spMkLst>
            <pc:docMk/>
            <pc:sldMk cId="2067883360" sldId="2147196284"/>
            <ac:spMk id="22" creationId="{62A75C73-7122-4D81-A845-51F97EBAE92D}"/>
          </ac:spMkLst>
        </pc:spChg>
        <pc:spChg chg="mod">
          <ac:chgData name="Sindre Westerlund Mork" userId="af4dcc77-5c82-4d0e-9fa6-d5440de91812" providerId="ADAL" clId="{18A5CC9E-AEBE-4363-A7CF-C071E07ED5D3}" dt="2023-05-26T06:25:59.402" v="1672"/>
          <ac:spMkLst>
            <pc:docMk/>
            <pc:sldMk cId="2067883360" sldId="2147196284"/>
            <ac:spMk id="23" creationId="{FFE68B00-CD39-4F05-8DC2-09C4BAA1ED9A}"/>
          </ac:spMkLst>
        </pc:spChg>
        <pc:spChg chg="mod">
          <ac:chgData name="Sindre Westerlund Mork" userId="af4dcc77-5c82-4d0e-9fa6-d5440de91812" providerId="ADAL" clId="{18A5CC9E-AEBE-4363-A7CF-C071E07ED5D3}" dt="2023-05-26T06:25:58.039" v="1496"/>
          <ac:spMkLst>
            <pc:docMk/>
            <pc:sldMk cId="2067883360" sldId="2147196284"/>
            <ac:spMk id="30" creationId="{CE686319-76C9-4FB0-87ED-A65F3F91B24E}"/>
          </ac:spMkLst>
        </pc:spChg>
        <pc:spChg chg="mod">
          <ac:chgData name="Sindre Westerlund Mork" userId="af4dcc77-5c82-4d0e-9fa6-d5440de91812" providerId="ADAL" clId="{18A5CC9E-AEBE-4363-A7CF-C071E07ED5D3}" dt="2023-05-26T06:25:59.414" v="1674"/>
          <ac:spMkLst>
            <pc:docMk/>
            <pc:sldMk cId="2067883360" sldId="2147196284"/>
            <ac:spMk id="31" creationId="{46AC2281-9713-41C3-BD67-54530A079A09}"/>
          </ac:spMkLst>
        </pc:spChg>
        <pc:spChg chg="mod">
          <ac:chgData name="Sindre Westerlund Mork" userId="af4dcc77-5c82-4d0e-9fa6-d5440de91812" providerId="ADAL" clId="{18A5CC9E-AEBE-4363-A7CF-C071E07ED5D3}" dt="2023-05-26T06:25:59.427" v="1676"/>
          <ac:spMkLst>
            <pc:docMk/>
            <pc:sldMk cId="2067883360" sldId="2147196284"/>
            <ac:spMk id="33" creationId="{2F208EF8-F3CA-44F2-9B20-0A10B9A09956}"/>
          </ac:spMkLst>
        </pc:spChg>
        <pc:spChg chg="mod">
          <ac:chgData name="Sindre Westerlund Mork" userId="af4dcc77-5c82-4d0e-9fa6-d5440de91812" providerId="ADAL" clId="{18A5CC9E-AEBE-4363-A7CF-C071E07ED5D3}" dt="2023-05-26T06:25:59.439" v="1678"/>
          <ac:spMkLst>
            <pc:docMk/>
            <pc:sldMk cId="2067883360" sldId="2147196284"/>
            <ac:spMk id="34" creationId="{D912A386-96B0-42E6-BF60-060FDD1DB9ED}"/>
          </ac:spMkLst>
        </pc:spChg>
        <pc:spChg chg="mod">
          <ac:chgData name="Sindre Westerlund Mork" userId="af4dcc77-5c82-4d0e-9fa6-d5440de91812" providerId="ADAL" clId="{18A5CC9E-AEBE-4363-A7CF-C071E07ED5D3}" dt="2023-05-26T06:25:59.452" v="1680"/>
          <ac:spMkLst>
            <pc:docMk/>
            <pc:sldMk cId="2067883360" sldId="2147196284"/>
            <ac:spMk id="35" creationId="{B88D36AC-3290-4A7B-BAEC-A68E2D2FA330}"/>
          </ac:spMkLst>
        </pc:spChg>
        <pc:spChg chg="mod">
          <ac:chgData name="Sindre Westerlund Mork" userId="af4dcc77-5c82-4d0e-9fa6-d5440de91812" providerId="ADAL" clId="{18A5CC9E-AEBE-4363-A7CF-C071E07ED5D3}" dt="2023-05-26T06:25:58.075" v="1502"/>
          <ac:spMkLst>
            <pc:docMk/>
            <pc:sldMk cId="2067883360" sldId="2147196284"/>
            <ac:spMk id="37" creationId="{B0478696-3F17-4EBB-A348-6CC479B15887}"/>
          </ac:spMkLst>
        </pc:spChg>
        <pc:spChg chg="mod">
          <ac:chgData name="Sindre Westerlund Mork" userId="af4dcc77-5c82-4d0e-9fa6-d5440de91812" providerId="ADAL" clId="{18A5CC9E-AEBE-4363-A7CF-C071E07ED5D3}" dt="2023-05-26T06:25:58.051" v="1498"/>
          <ac:spMkLst>
            <pc:docMk/>
            <pc:sldMk cId="2067883360" sldId="2147196284"/>
            <ac:spMk id="38" creationId="{7EC034E7-FF6F-43DF-8F0F-0E6018ED68A0}"/>
          </ac:spMkLst>
        </pc:spChg>
        <pc:spChg chg="mod">
          <ac:chgData name="Sindre Westerlund Mork" userId="af4dcc77-5c82-4d0e-9fa6-d5440de91812" providerId="ADAL" clId="{18A5CC9E-AEBE-4363-A7CF-C071E07ED5D3}" dt="2023-05-26T06:25:59.463" v="1682"/>
          <ac:spMkLst>
            <pc:docMk/>
            <pc:sldMk cId="2067883360" sldId="2147196284"/>
            <ac:spMk id="39" creationId="{0AFD589B-BC85-4DC0-BFB7-F96AC26040F9}"/>
          </ac:spMkLst>
        </pc:spChg>
        <pc:spChg chg="mod">
          <ac:chgData name="Sindre Westerlund Mork" userId="af4dcc77-5c82-4d0e-9fa6-d5440de91812" providerId="ADAL" clId="{18A5CC9E-AEBE-4363-A7CF-C071E07ED5D3}" dt="2023-05-26T06:25:58.063" v="1500"/>
          <ac:spMkLst>
            <pc:docMk/>
            <pc:sldMk cId="2067883360" sldId="2147196284"/>
            <ac:spMk id="40" creationId="{02834C04-8B58-40FB-8DEA-9347039CD141}"/>
          </ac:spMkLst>
        </pc:spChg>
        <pc:spChg chg="mod">
          <ac:chgData name="Sindre Westerlund Mork" userId="af4dcc77-5c82-4d0e-9fa6-d5440de91812" providerId="ADAL" clId="{18A5CC9E-AEBE-4363-A7CF-C071E07ED5D3}" dt="2023-05-26T06:25:59.475" v="1684"/>
          <ac:spMkLst>
            <pc:docMk/>
            <pc:sldMk cId="2067883360" sldId="2147196284"/>
            <ac:spMk id="41" creationId="{5289327D-8E54-48F1-9B1D-9409A2F13CDF}"/>
          </ac:spMkLst>
        </pc:spChg>
        <pc:spChg chg="mod">
          <ac:chgData name="Sindre Westerlund Mork" userId="af4dcc77-5c82-4d0e-9fa6-d5440de91812" providerId="ADAL" clId="{18A5CC9E-AEBE-4363-A7CF-C071E07ED5D3}" dt="2023-05-26T06:25:59.570" v="1690"/>
          <ac:spMkLst>
            <pc:docMk/>
            <pc:sldMk cId="2067883360" sldId="2147196284"/>
            <ac:spMk id="42" creationId="{5F327EFB-F010-4C40-8915-29D40CB7EBCA}"/>
          </ac:spMkLst>
        </pc:spChg>
        <pc:spChg chg="mod">
          <ac:chgData name="Sindre Westerlund Mork" userId="af4dcc77-5c82-4d0e-9fa6-d5440de91812" providerId="ADAL" clId="{18A5CC9E-AEBE-4363-A7CF-C071E07ED5D3}" dt="2023-05-26T06:25:59.557" v="1688"/>
          <ac:spMkLst>
            <pc:docMk/>
            <pc:sldMk cId="2067883360" sldId="2147196284"/>
            <ac:spMk id="44" creationId="{4F4EBACB-CAB7-460E-BDD3-2AD367C644AC}"/>
          </ac:spMkLst>
        </pc:spChg>
        <pc:grpChg chg="mod">
          <ac:chgData name="Sindre Westerlund Mork" userId="af4dcc77-5c82-4d0e-9fa6-d5440de91812" providerId="ADAL" clId="{18A5CC9E-AEBE-4363-A7CF-C071E07ED5D3}" dt="2023-05-26T06:25:58.654" v="1552"/>
          <ac:grpSpMkLst>
            <pc:docMk/>
            <pc:sldMk cId="2067883360" sldId="2147196284"/>
            <ac:grpSpMk id="2" creationId="{A8072B5E-ED49-4D34-9637-EB9C8ADE0BD8}"/>
          </ac:grpSpMkLst>
        </pc:grpChg>
        <pc:grpChg chg="mod">
          <ac:chgData name="Sindre Westerlund Mork" userId="af4dcc77-5c82-4d0e-9fa6-d5440de91812" providerId="ADAL" clId="{18A5CC9E-AEBE-4363-A7CF-C071E07ED5D3}" dt="2023-05-26T06:25:58.667" v="1554"/>
          <ac:grpSpMkLst>
            <pc:docMk/>
            <pc:sldMk cId="2067883360" sldId="2147196284"/>
            <ac:grpSpMk id="28" creationId="{562572EF-8BE0-4F1A-8F41-B225AC7D1548}"/>
          </ac:grpSpMkLst>
        </pc:grpChg>
        <pc:grpChg chg="mod">
          <ac:chgData name="Sindre Westerlund Mork" userId="af4dcc77-5c82-4d0e-9fa6-d5440de91812" providerId="ADAL" clId="{18A5CC9E-AEBE-4363-A7CF-C071E07ED5D3}" dt="2023-05-26T06:25:58.702" v="1560"/>
          <ac:grpSpMkLst>
            <pc:docMk/>
            <pc:sldMk cId="2067883360" sldId="2147196284"/>
            <ac:grpSpMk id="29" creationId="{FB613740-F2D0-43DF-B5EF-F3A5506888C9}"/>
          </ac:grpSpMkLst>
        </pc:grpChg>
        <pc:cxnChg chg="mod">
          <ac:chgData name="Sindre Westerlund Mork" userId="af4dcc77-5c82-4d0e-9fa6-d5440de91812" providerId="ADAL" clId="{18A5CC9E-AEBE-4363-A7CF-C071E07ED5D3}" dt="2023-05-26T06:25:58.679" v="1556"/>
          <ac:cxnSpMkLst>
            <pc:docMk/>
            <pc:sldMk cId="2067883360" sldId="2147196284"/>
            <ac:cxnSpMk id="6" creationId="{BC6D19C6-465A-4D14-82B4-EDAB9AF88783}"/>
          </ac:cxnSpMkLst>
        </pc:cxnChg>
        <pc:cxnChg chg="mod">
          <ac:chgData name="Sindre Westerlund Mork" userId="af4dcc77-5c82-4d0e-9fa6-d5440de91812" providerId="ADAL" clId="{18A5CC9E-AEBE-4363-A7CF-C071E07ED5D3}" dt="2023-05-26T06:25:58.691" v="1558"/>
          <ac:cxnSpMkLst>
            <pc:docMk/>
            <pc:sldMk cId="2067883360" sldId="2147196284"/>
            <ac:cxnSpMk id="32" creationId="{8E85DD5E-ACA6-4DAB-9F9A-168B472FAA77}"/>
          </ac:cxnSpMkLst>
        </pc:cxnChg>
      </pc:sldChg>
      <pc:sldChg chg="modSp mod">
        <pc:chgData name="Sindre Westerlund Mork" userId="af4dcc77-5c82-4d0e-9fa6-d5440de91812" providerId="ADAL" clId="{18A5CC9E-AEBE-4363-A7CF-C071E07ED5D3}" dt="2023-05-26T06:25:57.647" v="1432"/>
        <pc:sldMkLst>
          <pc:docMk/>
          <pc:sldMk cId="313089760" sldId="2147196285"/>
        </pc:sldMkLst>
        <pc:picChg chg="mod">
          <ac:chgData name="Sindre Westerlund Mork" userId="af4dcc77-5c82-4d0e-9fa6-d5440de91812" providerId="ADAL" clId="{18A5CC9E-AEBE-4363-A7CF-C071E07ED5D3}" dt="2023-05-26T06:25:57.647" v="1432"/>
          <ac:picMkLst>
            <pc:docMk/>
            <pc:sldMk cId="313089760" sldId="2147196285"/>
            <ac:picMk id="8" creationId="{7DD5535C-8198-4E7E-9641-5E91103C9F64}"/>
          </ac:picMkLst>
        </pc:picChg>
      </pc:sldChg>
      <pc:sldChg chg="modSp mod">
        <pc:chgData name="Sindre Westerlund Mork" userId="af4dcc77-5c82-4d0e-9fa6-d5440de91812" providerId="ADAL" clId="{18A5CC9E-AEBE-4363-A7CF-C071E07ED5D3}" dt="2023-05-26T06:25:59.758" v="1720"/>
        <pc:sldMkLst>
          <pc:docMk/>
          <pc:sldMk cId="304966648" sldId="2147196286"/>
        </pc:sldMkLst>
        <pc:spChg chg="mod">
          <ac:chgData name="Sindre Westerlund Mork" userId="af4dcc77-5c82-4d0e-9fa6-d5440de91812" providerId="ADAL" clId="{18A5CC9E-AEBE-4363-A7CF-C071E07ED5D3}" dt="2023-05-26T06:25:59.732" v="1716"/>
          <ac:spMkLst>
            <pc:docMk/>
            <pc:sldMk cId="304966648" sldId="2147196286"/>
            <ac:spMk id="3" creationId="{6B333A84-0959-4BA4-B2D6-56F287E17059}"/>
          </ac:spMkLst>
        </pc:spChg>
        <pc:spChg chg="mod">
          <ac:chgData name="Sindre Westerlund Mork" userId="af4dcc77-5c82-4d0e-9fa6-d5440de91812" providerId="ADAL" clId="{18A5CC9E-AEBE-4363-A7CF-C071E07ED5D3}" dt="2023-05-26T06:25:58.111" v="1508"/>
          <ac:spMkLst>
            <pc:docMk/>
            <pc:sldMk cId="304966648" sldId="2147196286"/>
            <ac:spMk id="4" creationId="{360A6091-11D5-436A-A878-7091B9F74648}"/>
          </ac:spMkLst>
        </pc:spChg>
        <pc:spChg chg="mod">
          <ac:chgData name="Sindre Westerlund Mork" userId="af4dcc77-5c82-4d0e-9fa6-d5440de91812" providerId="ADAL" clId="{18A5CC9E-AEBE-4363-A7CF-C071E07ED5D3}" dt="2023-05-26T06:25:58.136" v="1512"/>
          <ac:spMkLst>
            <pc:docMk/>
            <pc:sldMk cId="304966648" sldId="2147196286"/>
            <ac:spMk id="19" creationId="{E61BBAF0-5B03-48A4-8CD7-49FA24782CD0}"/>
          </ac:spMkLst>
        </pc:spChg>
        <pc:spChg chg="mod">
          <ac:chgData name="Sindre Westerlund Mork" userId="af4dcc77-5c82-4d0e-9fa6-d5440de91812" providerId="ADAL" clId="{18A5CC9E-AEBE-4363-A7CF-C071E07ED5D3}" dt="2023-05-26T06:25:58.124" v="1510"/>
          <ac:spMkLst>
            <pc:docMk/>
            <pc:sldMk cId="304966648" sldId="2147196286"/>
            <ac:spMk id="20" creationId="{21C80BF4-C803-4E14-9529-4C4F8A28720B}"/>
          </ac:spMkLst>
        </pc:spChg>
        <pc:spChg chg="mod">
          <ac:chgData name="Sindre Westerlund Mork" userId="af4dcc77-5c82-4d0e-9fa6-d5440de91812" providerId="ADAL" clId="{18A5CC9E-AEBE-4363-A7CF-C071E07ED5D3}" dt="2023-05-26T06:25:59.632" v="1700"/>
          <ac:spMkLst>
            <pc:docMk/>
            <pc:sldMk cId="304966648" sldId="2147196286"/>
            <ac:spMk id="22" creationId="{62A75C73-7122-4D81-A845-51F97EBAE92D}"/>
          </ac:spMkLst>
        </pc:spChg>
        <pc:spChg chg="mod">
          <ac:chgData name="Sindre Westerlund Mork" userId="af4dcc77-5c82-4d0e-9fa6-d5440de91812" providerId="ADAL" clId="{18A5CC9E-AEBE-4363-A7CF-C071E07ED5D3}" dt="2023-05-26T06:25:59.644" v="1702"/>
          <ac:spMkLst>
            <pc:docMk/>
            <pc:sldMk cId="304966648" sldId="2147196286"/>
            <ac:spMk id="23" creationId="{FFE68B00-CD39-4F05-8DC2-09C4BAA1ED9A}"/>
          </ac:spMkLst>
        </pc:spChg>
        <pc:spChg chg="mod">
          <ac:chgData name="Sindre Westerlund Mork" userId="af4dcc77-5c82-4d0e-9fa6-d5440de91812" providerId="ADAL" clId="{18A5CC9E-AEBE-4363-A7CF-C071E07ED5D3}" dt="2023-05-26T06:25:58.148" v="1514"/>
          <ac:spMkLst>
            <pc:docMk/>
            <pc:sldMk cId="304966648" sldId="2147196286"/>
            <ac:spMk id="30" creationId="{CE686319-76C9-4FB0-87ED-A65F3F91B24E}"/>
          </ac:spMkLst>
        </pc:spChg>
        <pc:spChg chg="mod">
          <ac:chgData name="Sindre Westerlund Mork" userId="af4dcc77-5c82-4d0e-9fa6-d5440de91812" providerId="ADAL" clId="{18A5CC9E-AEBE-4363-A7CF-C071E07ED5D3}" dt="2023-05-26T06:25:59.657" v="1704"/>
          <ac:spMkLst>
            <pc:docMk/>
            <pc:sldMk cId="304966648" sldId="2147196286"/>
            <ac:spMk id="31" creationId="{46AC2281-9713-41C3-BD67-54530A079A09}"/>
          </ac:spMkLst>
        </pc:spChg>
        <pc:spChg chg="mod">
          <ac:chgData name="Sindre Westerlund Mork" userId="af4dcc77-5c82-4d0e-9fa6-d5440de91812" providerId="ADAL" clId="{18A5CC9E-AEBE-4363-A7CF-C071E07ED5D3}" dt="2023-05-26T06:25:59.669" v="1706"/>
          <ac:spMkLst>
            <pc:docMk/>
            <pc:sldMk cId="304966648" sldId="2147196286"/>
            <ac:spMk id="33" creationId="{2F208EF8-F3CA-44F2-9B20-0A10B9A09956}"/>
          </ac:spMkLst>
        </pc:spChg>
        <pc:spChg chg="mod">
          <ac:chgData name="Sindre Westerlund Mork" userId="af4dcc77-5c82-4d0e-9fa6-d5440de91812" providerId="ADAL" clId="{18A5CC9E-AEBE-4363-A7CF-C071E07ED5D3}" dt="2023-05-26T06:25:59.682" v="1708"/>
          <ac:spMkLst>
            <pc:docMk/>
            <pc:sldMk cId="304966648" sldId="2147196286"/>
            <ac:spMk id="34" creationId="{D912A386-96B0-42E6-BF60-060FDD1DB9ED}"/>
          </ac:spMkLst>
        </pc:spChg>
        <pc:spChg chg="mod">
          <ac:chgData name="Sindre Westerlund Mork" userId="af4dcc77-5c82-4d0e-9fa6-d5440de91812" providerId="ADAL" clId="{18A5CC9E-AEBE-4363-A7CF-C071E07ED5D3}" dt="2023-05-26T06:25:59.694" v="1710"/>
          <ac:spMkLst>
            <pc:docMk/>
            <pc:sldMk cId="304966648" sldId="2147196286"/>
            <ac:spMk id="35" creationId="{B88D36AC-3290-4A7B-BAEC-A68E2D2FA330}"/>
          </ac:spMkLst>
        </pc:spChg>
        <pc:spChg chg="mod">
          <ac:chgData name="Sindre Westerlund Mork" userId="af4dcc77-5c82-4d0e-9fa6-d5440de91812" providerId="ADAL" clId="{18A5CC9E-AEBE-4363-A7CF-C071E07ED5D3}" dt="2023-05-26T06:25:58.185" v="1520"/>
          <ac:spMkLst>
            <pc:docMk/>
            <pc:sldMk cId="304966648" sldId="2147196286"/>
            <ac:spMk id="37" creationId="{B0478696-3F17-4EBB-A348-6CC479B15887}"/>
          </ac:spMkLst>
        </pc:spChg>
        <pc:spChg chg="mod">
          <ac:chgData name="Sindre Westerlund Mork" userId="af4dcc77-5c82-4d0e-9fa6-d5440de91812" providerId="ADAL" clId="{18A5CC9E-AEBE-4363-A7CF-C071E07ED5D3}" dt="2023-05-26T06:25:58.161" v="1516"/>
          <ac:spMkLst>
            <pc:docMk/>
            <pc:sldMk cId="304966648" sldId="2147196286"/>
            <ac:spMk id="38" creationId="{7EC034E7-FF6F-43DF-8F0F-0E6018ED68A0}"/>
          </ac:spMkLst>
        </pc:spChg>
        <pc:spChg chg="mod">
          <ac:chgData name="Sindre Westerlund Mork" userId="af4dcc77-5c82-4d0e-9fa6-d5440de91812" providerId="ADAL" clId="{18A5CC9E-AEBE-4363-A7CF-C071E07ED5D3}" dt="2023-05-26T06:25:59.706" v="1712"/>
          <ac:spMkLst>
            <pc:docMk/>
            <pc:sldMk cId="304966648" sldId="2147196286"/>
            <ac:spMk id="39" creationId="{0AFD589B-BC85-4DC0-BFB7-F96AC26040F9}"/>
          </ac:spMkLst>
        </pc:spChg>
        <pc:spChg chg="mod">
          <ac:chgData name="Sindre Westerlund Mork" userId="af4dcc77-5c82-4d0e-9fa6-d5440de91812" providerId="ADAL" clId="{18A5CC9E-AEBE-4363-A7CF-C071E07ED5D3}" dt="2023-05-26T06:25:58.173" v="1518"/>
          <ac:spMkLst>
            <pc:docMk/>
            <pc:sldMk cId="304966648" sldId="2147196286"/>
            <ac:spMk id="40" creationId="{02834C04-8B58-40FB-8DEA-9347039CD141}"/>
          </ac:spMkLst>
        </pc:spChg>
        <pc:spChg chg="mod">
          <ac:chgData name="Sindre Westerlund Mork" userId="af4dcc77-5c82-4d0e-9fa6-d5440de91812" providerId="ADAL" clId="{18A5CC9E-AEBE-4363-A7CF-C071E07ED5D3}" dt="2023-05-26T06:25:59.719" v="1714"/>
          <ac:spMkLst>
            <pc:docMk/>
            <pc:sldMk cId="304966648" sldId="2147196286"/>
            <ac:spMk id="41" creationId="{5289327D-8E54-48F1-9B1D-9409A2F13CDF}"/>
          </ac:spMkLst>
        </pc:spChg>
        <pc:spChg chg="mod">
          <ac:chgData name="Sindre Westerlund Mork" userId="af4dcc77-5c82-4d0e-9fa6-d5440de91812" providerId="ADAL" clId="{18A5CC9E-AEBE-4363-A7CF-C071E07ED5D3}" dt="2023-05-26T06:25:59.758" v="1720"/>
          <ac:spMkLst>
            <pc:docMk/>
            <pc:sldMk cId="304966648" sldId="2147196286"/>
            <ac:spMk id="42" creationId="{5F327EFB-F010-4C40-8915-29D40CB7EBCA}"/>
          </ac:spMkLst>
        </pc:spChg>
        <pc:spChg chg="mod">
          <ac:chgData name="Sindre Westerlund Mork" userId="af4dcc77-5c82-4d0e-9fa6-d5440de91812" providerId="ADAL" clId="{18A5CC9E-AEBE-4363-A7CF-C071E07ED5D3}" dt="2023-05-26T06:25:59.744" v="1718"/>
          <ac:spMkLst>
            <pc:docMk/>
            <pc:sldMk cId="304966648" sldId="2147196286"/>
            <ac:spMk id="44" creationId="{4F4EBACB-CAB7-460E-BDD3-2AD367C644AC}"/>
          </ac:spMkLst>
        </pc:spChg>
        <pc:grpChg chg="mod">
          <ac:chgData name="Sindre Westerlund Mork" userId="af4dcc77-5c82-4d0e-9fa6-d5440de91812" providerId="ADAL" clId="{18A5CC9E-AEBE-4363-A7CF-C071E07ED5D3}" dt="2023-05-26T06:25:58.738" v="1566"/>
          <ac:grpSpMkLst>
            <pc:docMk/>
            <pc:sldMk cId="304966648" sldId="2147196286"/>
            <ac:grpSpMk id="2" creationId="{A8072B5E-ED49-4D34-9637-EB9C8ADE0BD8}"/>
          </ac:grpSpMkLst>
        </pc:grpChg>
        <pc:grpChg chg="mod">
          <ac:chgData name="Sindre Westerlund Mork" userId="af4dcc77-5c82-4d0e-9fa6-d5440de91812" providerId="ADAL" clId="{18A5CC9E-AEBE-4363-A7CF-C071E07ED5D3}" dt="2023-05-26T06:25:58.749" v="1568"/>
          <ac:grpSpMkLst>
            <pc:docMk/>
            <pc:sldMk cId="304966648" sldId="2147196286"/>
            <ac:grpSpMk id="28" creationId="{562572EF-8BE0-4F1A-8F41-B225AC7D1548}"/>
          </ac:grpSpMkLst>
        </pc:grpChg>
        <pc:grpChg chg="mod">
          <ac:chgData name="Sindre Westerlund Mork" userId="af4dcc77-5c82-4d0e-9fa6-d5440de91812" providerId="ADAL" clId="{18A5CC9E-AEBE-4363-A7CF-C071E07ED5D3}" dt="2023-05-26T06:25:58.786" v="1574"/>
          <ac:grpSpMkLst>
            <pc:docMk/>
            <pc:sldMk cId="304966648" sldId="2147196286"/>
            <ac:grpSpMk id="29" creationId="{FB613740-F2D0-43DF-B5EF-F3A5506888C9}"/>
          </ac:grpSpMkLst>
        </pc:grpChg>
        <pc:cxnChg chg="mod">
          <ac:chgData name="Sindre Westerlund Mork" userId="af4dcc77-5c82-4d0e-9fa6-d5440de91812" providerId="ADAL" clId="{18A5CC9E-AEBE-4363-A7CF-C071E07ED5D3}" dt="2023-05-26T06:25:58.761" v="1570"/>
          <ac:cxnSpMkLst>
            <pc:docMk/>
            <pc:sldMk cId="304966648" sldId="2147196286"/>
            <ac:cxnSpMk id="6" creationId="{BC6D19C6-465A-4D14-82B4-EDAB9AF88783}"/>
          </ac:cxnSpMkLst>
        </pc:cxnChg>
        <pc:cxnChg chg="mod">
          <ac:chgData name="Sindre Westerlund Mork" userId="af4dcc77-5c82-4d0e-9fa6-d5440de91812" providerId="ADAL" clId="{18A5CC9E-AEBE-4363-A7CF-C071E07ED5D3}" dt="2023-05-26T06:25:58.774" v="1572"/>
          <ac:cxnSpMkLst>
            <pc:docMk/>
            <pc:sldMk cId="304966648" sldId="2147196286"/>
            <ac:cxnSpMk id="32" creationId="{8E85DD5E-ACA6-4DAB-9F9A-168B472FAA77}"/>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FEE1E7-D3CA-4EE4-87B6-41AEFCF136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3C035F5A-0D89-4F14-BD6D-A43897D502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9BFA55-C9E4-406C-978F-5D762ABA25F4}" type="datetimeFigureOut">
              <a:rPr lang="nb-NO" smtClean="0"/>
              <a:t>26.05.2023</a:t>
            </a:fld>
            <a:endParaRPr lang="nb-NO"/>
          </a:p>
        </p:txBody>
      </p:sp>
      <p:sp>
        <p:nvSpPr>
          <p:cNvPr id="4" name="Footer Placeholder 3">
            <a:extLst>
              <a:ext uri="{FF2B5EF4-FFF2-40B4-BE49-F238E27FC236}">
                <a16:creationId xmlns:a16="http://schemas.microsoft.com/office/drawing/2014/main" id="{6C2180E4-5DAD-47CD-BE59-F698119750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104E799-2646-48F3-BA45-BBA274757B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95C0D4-D420-41F1-8480-16CF6C392406}" type="slidenum">
              <a:rPr lang="nb-NO" smtClean="0"/>
              <a:t>‹#›</a:t>
            </a:fld>
            <a:endParaRPr lang="nb-NO"/>
          </a:p>
        </p:txBody>
      </p:sp>
    </p:spTree>
    <p:extLst>
      <p:ext uri="{BB962C8B-B14F-4D97-AF65-F5344CB8AC3E}">
        <p14:creationId xmlns:p14="http://schemas.microsoft.com/office/powerpoint/2010/main" val="3463066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endParaRPr lang="nb-NO"/>
          </a:p>
        </p:txBody>
      </p:sp>
    </p:spTree>
    <p:extLst>
      <p:ext uri="{BB962C8B-B14F-4D97-AF65-F5344CB8AC3E}">
        <p14:creationId xmlns:p14="http://schemas.microsoft.com/office/powerpoint/2010/main" val="370008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21041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solidFill>
                <a:schemeClr val="bg2"/>
              </a:solidFill>
              <a:latin typeface="Arial Nova" panose="020B0504020202020204" pitchFamily="34" charset="0"/>
            </a:endParaRPr>
          </a:p>
          <a:p>
            <a:endParaRPr lang="nb-NO" dirty="0">
              <a:solidFill>
                <a:schemeClr val="bg2"/>
              </a:solidFill>
              <a:latin typeface="Arial Nova" panose="020B0504020202020204" pitchFamily="34" charset="0"/>
            </a:endParaRPr>
          </a:p>
          <a:p>
            <a:pPr marL="158750" indent="0">
              <a:buNone/>
            </a:pPr>
            <a:endParaRPr lang="nb-NO" dirty="0">
              <a:solidFill>
                <a:schemeClr val="bg2"/>
              </a:solidFill>
              <a:latin typeface="Arial Nova" panose="020B0504020202020204" pitchFamily="34" charset="0"/>
            </a:endParaRPr>
          </a:p>
        </p:txBody>
      </p:sp>
    </p:spTree>
    <p:extLst>
      <p:ext uri="{BB962C8B-B14F-4D97-AF65-F5344CB8AC3E}">
        <p14:creationId xmlns:p14="http://schemas.microsoft.com/office/powerpoint/2010/main" val="85317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868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85662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5fabcc984_0_78:notes"/>
          <p:cNvSpPr txBox="1">
            <a:spLocks noGrp="1"/>
          </p:cNvSpPr>
          <p:nvPr>
            <p:ph type="body" idx="1"/>
          </p:nvPr>
        </p:nvSpPr>
        <p:spPr>
          <a:xfrm>
            <a:off x="2010404" y="5371932"/>
            <a:ext cx="16083301" cy="5089500"/>
          </a:xfrm>
          <a:prstGeom prst="rect">
            <a:avLst/>
          </a:prstGeom>
          <a:noFill/>
          <a:ln>
            <a:noFill/>
          </a:ln>
        </p:spPr>
        <p:txBody>
          <a:bodyPr spcFirstLastPara="1" wrap="square" lIns="114100" tIns="114100" rIns="114100" bIns="114100" anchor="t" anchorCtr="0">
            <a:noAutofit/>
          </a:bodyPr>
          <a:lstStyle/>
          <a:p>
            <a:pPr marL="0" lvl="0" indent="0" algn="l" rtl="0">
              <a:lnSpc>
                <a:spcPct val="100000"/>
              </a:lnSpc>
              <a:spcBef>
                <a:spcPts val="0"/>
              </a:spcBef>
              <a:spcAft>
                <a:spcPts val="0"/>
              </a:spcAft>
              <a:buSzPts val="1100"/>
              <a:buNone/>
            </a:pPr>
            <a:endParaRPr sz="1000">
              <a:solidFill>
                <a:srgbClr val="202124"/>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00">
              <a:solidFill>
                <a:srgbClr val="202124"/>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00">
              <a:solidFill>
                <a:srgbClr val="202124"/>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endParaRPr/>
          </a:p>
        </p:txBody>
      </p:sp>
      <p:sp>
        <p:nvSpPr>
          <p:cNvPr id="68" name="Google Shape;68;gc5fabcc984_0_78:notes"/>
          <p:cNvSpPr>
            <a:spLocks noGrp="1" noRot="1" noChangeAspect="1"/>
          </p:cNvSpPr>
          <p:nvPr>
            <p:ph type="sldImg" idx="2"/>
          </p:nvPr>
        </p:nvSpPr>
        <p:spPr>
          <a:xfrm>
            <a:off x="6281738" y="844550"/>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618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77690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78685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78286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043943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20865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25833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43817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solidFill>
                <a:schemeClr val="bg2"/>
              </a:solidFill>
              <a:latin typeface="Arial Nova" panose="020B0504020202020204" pitchFamily="34" charset="0"/>
            </a:endParaRPr>
          </a:p>
          <a:p>
            <a:endParaRPr lang="nb-NO" dirty="0">
              <a:solidFill>
                <a:schemeClr val="bg2"/>
              </a:solidFill>
              <a:latin typeface="Arial Nova" panose="020B0504020202020204" pitchFamily="34" charset="0"/>
            </a:endParaRPr>
          </a:p>
          <a:p>
            <a:pPr marL="158750" indent="0">
              <a:buNone/>
            </a:pPr>
            <a:endParaRPr lang="nb-NO" dirty="0">
              <a:solidFill>
                <a:schemeClr val="bg2"/>
              </a:solidFill>
              <a:latin typeface="Arial Nova" panose="020B0504020202020204" pitchFamily="34" charset="0"/>
            </a:endParaRPr>
          </a:p>
        </p:txBody>
      </p:sp>
    </p:spTree>
    <p:extLst>
      <p:ext uri="{BB962C8B-B14F-4D97-AF65-F5344CB8AC3E}">
        <p14:creationId xmlns:p14="http://schemas.microsoft.com/office/powerpoint/2010/main" val="3426919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7937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15 min</a:t>
            </a:r>
          </a:p>
        </p:txBody>
      </p:sp>
    </p:spTree>
    <p:extLst>
      <p:ext uri="{BB962C8B-B14F-4D97-AF65-F5344CB8AC3E}">
        <p14:creationId xmlns:p14="http://schemas.microsoft.com/office/powerpoint/2010/main" val="1539085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nb-NO"/>
              <a:t> </a:t>
            </a:r>
          </a:p>
        </p:txBody>
      </p:sp>
    </p:spTree>
    <p:extLst>
      <p:ext uri="{BB962C8B-B14F-4D97-AF65-F5344CB8AC3E}">
        <p14:creationId xmlns:p14="http://schemas.microsoft.com/office/powerpoint/2010/main" val="2349423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4999"/>
              </a:lnSpc>
              <a:buNone/>
            </a:pPr>
            <a:r>
              <a:rPr lang="nb-NO"/>
              <a:t> </a:t>
            </a:r>
          </a:p>
        </p:txBody>
      </p:sp>
    </p:spTree>
    <p:extLst>
      <p:ext uri="{BB962C8B-B14F-4D97-AF65-F5344CB8AC3E}">
        <p14:creationId xmlns:p14="http://schemas.microsoft.com/office/powerpoint/2010/main" val="2827654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sz="1100" b="1" dirty="0">
                <a:solidFill>
                  <a:schemeClr val="tx1"/>
                </a:solidFill>
                <a:latin typeface="Open Sans" panose="020B0604020202020204" charset="0"/>
                <a:cs typeface="Open Sans" panose="020B0604020202020204" charset="0"/>
              </a:rPr>
              <a:t>Rammeverk for å sette seg mål som er gjennomførbare</a:t>
            </a:r>
          </a:p>
          <a:p>
            <a:r>
              <a:rPr lang="nb-NO" sz="1100" dirty="0">
                <a:solidFill>
                  <a:schemeClr val="tx1"/>
                </a:solidFill>
                <a:latin typeface="Open Sans" panose="020B0604020202020204" charset="0"/>
                <a:cs typeface="Open Sans" panose="020B0604020202020204" charset="0"/>
              </a:rPr>
              <a:t>Mål</a:t>
            </a:r>
          </a:p>
          <a:p>
            <a:r>
              <a:rPr lang="nb-NO" sz="1100" dirty="0">
                <a:solidFill>
                  <a:schemeClr val="tx1"/>
                </a:solidFill>
                <a:latin typeface="Open Sans" panose="020B0604020202020204" charset="0"/>
                <a:cs typeface="Open Sans" panose="020B0604020202020204" charset="0"/>
              </a:rPr>
              <a:t>Tidsramme</a:t>
            </a:r>
          </a:p>
          <a:p>
            <a:r>
              <a:rPr lang="nb-NO" sz="1100" dirty="0">
                <a:solidFill>
                  <a:schemeClr val="tx1"/>
                </a:solidFill>
                <a:latin typeface="Open Sans" panose="020B0604020202020204" charset="0"/>
                <a:cs typeface="Open Sans" panose="020B0604020202020204" charset="0"/>
              </a:rPr>
              <a:t>Ønsket resultat</a:t>
            </a:r>
          </a:p>
          <a:p>
            <a:r>
              <a:rPr lang="nb-NO" sz="1100" dirty="0">
                <a:solidFill>
                  <a:schemeClr val="tx1"/>
                </a:solidFill>
                <a:latin typeface="Open Sans" panose="020B0604020202020204" charset="0"/>
                <a:cs typeface="Open Sans" panose="020B0604020202020204" charset="0"/>
              </a:rPr>
              <a:t>Hindre</a:t>
            </a:r>
          </a:p>
          <a:p>
            <a:r>
              <a:rPr lang="nb-NO" sz="1100" dirty="0">
                <a:solidFill>
                  <a:schemeClr val="tx1"/>
                </a:solidFill>
                <a:latin typeface="Open Sans" panose="020B0604020202020204" charset="0"/>
                <a:cs typeface="Open Sans" panose="020B0604020202020204" charset="0"/>
              </a:rPr>
              <a:t>Hvis så - </a:t>
            </a:r>
          </a:p>
          <a:p>
            <a:endParaRPr lang="nb-NO" dirty="0"/>
          </a:p>
          <a:p>
            <a:r>
              <a:rPr lang="nb-NO" sz="1100" b="1" dirty="0">
                <a:solidFill>
                  <a:schemeClr val="tx1"/>
                </a:solidFill>
                <a:latin typeface="Open Sans" panose="020B0604020202020204" charset="0"/>
                <a:cs typeface="Open Sans" panose="020B0604020202020204" charset="0"/>
              </a:rPr>
              <a:t>Kontinuerlig stoppe opp og evaluere arbeidet. </a:t>
            </a:r>
          </a:p>
          <a:p>
            <a:r>
              <a:rPr lang="nb-NO" sz="1100" dirty="0">
                <a:solidFill>
                  <a:schemeClr val="tx1"/>
                </a:solidFill>
                <a:latin typeface="Open Sans" panose="020B0604020202020204" charset="0"/>
                <a:cs typeface="Open Sans" panose="020B0604020202020204" charset="0"/>
              </a:rPr>
              <a:t>Gjør vi det bedre? </a:t>
            </a:r>
          </a:p>
          <a:p>
            <a:r>
              <a:rPr lang="nb-NO" sz="1100" dirty="0">
                <a:solidFill>
                  <a:schemeClr val="tx1"/>
                </a:solidFill>
                <a:latin typeface="Open Sans" panose="020B0604020202020204" charset="0"/>
                <a:cs typeface="Open Sans" panose="020B0604020202020204" charset="0"/>
              </a:rPr>
              <a:t>Har vi gjort noe vi ikke skulle gjort? </a:t>
            </a:r>
          </a:p>
          <a:p>
            <a:r>
              <a:rPr lang="nb-NO" sz="1100" dirty="0">
                <a:solidFill>
                  <a:schemeClr val="tx1"/>
                </a:solidFill>
                <a:latin typeface="Open Sans" panose="020B0604020202020204" charset="0"/>
                <a:cs typeface="Open Sans" panose="020B0604020202020204" charset="0"/>
              </a:rPr>
              <a:t>Hva har vi gjort som har fungert bra? </a:t>
            </a:r>
          </a:p>
          <a:p>
            <a:r>
              <a:rPr lang="nb-NO" sz="1100" dirty="0">
                <a:solidFill>
                  <a:schemeClr val="tx1"/>
                </a:solidFill>
                <a:latin typeface="Open Sans" panose="020B0604020202020204" charset="0"/>
                <a:cs typeface="Open Sans" panose="020B0604020202020204" charset="0"/>
              </a:rPr>
              <a:t>Det handler om å reflektere og lære underveis</a:t>
            </a:r>
          </a:p>
          <a:p>
            <a:endParaRPr lang="nb-NO" dirty="0"/>
          </a:p>
        </p:txBody>
      </p:sp>
    </p:spTree>
    <p:extLst>
      <p:ext uri="{BB962C8B-B14F-4D97-AF65-F5344CB8AC3E}">
        <p14:creationId xmlns:p14="http://schemas.microsoft.com/office/powerpoint/2010/main" val="1762831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solidFill>
                <a:schemeClr val="bg2"/>
              </a:solidFill>
              <a:latin typeface="Arial Nova" panose="020B0504020202020204" pitchFamily="34" charset="0"/>
            </a:endParaRPr>
          </a:p>
          <a:p>
            <a:endParaRPr lang="nb-NO" dirty="0">
              <a:solidFill>
                <a:schemeClr val="bg2"/>
              </a:solidFill>
              <a:latin typeface="Arial Nova" panose="020B0504020202020204" pitchFamily="34" charset="0"/>
            </a:endParaRPr>
          </a:p>
          <a:p>
            <a:pPr marL="158750" indent="0">
              <a:buNone/>
            </a:pPr>
            <a:endParaRPr lang="nb-NO" dirty="0">
              <a:solidFill>
                <a:schemeClr val="bg2"/>
              </a:solidFill>
              <a:latin typeface="Arial Nova" panose="020B0504020202020204" pitchFamily="34" charset="0"/>
            </a:endParaRPr>
          </a:p>
        </p:txBody>
      </p:sp>
    </p:spTree>
    <p:extLst>
      <p:ext uri="{BB962C8B-B14F-4D97-AF65-F5344CB8AC3E}">
        <p14:creationId xmlns:p14="http://schemas.microsoft.com/office/powerpoint/2010/main" val="140790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107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Bildet er tatt av &lt;a href="https://pixabay.com/no/users/jplenio-7645255/?utm_source=link-attribution&amp;amp;utm_medium=referral&amp;amp;utm_campaign=image&amp;amp;utm_content=3127859"&gt;jplenio&lt;/a&gt; fra &lt;a href="https://pixabay.com/no/?utm_source=link-attribution&amp;amp;utm_medium=referral&amp;amp;utm_campaign=image&amp;amp;utm_content=3127859"&gt;Pixabay&lt;/a&gt;</a:t>
            </a:r>
          </a:p>
        </p:txBody>
      </p:sp>
    </p:spTree>
    <p:extLst>
      <p:ext uri="{BB962C8B-B14F-4D97-AF65-F5344CB8AC3E}">
        <p14:creationId xmlns:p14="http://schemas.microsoft.com/office/powerpoint/2010/main" val="275621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158750" indent="0" algn="l">
              <a:buNone/>
            </a:pPr>
            <a:endParaRPr lang="nb-NO" sz="1100" dirty="0">
              <a:solidFill>
                <a:schemeClr val="tx1"/>
              </a:solidFill>
            </a:endParaRPr>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defTabSz="914400">
              <a:defRPr/>
            </a:pPr>
            <a:endParaRPr lang="nb-NO"/>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1FC6EA3-5044-4EA2-82F5-3F4710A5B86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18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15 min. inntil tre grupper </a:t>
            </a:r>
          </a:p>
          <a:p>
            <a:endParaRPr lang="nb-NO" dirty="0"/>
          </a:p>
          <a:p>
            <a:r>
              <a:rPr lang="nb-NO" b="1" dirty="0"/>
              <a:t>Nå er vi spent på hva dere kom frem til i denne oppgaven</a:t>
            </a:r>
          </a:p>
          <a:p>
            <a:endParaRPr lang="nb-NO" dirty="0"/>
          </a:p>
        </p:txBody>
      </p:sp>
    </p:spTree>
    <p:extLst>
      <p:ext uri="{BB962C8B-B14F-4D97-AF65-F5344CB8AC3E}">
        <p14:creationId xmlns:p14="http://schemas.microsoft.com/office/powerpoint/2010/main" val="2078423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nb-NO" dirty="0"/>
          </a:p>
          <a:p>
            <a:pPr marL="0" lvl="0" indent="0" algn="l" rtl="0">
              <a:lnSpc>
                <a:spcPct val="100000"/>
              </a:lnSpc>
              <a:spcBef>
                <a:spcPts val="0"/>
              </a:spcBef>
              <a:spcAft>
                <a:spcPts val="0"/>
              </a:spcAft>
              <a:buSzPts val="1100"/>
              <a:buNone/>
            </a:pPr>
            <a:r>
              <a:rPr lang="nb-NO" dirty="0"/>
              <a:t>Tenker dere annerledes om dette spørsmålet nå? Og hvordan vil dere tenke på det om noen uker? </a:t>
            </a:r>
          </a:p>
          <a:p>
            <a:pPr lvl="0">
              <a:lnSpc>
                <a:spcPct val="150000"/>
              </a:lnSpc>
              <a:buSzPts val="1000"/>
            </a:pPr>
            <a:endParaRPr lang="nb-NO" sz="1100" dirty="0">
              <a:solidFill>
                <a:schemeClr val="tx1"/>
              </a:solidFill>
              <a:latin typeface="Open Sans"/>
              <a:ea typeface="Open Sans"/>
              <a:cs typeface="Open Sans"/>
              <a:sym typeface="Open Sans"/>
            </a:endParaRPr>
          </a:p>
          <a:p>
            <a:pPr lvl="0">
              <a:lnSpc>
                <a:spcPct val="150000"/>
              </a:lnSpc>
              <a:buSzPts val="1000"/>
            </a:pPr>
            <a:r>
              <a:rPr lang="nb-NO" sz="1100" dirty="0">
                <a:solidFill>
                  <a:schemeClr val="tx1"/>
                </a:solidFill>
                <a:latin typeface="Open Sans"/>
                <a:ea typeface="Open Sans"/>
                <a:cs typeface="Open Sans"/>
                <a:sym typeface="Open Sans"/>
              </a:rPr>
              <a:t>Bruk to minutter på å tenke over dagen. Levde det opp til forventningene? Hvordan opplevde dere dagen? Skriv noen kommentarer i chatten. </a:t>
            </a:r>
          </a:p>
          <a:p>
            <a:pPr lvl="0">
              <a:lnSpc>
                <a:spcPct val="150000"/>
              </a:lnSpc>
              <a:buSzPts val="1000"/>
            </a:pPr>
            <a:r>
              <a:rPr lang="nb-NO" sz="1100" dirty="0">
                <a:solidFill>
                  <a:schemeClr val="tx1"/>
                </a:solidFill>
                <a:latin typeface="Open Sans"/>
                <a:ea typeface="Open Sans"/>
                <a:cs typeface="Open Sans"/>
                <a:sym typeface="Open Sans"/>
              </a:rPr>
              <a:t>Vel «hjem» </a:t>
            </a:r>
          </a:p>
          <a:p>
            <a:pPr marL="0" lvl="0" indent="0" algn="l" rtl="0">
              <a:lnSpc>
                <a:spcPct val="100000"/>
              </a:lnSpc>
              <a:spcBef>
                <a:spcPts val="0"/>
              </a:spcBef>
              <a:spcAft>
                <a:spcPts val="0"/>
              </a:spcAft>
              <a:buSzPts val="1100"/>
              <a:buNone/>
            </a:pPr>
            <a:endParaRPr lang="nb-NO" dirty="0"/>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8066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marL="158750" indent="0" algn="l">
              <a:buNone/>
            </a:pPr>
            <a:r>
              <a:rPr lang="nb-NO" sz="1100" dirty="0">
                <a:solidFill>
                  <a:schemeClr val="tx1"/>
                </a:solidFill>
              </a:rPr>
              <a:t>Presentasjon: alle må være forberedt men bare 5 får si noe:</a:t>
            </a:r>
          </a:p>
          <a:p>
            <a:pPr marL="158750" indent="0" algn="l">
              <a:buNone/>
            </a:pPr>
            <a:endParaRPr lang="nb-NO" sz="1100" dirty="0">
              <a:solidFill>
                <a:schemeClr val="tx1"/>
              </a:solidFill>
            </a:endParaRPr>
          </a:p>
          <a:p>
            <a:pPr marL="158750" indent="0" algn="l">
              <a:buNone/>
            </a:pPr>
            <a:r>
              <a:rPr lang="nb-NO" sz="1100" dirty="0">
                <a:solidFill>
                  <a:schemeClr val="tx1"/>
                </a:solidFill>
              </a:rPr>
              <a:t>Hvor langt har de kommet med implementering av tiltaket? Har de kommet så langt at de har opplevd endringer? Hva har gått bra. Hvilke utfordringer og hindringer har de møtt på veien.  Hvordan har de løst dette? </a:t>
            </a:r>
          </a:p>
          <a:p>
            <a:pPr marL="457200" indent="-298450" algn="l">
              <a:buFontTx/>
              <a:buChar char="-"/>
            </a:pPr>
            <a:r>
              <a:rPr lang="nb-NO" sz="1100" dirty="0">
                <a:solidFill>
                  <a:schemeClr val="tx1"/>
                </a:solidFill>
              </a:rPr>
              <a:t>Partssamarbeidet </a:t>
            </a:r>
          </a:p>
          <a:p>
            <a:pPr marL="457200" indent="-298450" algn="l">
              <a:buFontTx/>
              <a:buChar char="-"/>
            </a:pPr>
            <a:r>
              <a:rPr lang="nb-NO" sz="1100" dirty="0">
                <a:solidFill>
                  <a:schemeClr val="tx1"/>
                </a:solidFill>
              </a:rPr>
              <a:t>Involvering av ansatte </a:t>
            </a:r>
          </a:p>
          <a:p>
            <a:pPr marL="457200" indent="-298450" algn="l">
              <a:buFontTx/>
              <a:buChar char="-"/>
            </a:pPr>
            <a:r>
              <a:rPr lang="nb-NO" sz="1100" dirty="0">
                <a:solidFill>
                  <a:schemeClr val="tx1"/>
                </a:solidFill>
              </a:rPr>
              <a:t>Tiltak og implementering av dette  </a:t>
            </a:r>
          </a:p>
          <a:p>
            <a:pPr marL="457200" indent="-298450" algn="l">
              <a:buFontTx/>
              <a:buChar char="-"/>
            </a:pPr>
            <a:endParaRPr lang="nb-NO" sz="1100" dirty="0">
              <a:solidFill>
                <a:schemeClr val="tx1"/>
              </a:solidFill>
            </a:endParaRPr>
          </a:p>
        </p:txBody>
      </p:sp>
    </p:spTree>
    <p:extLst>
      <p:ext uri="{BB962C8B-B14F-4D97-AF65-F5344CB8AC3E}">
        <p14:creationId xmlns:p14="http://schemas.microsoft.com/office/powerpoint/2010/main" val="70384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71450" indent="-171450">
              <a:lnSpc>
                <a:spcPct val="150000"/>
              </a:lnSpc>
              <a:buClr>
                <a:schemeClr val="dk1"/>
              </a:buClr>
              <a:buSzPts val="1100"/>
              <a:buFontTx/>
              <a:buChar char="-"/>
            </a:pPr>
            <a:endParaRPr lang="nb-NO" dirty="0"/>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282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Hva var essensen med disse verktøyene</a:t>
            </a:r>
          </a:p>
          <a:p>
            <a:endParaRPr lang="nb-NO" dirty="0"/>
          </a:p>
          <a:p>
            <a:r>
              <a:rPr lang="nb-NO" dirty="0"/>
              <a:t>En slide pr modul </a:t>
            </a:r>
          </a:p>
          <a:p>
            <a:endParaRPr lang="nb-NO" dirty="0"/>
          </a:p>
          <a:p>
            <a:r>
              <a:rPr lang="nb-NO" dirty="0"/>
              <a:t>Hvordan har dere utøvd rolleforståelse i disse aktivitetene? </a:t>
            </a:r>
          </a:p>
          <a:p>
            <a:r>
              <a:rPr lang="nb-NO" dirty="0"/>
              <a:t>Legge inn hva Lisbeth og HJ snakket om på hver modul. </a:t>
            </a:r>
          </a:p>
          <a:p>
            <a:r>
              <a:rPr lang="nb-NO" dirty="0"/>
              <a:t>- utvidelse av rolleforståelsen og rolleutøvelsen</a:t>
            </a:r>
          </a:p>
          <a:p>
            <a:r>
              <a:rPr lang="nb-NO" dirty="0"/>
              <a:t>- refleksjon og diskusjon</a:t>
            </a:r>
          </a:p>
          <a:p>
            <a:r>
              <a:rPr lang="nb-NO" dirty="0"/>
              <a:t>- jobbe mer vitenskapelig og med fakta. Ha et undersøkende modus når man skal lete etter hva som er problemet. Kunnskapingsprosess. </a:t>
            </a:r>
          </a:p>
          <a:p>
            <a:pPr marL="158750" indent="0">
              <a:buNone/>
            </a:pPr>
            <a:endParaRPr lang="nb-NO" dirty="0"/>
          </a:p>
          <a:p>
            <a:endParaRPr lang="nb-NO" dirty="0"/>
          </a:p>
          <a:p>
            <a:endParaRPr lang="nb-NO" dirty="0"/>
          </a:p>
        </p:txBody>
      </p:sp>
    </p:spTree>
    <p:extLst>
      <p:ext uri="{BB962C8B-B14F-4D97-AF65-F5344CB8AC3E}">
        <p14:creationId xmlns:p14="http://schemas.microsoft.com/office/powerpoint/2010/main" val="424357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sz="800" i="1" dirty="0"/>
              <a:t>* Knardahl, Sterud, Nielsen &amp; Nordby 2016,  https://www.idunn.no/spa/2019/03/nav_virksomhetsbaserte_team_redusert_sykefravaer</a:t>
            </a:r>
          </a:p>
          <a:p>
            <a:r>
              <a:rPr lang="nb-NO" sz="800" i="1" dirty="0"/>
              <a:t>** Vabø, M. (2014). Dilemmaer i velferdens organisering. I M. Vabø &amp; S. I. Vabo (red.) Velferdens organisering (s. 11–78). Oslo: Universitetsforlaget.</a:t>
            </a:r>
          </a:p>
          <a:p>
            <a:endParaRPr lang="nb-NO" dirty="0"/>
          </a:p>
        </p:txBody>
      </p:sp>
    </p:spTree>
    <p:extLst>
      <p:ext uri="{BB962C8B-B14F-4D97-AF65-F5344CB8AC3E}">
        <p14:creationId xmlns:p14="http://schemas.microsoft.com/office/powerpoint/2010/main" val="280528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sz="1100" dirty="0">
                <a:solidFill>
                  <a:schemeClr val="tx1"/>
                </a:solidFill>
                <a:latin typeface="Open Sans" panose="020B0604020202020204" charset="0"/>
                <a:cs typeface="Open Sans" panose="020B0604020202020204" charset="0"/>
              </a:rPr>
              <a:t>Du må tørre å «grave» etter det du ikke visste at du ikke visste</a:t>
            </a:r>
          </a:p>
          <a:p>
            <a:endParaRPr lang="nb-NO" sz="1100" dirty="0">
              <a:solidFill>
                <a:schemeClr val="tx1"/>
              </a:solidFill>
              <a:latin typeface="Open Sans" panose="020B0604020202020204" charset="0"/>
              <a:cs typeface="Open Sans" panose="020B0604020202020204" charset="0"/>
            </a:endParaRPr>
          </a:p>
          <a:p>
            <a:endParaRPr lang="nb-NO" sz="1100" dirty="0">
              <a:solidFill>
                <a:schemeClr val="tx1"/>
              </a:solidFill>
              <a:latin typeface="Open Sans" panose="020B0604020202020204" charset="0"/>
              <a:cs typeface="Open Sans" panose="020B0604020202020204" charset="0"/>
            </a:endParaRPr>
          </a:p>
          <a:p>
            <a:r>
              <a:rPr lang="nb-NO" sz="1100" dirty="0">
                <a:solidFill>
                  <a:schemeClr val="tx1"/>
                </a:solidFill>
                <a:latin typeface="Open Sans" panose="020B0604020202020204" charset="0"/>
                <a:cs typeface="Open Sans" panose="020B0604020202020204" charset="0"/>
              </a:rPr>
              <a:t>Åpne opp</a:t>
            </a:r>
          </a:p>
          <a:p>
            <a:r>
              <a:rPr lang="nb-NO" sz="1100" dirty="0">
                <a:solidFill>
                  <a:schemeClr val="tx1"/>
                </a:solidFill>
                <a:latin typeface="Open Sans" panose="020B0604020202020204" charset="0"/>
                <a:cs typeface="Open Sans" panose="020B0604020202020204" charset="0"/>
              </a:rPr>
              <a:t>Stille spørsmål </a:t>
            </a:r>
          </a:p>
          <a:p>
            <a:r>
              <a:rPr lang="nb-NO" sz="1100" dirty="0">
                <a:solidFill>
                  <a:schemeClr val="tx1"/>
                </a:solidFill>
                <a:latin typeface="Open Sans" panose="020B0604020202020204" charset="0"/>
                <a:cs typeface="Open Sans" panose="020B0604020202020204" charset="0"/>
              </a:rPr>
              <a:t>Utfordre det etablerte </a:t>
            </a:r>
          </a:p>
          <a:p>
            <a:r>
              <a:rPr lang="nb-NO" sz="1100" dirty="0">
                <a:solidFill>
                  <a:schemeClr val="tx1"/>
                </a:solidFill>
                <a:latin typeface="Open Sans" panose="020B0604020202020204" charset="0"/>
                <a:cs typeface="Open Sans" panose="020B0604020202020204" charset="0"/>
              </a:rPr>
              <a:t>Forstå den andre </a:t>
            </a:r>
          </a:p>
          <a:p>
            <a:r>
              <a:rPr lang="nb-NO" sz="1100" dirty="0">
                <a:solidFill>
                  <a:schemeClr val="tx1"/>
                </a:solidFill>
                <a:latin typeface="Open Sans" panose="020B0604020202020204" charset="0"/>
                <a:cs typeface="Open Sans" panose="020B0604020202020204" charset="0"/>
              </a:rPr>
              <a:t>Respekt med empati </a:t>
            </a:r>
          </a:p>
          <a:p>
            <a:pPr marL="158750" indent="0">
              <a:buNone/>
            </a:pPr>
            <a:endParaRPr lang="nb-NO" dirty="0"/>
          </a:p>
        </p:txBody>
      </p:sp>
    </p:spTree>
    <p:extLst>
      <p:ext uri="{BB962C8B-B14F-4D97-AF65-F5344CB8AC3E}">
        <p14:creationId xmlns:p14="http://schemas.microsoft.com/office/powerpoint/2010/main" val="3087874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nSpc>
                <a:spcPct val="150000"/>
              </a:lnSpc>
              <a:spcAft>
                <a:spcPts val="488"/>
              </a:spcAft>
              <a:buFont typeface="Arial" panose="020B0604020202020204" pitchFamily="34" charset="0"/>
              <a:buChar char="•"/>
            </a:pPr>
            <a:r>
              <a:rPr lang="nb-NO" sz="1100" dirty="0">
                <a:latin typeface="Open Sans" panose="020B0604020202020204" charset="0"/>
                <a:ea typeface="Open Sans" panose="020B0604020202020204" charset="0"/>
                <a:cs typeface="Open Sans" panose="020B0604020202020204" charset="0"/>
              </a:rPr>
              <a:t>Rolleavklaring i trepartssamarbeidet </a:t>
            </a:r>
          </a:p>
          <a:p>
            <a:pPr marL="171450" indent="-171450">
              <a:lnSpc>
                <a:spcPct val="150000"/>
              </a:lnSpc>
              <a:spcAft>
                <a:spcPts val="488"/>
              </a:spcAft>
              <a:buFont typeface="Arial" panose="020B0604020202020204" pitchFamily="34" charset="0"/>
              <a:buChar char="•"/>
            </a:pPr>
            <a:r>
              <a:rPr lang="nb-NO" sz="1100" dirty="0">
                <a:latin typeface="Open Sans" panose="020B0604020202020204" charset="0"/>
                <a:ea typeface="Open Sans" panose="020B0604020202020204" charset="0"/>
                <a:cs typeface="Open Sans" panose="020B0604020202020204" charset="0"/>
              </a:rPr>
              <a:t>En utvidelse av rolleforståelse og rolleutøvelsen. </a:t>
            </a:r>
          </a:p>
          <a:p>
            <a:pPr marL="171450" indent="-171450">
              <a:lnSpc>
                <a:spcPct val="150000"/>
              </a:lnSpc>
              <a:spcAft>
                <a:spcPts val="488"/>
              </a:spcAft>
              <a:buFont typeface="Arial" panose="020B0604020202020204" pitchFamily="34" charset="0"/>
              <a:buChar char="•"/>
            </a:pPr>
            <a:r>
              <a:rPr lang="nb-NO" sz="1100" dirty="0">
                <a:latin typeface="Open Sans" panose="020B0604020202020204" charset="0"/>
                <a:ea typeface="Open Sans" panose="020B0604020202020204" charset="0"/>
                <a:cs typeface="Open Sans" panose="020B0604020202020204" charset="0"/>
              </a:rPr>
              <a:t>Gir mulighet for å samarbeide utover det som er lov- og avtaleregulert. </a:t>
            </a:r>
          </a:p>
          <a:p>
            <a:pPr marL="171450" indent="-171450">
              <a:lnSpc>
                <a:spcPct val="150000"/>
              </a:lnSpc>
              <a:spcAft>
                <a:spcPts val="488"/>
              </a:spcAft>
              <a:buFont typeface="Arial" panose="020B0604020202020204" pitchFamily="34" charset="0"/>
              <a:buChar char="•"/>
            </a:pPr>
            <a:r>
              <a:rPr lang="nb-NO" sz="1100" dirty="0">
                <a:latin typeface="Open Sans" panose="020B0604020202020204" charset="0"/>
                <a:ea typeface="Open Sans" panose="020B0604020202020204" charset="0"/>
                <a:cs typeface="Open Sans" panose="020B0604020202020204" charset="0"/>
              </a:rPr>
              <a:t>Driftsnært' betyr at det er partene på den enkelte arbeidsplass som "partssamarbeider" om forhold som angår drifta.  ​</a:t>
            </a:r>
          </a:p>
          <a:p>
            <a:endParaRPr lang="nb-NO" dirty="0"/>
          </a:p>
          <a:p>
            <a:endParaRPr lang="nb-NO" dirty="0"/>
          </a:p>
        </p:txBody>
      </p:sp>
    </p:spTree>
    <p:extLst>
      <p:ext uri="{BB962C8B-B14F-4D97-AF65-F5344CB8AC3E}">
        <p14:creationId xmlns:p14="http://schemas.microsoft.com/office/powerpoint/2010/main" val="1016460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2772000" y="2011125"/>
            <a:ext cx="3600000" cy="1121250"/>
          </a:xfrm>
          <a:prstGeom prst="rect">
            <a:avLst/>
          </a:prstGeom>
        </p:spPr>
      </p:pic>
    </p:spTree>
    <p:extLst>
      <p:ext uri="{BB962C8B-B14F-4D97-AF65-F5344CB8AC3E}">
        <p14:creationId xmlns:p14="http://schemas.microsoft.com/office/powerpoint/2010/main" val="148585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marL="4763" lvl="0" indent="-4763" algn="ctr" rtl="0">
              <a:spcBef>
                <a:spcPts val="0"/>
              </a:spcBef>
              <a:spcAft>
                <a:spcPts val="0"/>
              </a:spcAft>
              <a:buClr>
                <a:srgbClr val="5B666F"/>
              </a:buClr>
              <a:buSzPts val="1000"/>
              <a:buNone/>
              <a:tabLst/>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4525679" y="1840350"/>
            <a:ext cx="2084831" cy="2084831"/>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6529912" y="1840350"/>
            <a:ext cx="2084831" cy="2084831"/>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2521446" y="1840350"/>
            <a:ext cx="2084831" cy="2084831"/>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517213" y="1840350"/>
            <a:ext cx="2084831" cy="2084831"/>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262890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61156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665499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463765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Tree>
    <p:extLst>
      <p:ext uri="{BB962C8B-B14F-4D97-AF65-F5344CB8AC3E}">
        <p14:creationId xmlns:p14="http://schemas.microsoft.com/office/powerpoint/2010/main" val="356684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9144000" cy="5143500"/>
          </a:xfrm>
        </p:spPr>
        <p:txBody>
          <a:bodyPr/>
          <a:lstStyle/>
          <a:p>
            <a:r>
              <a:rPr lang="nb-NO"/>
              <a:t>Klikk på ikonet for å legge til et bilde</a:t>
            </a:r>
          </a:p>
        </p:txBody>
      </p:sp>
    </p:spTree>
    <p:extLst>
      <p:ext uri="{BB962C8B-B14F-4D97-AF65-F5344CB8AC3E}">
        <p14:creationId xmlns:p14="http://schemas.microsoft.com/office/powerpoint/2010/main" val="7866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1 refleksjonsoppgave ">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4579684" y="0"/>
            <a:ext cx="4564316" cy="5143500"/>
          </a:xfrm>
        </p:spPr>
        <p:txBody>
          <a:bodyPr/>
          <a:lstStyle/>
          <a:p>
            <a:r>
              <a:rPr lang="nb-NO"/>
              <a:t>Klikk på ikonet for å legge til et bilde</a:t>
            </a:r>
          </a:p>
        </p:txBody>
      </p:sp>
      <p:sp>
        <p:nvSpPr>
          <p:cNvPr id="59" name="Google Shape;59;p10"/>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subTitle" idx="1"/>
          </p:nvPr>
        </p:nvSpPr>
        <p:spPr>
          <a:xfrm>
            <a:off x="3005550" y="4675742"/>
            <a:ext cx="3132900" cy="3915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9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2" name="Google Shape;62;p10"/>
          <p:cNvSpPr txBox="1">
            <a:spLocks noGrp="1"/>
          </p:cNvSpPr>
          <p:nvPr>
            <p:ph type="subTitle" idx="2"/>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440000" y="955700"/>
            <a:ext cx="4673100"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727209531"/>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leksjonsoppgave x 2" preserve="1">
  <p:cSld name="2 refleksjonsoppgaver">
    <p:spTree>
      <p:nvGrpSpPr>
        <p:cNvPr id="1" name="Shape 45"/>
        <p:cNvGrpSpPr/>
        <p:nvPr/>
      </p:nvGrpSpPr>
      <p:grpSpPr>
        <a:xfrm>
          <a:off x="0" y="0"/>
          <a:ext cx="0" cy="0"/>
          <a:chOff x="0" y="0"/>
          <a:chExt cx="0" cy="0"/>
        </a:xfrm>
      </p:grpSpPr>
      <p:sp>
        <p:nvSpPr>
          <p:cNvPr id="46" name="Google Shape;46;p9"/>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subTitle" idx="1"/>
          </p:nvPr>
        </p:nvSpPr>
        <p:spPr>
          <a:xfrm>
            <a:off x="3005550" y="4682005"/>
            <a:ext cx="3132900" cy="391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9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49" name="Google Shape;49;p9"/>
          <p:cNvSpPr/>
          <p:nvPr/>
        </p:nvSpPr>
        <p:spPr>
          <a:xfrm>
            <a:off x="503702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0" name="Google Shape;50;p9"/>
          <p:cNvSpPr/>
          <p:nvPr/>
        </p:nvSpPr>
        <p:spPr>
          <a:xfrm>
            <a:off x="4567237" y="391017"/>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1" name="Google Shape;51;p9"/>
          <p:cNvSpPr txBox="1">
            <a:spLocks noGrp="1"/>
          </p:cNvSpPr>
          <p:nvPr>
            <p:ph type="subTitle" idx="2"/>
          </p:nvPr>
        </p:nvSpPr>
        <p:spPr>
          <a:xfrm>
            <a:off x="5055823"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440000" y="955700"/>
            <a:ext cx="3780000" cy="9762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955700"/>
            <a:ext cx="3768775"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5055832" y="1967225"/>
            <a:ext cx="3780000" cy="2010900"/>
          </a:xfrm>
          <a:prstGeom prst="rect">
            <a:avLst/>
          </a:prstGeom>
        </p:spPr>
        <p:txBody>
          <a:bodyPr spcFirstLastPara="1" wrap="square" lIns="0" tIns="91425" rIns="91425" bIns="91425" anchor="t" anchorCtr="0">
            <a:normAutofit/>
          </a:bodyPr>
          <a:lstStyle>
            <a:lvl1pPr marL="6350" lvl="0" indent="0">
              <a:spcBef>
                <a:spcPts val="0"/>
              </a:spcBef>
              <a:spcAft>
                <a:spcPts val="0"/>
              </a:spcAft>
              <a:buClr>
                <a:srgbClr val="5B6670"/>
              </a:buClr>
              <a:buSzPts val="1100"/>
              <a:buFontTx/>
              <a:buNone/>
              <a:tabLst/>
              <a:defRPr sz="1100">
                <a:solidFill>
                  <a:srgbClr val="5B6670"/>
                </a:solidFill>
              </a:defRPr>
            </a:lvl1pPr>
            <a:lvl2pPr marL="914400" lvl="1" indent="-298450">
              <a:spcBef>
                <a:spcPts val="0"/>
              </a:spcBef>
              <a:spcAft>
                <a:spcPts val="0"/>
              </a:spcAft>
              <a:buClr>
                <a:schemeClr val="accent2"/>
              </a:buClr>
              <a:buSzPts val="1100"/>
              <a:buChar char="○"/>
              <a:defRPr sz="1100">
                <a:solidFill>
                  <a:schemeClr val="accent2"/>
                </a:solidFill>
              </a:defRPr>
            </a:lvl2pPr>
            <a:lvl3pPr marL="1371600" lvl="2" indent="-298450">
              <a:spcBef>
                <a:spcPts val="0"/>
              </a:spcBef>
              <a:spcAft>
                <a:spcPts val="0"/>
              </a:spcAft>
              <a:buClr>
                <a:schemeClr val="accent2"/>
              </a:buClr>
              <a:buSzPts val="1100"/>
              <a:buChar char="■"/>
              <a:defRPr sz="1100">
                <a:solidFill>
                  <a:schemeClr val="accent2"/>
                </a:solidFill>
              </a:defRPr>
            </a:lvl3pPr>
            <a:lvl4pPr marL="1828800" lvl="3" indent="-298450">
              <a:spcBef>
                <a:spcPts val="0"/>
              </a:spcBef>
              <a:spcAft>
                <a:spcPts val="0"/>
              </a:spcAft>
              <a:buClr>
                <a:schemeClr val="accent2"/>
              </a:buClr>
              <a:buSzPts val="1100"/>
              <a:buChar char="●"/>
              <a:defRPr sz="1100">
                <a:solidFill>
                  <a:schemeClr val="accent2"/>
                </a:solidFill>
              </a:defRPr>
            </a:lvl4pPr>
            <a:lvl5pPr marL="2286000" lvl="4" indent="-298450">
              <a:spcBef>
                <a:spcPts val="0"/>
              </a:spcBef>
              <a:spcAft>
                <a:spcPts val="0"/>
              </a:spcAft>
              <a:buClr>
                <a:schemeClr val="accent2"/>
              </a:buClr>
              <a:buSzPts val="1100"/>
              <a:buChar char="○"/>
              <a:defRPr sz="1100">
                <a:solidFill>
                  <a:schemeClr val="accent2"/>
                </a:solidFill>
              </a:defRPr>
            </a:lvl5pPr>
            <a:lvl6pPr marL="2743200" lvl="5" indent="-298450">
              <a:spcBef>
                <a:spcPts val="0"/>
              </a:spcBef>
              <a:spcAft>
                <a:spcPts val="0"/>
              </a:spcAft>
              <a:buClr>
                <a:schemeClr val="accent2"/>
              </a:buClr>
              <a:buSzPts val="1100"/>
              <a:buChar char="■"/>
              <a:defRPr sz="1100">
                <a:solidFill>
                  <a:schemeClr val="accent2"/>
                </a:solidFill>
              </a:defRPr>
            </a:lvl6pPr>
            <a:lvl7pPr marL="3200400" lvl="6" indent="-298450">
              <a:spcBef>
                <a:spcPts val="0"/>
              </a:spcBef>
              <a:spcAft>
                <a:spcPts val="0"/>
              </a:spcAft>
              <a:buClr>
                <a:schemeClr val="accent2"/>
              </a:buClr>
              <a:buSzPts val="1100"/>
              <a:buChar char="●"/>
              <a:defRPr sz="1100">
                <a:solidFill>
                  <a:schemeClr val="accent2"/>
                </a:solidFill>
              </a:defRPr>
            </a:lvl7pPr>
            <a:lvl8pPr marL="3657600" lvl="7" indent="-298450">
              <a:spcBef>
                <a:spcPts val="0"/>
              </a:spcBef>
              <a:spcAft>
                <a:spcPts val="0"/>
              </a:spcAft>
              <a:buClr>
                <a:schemeClr val="accent2"/>
              </a:buClr>
              <a:buSzPts val="1100"/>
              <a:buChar char="○"/>
              <a:defRPr sz="1100">
                <a:solidFill>
                  <a:schemeClr val="accent2"/>
                </a:solidFill>
              </a:defRPr>
            </a:lvl8pPr>
            <a:lvl9pPr marL="4114800" lvl="8" indent="-29845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82830672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77;p12">
            <a:extLst>
              <a:ext uri="{FF2B5EF4-FFF2-40B4-BE49-F238E27FC236}">
                <a16:creationId xmlns:a16="http://schemas.microsoft.com/office/drawing/2014/main" id="{6FB68313-3985-B44B-9EDC-0A92E0B2772D}"/>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1946550" y="1116000"/>
            <a:ext cx="5250900" cy="520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61004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332000" y="1922250"/>
            <a:ext cx="6480000" cy="8418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a:t>Takk for i dag</a:t>
            </a:r>
          </a:p>
        </p:txBody>
      </p:sp>
    </p:spTree>
    <p:extLst>
      <p:ext uri="{BB962C8B-B14F-4D97-AF65-F5344CB8AC3E}">
        <p14:creationId xmlns:p14="http://schemas.microsoft.com/office/powerpoint/2010/main" val="79701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343962" y="892969"/>
            <a:ext cx="6456076" cy="3357562"/>
          </a:xfrm>
        </p:spPr>
        <p:txBody>
          <a:bodyPr anchor="ctr">
            <a:normAutofit/>
          </a:bodyPr>
          <a:lstStyle>
            <a:lvl1pPr marL="114300" indent="0" algn="ctr" rtl="0">
              <a:lnSpc>
                <a:spcPct val="150000"/>
              </a:lnSpc>
              <a:buFontTx/>
              <a:buNone/>
              <a:defRPr lang="nb-NO" sz="24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863612" y="845803"/>
            <a:ext cx="7416777" cy="3451894"/>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7951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1755416" y="892969"/>
            <a:ext cx="5633169" cy="3357562"/>
          </a:xfrm>
        </p:spPr>
        <p:txBody>
          <a:bodyPr anchor="ctr"/>
          <a:lstStyle>
            <a:lvl1pPr marL="114300" indent="0" algn="ctr" rtl="0">
              <a:buFontTx/>
              <a:buNone/>
              <a:defRPr lang="nb-NO" sz="15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255900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tel og innhold">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58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1733608" y="1747916"/>
            <a:ext cx="5673900" cy="22860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14900" b="1" i="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8789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3045992" y="2290183"/>
            <a:ext cx="3051900" cy="58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2" name="Google Shape;42;p35"/>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endParaRPr/>
          </a:p>
        </p:txBody>
      </p:sp>
      <p:sp>
        <p:nvSpPr>
          <p:cNvPr id="43" name="Google Shape;43;p35"/>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endParaRPr/>
          </a:p>
        </p:txBody>
      </p:sp>
      <p:sp>
        <p:nvSpPr>
          <p:cNvPr id="44" name="Google Shape;44;p3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5" name="Google Shape;45;p3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46" name="Google Shape;46;p35"/>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16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332000" y="820775"/>
            <a:ext cx="6480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332000" y="2834125"/>
            <a:ext cx="6480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00666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4957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3"/>
        <p:cNvGrpSpPr/>
        <p:nvPr/>
      </p:nvGrpSpPr>
      <p:grpSpPr>
        <a:xfrm>
          <a:off x="0" y="0"/>
          <a:ext cx="0" cy="0"/>
          <a:chOff x="0" y="0"/>
          <a:chExt cx="0" cy="0"/>
        </a:xfrm>
      </p:grpSpPr>
      <p:sp>
        <p:nvSpPr>
          <p:cNvPr id="24" name="Google Shape;24;p32"/>
          <p:cNvSpPr/>
          <p:nvPr/>
        </p:nvSpPr>
        <p:spPr>
          <a:xfrm>
            <a:off x="0" y="0"/>
            <a:ext cx="9147366" cy="5145465"/>
          </a:xfrm>
          <a:custGeom>
            <a:avLst/>
            <a:gdLst/>
            <a:ahLst/>
            <a:cxnLst/>
            <a:rect l="l" t="t" r="r" b="b"/>
            <a:pathLst>
              <a:path w="20104100" h="11308715" extrusionOk="0">
                <a:moveTo>
                  <a:pt x="20104089" y="0"/>
                </a:moveTo>
                <a:lnTo>
                  <a:pt x="0" y="0"/>
                </a:lnTo>
                <a:lnTo>
                  <a:pt x="0" y="11308556"/>
                </a:lnTo>
                <a:lnTo>
                  <a:pt x="20104089" y="11308556"/>
                </a:lnTo>
                <a:lnTo>
                  <a:pt x="20104089" y="0"/>
                </a:lnTo>
                <a:close/>
              </a:path>
            </a:pathLst>
          </a:custGeom>
          <a:solidFill>
            <a:srgbClr val="2C7B8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5" name="Google Shape;25;p32"/>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6" name="Google Shape;26;p32"/>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7" name="Google Shape;27;p32"/>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33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8800" y="997594"/>
            <a:ext cx="7646400" cy="34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0673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332000" y="1922250"/>
            <a:ext cx="6480000" cy="84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601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4909575" y="326650"/>
            <a:ext cx="3922800" cy="4242300"/>
          </a:xfrm>
          <a:prstGeom prst="rect">
            <a:avLst/>
          </a:prstGeom>
        </p:spPr>
        <p:txBody>
          <a:bodyPr spcFirstLastPara="1" wrap="square" lIns="91425" tIns="91425" rIns="91425" bIns="91425" anchor="ctr" anchorCtr="0">
            <a:normAutofit/>
          </a:bodyPr>
          <a:lstStyle>
            <a:lvl1pPr marL="358775" lvl="0" indent="-350838">
              <a:spcBef>
                <a:spcPts val="0"/>
              </a:spcBef>
              <a:spcAft>
                <a:spcPts val="0"/>
              </a:spcAft>
              <a:buClr>
                <a:schemeClr val="lt1"/>
              </a:buClr>
              <a:buSzPts val="1400"/>
              <a:buFontTx/>
              <a:buNone/>
              <a:tabLst/>
              <a:defRPr sz="1400">
                <a:solidFill>
                  <a:schemeClr val="lt1"/>
                </a:solidFill>
                <a:latin typeface="Open Sans SemiBold"/>
                <a:ea typeface="Open Sans SemiBold"/>
                <a:cs typeface="Open Sans SemiBold"/>
                <a:sym typeface="Open Sans SemiBold"/>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10024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no" smtClean="0"/>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91381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4911634"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78416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tekst 2 spalter">
    <p:spTree>
      <p:nvGrpSpPr>
        <p:cNvPr id="1" name="Shape 45"/>
        <p:cNvGrpSpPr/>
        <p:nvPr/>
      </p:nvGrpSpPr>
      <p:grpSpPr>
        <a:xfrm>
          <a:off x="0" y="0"/>
          <a:ext cx="0" cy="0"/>
          <a:chOff x="0" y="0"/>
          <a:chExt cx="0" cy="0"/>
        </a:xfrm>
      </p:grpSpPr>
      <p:sp>
        <p:nvSpPr>
          <p:cNvPr id="50" name="Google Shape;50;p9"/>
          <p:cNvSpPr/>
          <p:nvPr userDrawn="1"/>
        </p:nvSpPr>
        <p:spPr>
          <a:xfrm>
            <a:off x="4567237" y="804255"/>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440000" y="885361"/>
            <a:ext cx="3784704" cy="9762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2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885361"/>
            <a:ext cx="3768775" cy="9762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2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5037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352822" y="2126800"/>
            <a:ext cx="3881362"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4964386"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Tree>
    <p:extLst>
      <p:ext uri="{BB962C8B-B14F-4D97-AF65-F5344CB8AC3E}">
        <p14:creationId xmlns:p14="http://schemas.microsoft.com/office/powerpoint/2010/main" val="21942029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2 spalter" preserve="1">
  <p:cSld name="tekst 2 spal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326570" y="2126800"/>
            <a:ext cx="3981729"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0" name="Google Shape;60;p10"/>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1" name="Google Shape;61;p10"/>
          <p:cNvSpPr txBox="1">
            <a:spLocks noGrp="1"/>
          </p:cNvSpPr>
          <p:nvPr>
            <p:ph type="title" idx="2"/>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4898570" y="2126800"/>
            <a:ext cx="3848079" cy="2696700"/>
          </a:xfrm>
          <a:prstGeom prst="rect">
            <a:avLst/>
          </a:prstGeom>
        </p:spPr>
        <p:txBody>
          <a:bodyPr spcFirstLastPara="1" wrap="square" lIns="91425" tIns="91425" rIns="91425" bIns="91425" anchor="t" anchorCtr="0">
            <a:normAutofit/>
          </a:bodyPr>
          <a:lstStyle>
            <a:lvl1pPr marL="165100" lvl="0" indent="-1587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3" name="Google Shape;63;p10"/>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6912153"/>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119004" y="1792900"/>
            <a:ext cx="2286000" cy="27432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5733717" y="1792900"/>
            <a:ext cx="2286000" cy="27432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3426360" y="1792900"/>
            <a:ext cx="2286000" cy="27432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2495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0">
              <a:tabLst/>
            </a:pPr>
            <a:endParaRPr lang="nb-NO"/>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3547113"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endParaRPr lang="nb-NO"/>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58558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endParaRPr lang="nb-NO"/>
          </a:p>
        </p:txBody>
      </p:sp>
    </p:spTree>
    <p:extLst>
      <p:ext uri="{BB962C8B-B14F-4D97-AF65-F5344CB8AC3E}">
        <p14:creationId xmlns:p14="http://schemas.microsoft.com/office/powerpoint/2010/main" val="316370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445025"/>
            <a:ext cx="8280000" cy="574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7" r:id="rId5"/>
    <p:sldLayoutId id="2147483678" r:id="rId6"/>
    <p:sldLayoutId id="2147483689" r:id="rId7"/>
    <p:sldLayoutId id="2147483690" r:id="rId8"/>
    <p:sldLayoutId id="2147483683" r:id="rId9"/>
    <p:sldLayoutId id="2147483684" r:id="rId10"/>
    <p:sldLayoutId id="2147483676" r:id="rId11"/>
    <p:sldLayoutId id="2147483672" r:id="rId12"/>
    <p:sldLayoutId id="2147483671" r:id="rId13"/>
    <p:sldLayoutId id="2147483685" r:id="rId14"/>
    <p:sldLayoutId id="2147483686" r:id="rId15"/>
    <p:sldLayoutId id="2147483688" r:id="rId16"/>
    <p:sldLayoutId id="2147483687" r:id="rId17"/>
    <p:sldLayoutId id="2147483691" r:id="rId18"/>
    <p:sldLayoutId id="2147483692" r:id="rId19"/>
    <p:sldLayoutId id="2147483694" r:id="rId20"/>
    <p:sldLayoutId id="2147483698" r:id="rId21"/>
    <p:sldLayoutId id="2147483699" r:id="rId2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3" name="Lysbildezoom 2">
                <a:extLst>
                  <a:ext uri="{FF2B5EF4-FFF2-40B4-BE49-F238E27FC236}">
                    <a16:creationId xmlns:a16="http://schemas.microsoft.com/office/drawing/2014/main" id="{4898FC9A-2887-721A-1B0E-E94E802CBF85}"/>
                  </a:ext>
                </a:extLst>
              </p:cNvPr>
              <p:cNvGraphicFramePr>
                <a:graphicFrameLocks noChangeAspect="1"/>
              </p:cNvGraphicFramePr>
              <p:nvPr>
                <p:extLst>
                  <p:ext uri="{D42A27DB-BD31-4B8C-83A1-F6EECF244321}">
                    <p14:modId xmlns:p14="http://schemas.microsoft.com/office/powerpoint/2010/main" val="3969985259"/>
                  </p:ext>
                </p:extLst>
              </p:nvPr>
            </p:nvGraphicFramePr>
            <p:xfrm>
              <a:off x="896815" y="-10251"/>
              <a:ext cx="2286000" cy="1285875"/>
            </p:xfrm>
            <a:graphic>
              <a:graphicData uri="http://schemas.microsoft.com/office/powerpoint/2016/slidezoom">
                <pslz:sldZm>
                  <pslz:sldZmObj sldId="4460" cId="0">
                    <pslz:zmPr id="{2E3C112D-F95B-436E-B9B7-AFC8A80C3387}" returnToParent="0" transitionDur="1000">
                      <p166:blipFill xmlns:p166="http://schemas.microsoft.com/office/powerpoint/2016/6/main">
                        <a:blip r:embed="rId3"/>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p:pic>
            <p:nvPicPr>
              <p:cNvPr id="3" name="Lysbildezoom 2">
                <a:extLst>
                  <a:ext uri="{FF2B5EF4-FFF2-40B4-BE49-F238E27FC236}">
                    <a16:creationId xmlns:a16="http://schemas.microsoft.com/office/drawing/2014/main" id="{4898FC9A-2887-721A-1B0E-E94E802CBF85}"/>
                  </a:ext>
                </a:extLst>
              </p:cNvPr>
              <p:cNvPicPr>
                <a:picLocks noGrp="1" noRot="1" noChangeAspect="1" noMove="1" noResize="1" noEditPoints="1" noAdjustHandles="1" noChangeArrowheads="1" noChangeShapeType="1"/>
              </p:cNvPicPr>
              <p:nvPr/>
            </p:nvPicPr>
            <p:blipFill>
              <a:blip r:embed="rId3"/>
              <a:stretch>
                <a:fillRect/>
              </a:stretch>
            </p:blipFill>
            <p:spPr>
              <a:xfrm>
                <a:off x="896815" y="-10251"/>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11187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81DFB-B79C-4F39-906A-52E806C797FC}"/>
              </a:ext>
            </a:extLst>
          </p:cNvPr>
          <p:cNvSpPr>
            <a:spLocks noGrp="1"/>
          </p:cNvSpPr>
          <p:nvPr>
            <p:ph type="title"/>
          </p:nvPr>
        </p:nvSpPr>
        <p:spPr/>
        <p:txBody>
          <a:bodyPr>
            <a:normAutofit fontScale="90000"/>
          </a:bodyPr>
          <a:lstStyle/>
          <a:p>
            <a:r>
              <a:rPr lang="nb-NO" dirty="0">
                <a:latin typeface="Titillium Web" panose="020B0604020202020204" charset="0"/>
                <a:cs typeface="Titillium Web" panose="020B0604020202020204" charset="0"/>
              </a:rPr>
              <a:t>Møte møte med personalet</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Involvering og forankring</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Partssamarbeid</a:t>
            </a:r>
          </a:p>
        </p:txBody>
      </p:sp>
      <p:sp>
        <p:nvSpPr>
          <p:cNvPr id="12" name="Text Placeholder 2">
            <a:extLst>
              <a:ext uri="{FF2B5EF4-FFF2-40B4-BE49-F238E27FC236}">
                <a16:creationId xmlns:a16="http://schemas.microsoft.com/office/drawing/2014/main" id="{917400C5-94AE-4F6E-B493-FD52BB198692}"/>
              </a:ext>
            </a:extLst>
          </p:cNvPr>
          <p:cNvSpPr>
            <a:spLocks noGrp="1"/>
          </p:cNvSpPr>
          <p:nvPr>
            <p:ph type="body" idx="1"/>
          </p:nvPr>
        </p:nvSpPr>
        <p:spPr/>
        <p:txBody>
          <a:bodyPr>
            <a:normAutofit lnSpcReduction="10000"/>
          </a:bodyPr>
          <a:lstStyle/>
          <a:p>
            <a:pPr marL="171450" lvl="0" indent="-171450">
              <a:lnSpc>
                <a:spcPct val="150000"/>
              </a:lnSpc>
              <a:buFont typeface="Arial" panose="020B0604020202020204" pitchFamily="34" charset="0"/>
              <a:buChar char="•"/>
            </a:pPr>
            <a:r>
              <a:rPr lang="nb-NO" sz="1400" dirty="0">
                <a:solidFill>
                  <a:schemeClr val="tx1"/>
                </a:solidFill>
              </a:rPr>
              <a:t>Hva ønsker vi å oppnå? </a:t>
            </a:r>
          </a:p>
          <a:p>
            <a:pPr lvl="0">
              <a:lnSpc>
                <a:spcPct val="150000"/>
              </a:lnSpc>
            </a:pPr>
            <a:endParaRPr lang="nb-NO" sz="1400" dirty="0">
              <a:solidFill>
                <a:schemeClr val="tx1"/>
              </a:solidFill>
            </a:endParaRPr>
          </a:p>
          <a:p>
            <a:pPr marL="171450" indent="-171450">
              <a:lnSpc>
                <a:spcPct val="150000"/>
              </a:lnSpc>
              <a:buFont typeface="Arial" panose="020B0604020202020204" pitchFamily="34" charset="0"/>
              <a:buChar char="•"/>
            </a:pPr>
            <a:r>
              <a:rPr lang="nb-NO" sz="1400" dirty="0">
                <a:solidFill>
                  <a:schemeClr val="tx1"/>
                </a:solidFill>
              </a:rPr>
              <a:t>Hvordan hadde det vært om problemet ikke var der? </a:t>
            </a:r>
            <a:br>
              <a:rPr lang="nb-NO" sz="1400" dirty="0">
                <a:solidFill>
                  <a:schemeClr val="tx1"/>
                </a:solidFill>
              </a:rPr>
            </a:br>
            <a:endParaRPr lang="nb-NO" sz="1400" dirty="0">
              <a:solidFill>
                <a:schemeClr val="tx1"/>
              </a:solidFill>
            </a:endParaRPr>
          </a:p>
          <a:p>
            <a:pPr marL="171450" indent="-171450">
              <a:lnSpc>
                <a:spcPct val="150000"/>
              </a:lnSpc>
              <a:buFont typeface="Arial" panose="020B0604020202020204" pitchFamily="34" charset="0"/>
              <a:buChar char="•"/>
            </a:pPr>
            <a:r>
              <a:rPr lang="nb-NO" sz="1400" dirty="0">
                <a:solidFill>
                  <a:schemeClr val="tx1"/>
                </a:solidFill>
              </a:rPr>
              <a:t>Har vi funnet det rette problemet? (Jobber man med tiltak mot symptomer får man ikke ønsket </a:t>
            </a:r>
            <a:r>
              <a:rPr lang="nb-NO" sz="1400" b="1" dirty="0">
                <a:solidFill>
                  <a:schemeClr val="tx1"/>
                </a:solidFill>
              </a:rPr>
              <a:t>effekt). </a:t>
            </a:r>
          </a:p>
          <a:p>
            <a:pPr marL="171450" lvl="0" indent="-171450">
              <a:lnSpc>
                <a:spcPct val="150000"/>
              </a:lnSpc>
              <a:buFont typeface="Arial" panose="020B0604020202020204" pitchFamily="34" charset="0"/>
              <a:buChar char="•"/>
            </a:pPr>
            <a:endParaRPr lang="nb-NO" sz="1400" dirty="0">
              <a:solidFill>
                <a:schemeClr val="tx1"/>
              </a:solidFill>
            </a:endParaRPr>
          </a:p>
          <a:p>
            <a:endParaRPr lang="nb-NO" sz="1400" dirty="0"/>
          </a:p>
        </p:txBody>
      </p:sp>
      <p:pic>
        <p:nvPicPr>
          <p:cNvPr id="4" name="Picture 3">
            <a:extLst>
              <a:ext uri="{FF2B5EF4-FFF2-40B4-BE49-F238E27FC236}">
                <a16:creationId xmlns:a16="http://schemas.microsoft.com/office/drawing/2014/main" id="{B71FE801-970F-4692-8074-6B263C23FDBD}"/>
              </a:ext>
            </a:extLst>
          </p:cNvPr>
          <p:cNvPicPr>
            <a:picLocks noChangeAspect="1"/>
          </p:cNvPicPr>
          <p:nvPr/>
        </p:nvPicPr>
        <p:blipFill>
          <a:blip r:embed="rId3"/>
          <a:stretch>
            <a:fillRect/>
          </a:stretch>
        </p:blipFill>
        <p:spPr>
          <a:xfrm>
            <a:off x="4909741" y="1355557"/>
            <a:ext cx="3386841" cy="3691962"/>
          </a:xfrm>
          <a:prstGeom prst="rect">
            <a:avLst/>
          </a:prstGeom>
        </p:spPr>
      </p:pic>
      <p:pic>
        <p:nvPicPr>
          <p:cNvPr id="2" name="Picture 1">
            <a:extLst>
              <a:ext uri="{FF2B5EF4-FFF2-40B4-BE49-F238E27FC236}">
                <a16:creationId xmlns:a16="http://schemas.microsoft.com/office/drawing/2014/main" id="{689953E0-4455-49A7-A5BF-5497DDF1FBA2}"/>
              </a:ext>
            </a:extLst>
          </p:cNvPr>
          <p:cNvPicPr>
            <a:picLocks noChangeAspect="1"/>
          </p:cNvPicPr>
          <p:nvPr/>
        </p:nvPicPr>
        <p:blipFill>
          <a:blip r:embed="rId4"/>
          <a:stretch>
            <a:fillRect/>
          </a:stretch>
        </p:blipFill>
        <p:spPr>
          <a:xfrm>
            <a:off x="7323435" y="198851"/>
            <a:ext cx="1694835" cy="1444877"/>
          </a:xfrm>
          <a:prstGeom prst="rect">
            <a:avLst/>
          </a:prstGeom>
        </p:spPr>
      </p:pic>
      <p:sp>
        <p:nvSpPr>
          <p:cNvPr id="7" name="Rectangle 6">
            <a:extLst>
              <a:ext uri="{FF2B5EF4-FFF2-40B4-BE49-F238E27FC236}">
                <a16:creationId xmlns:a16="http://schemas.microsoft.com/office/drawing/2014/main" id="{18E3B95B-E942-4513-989D-5314A19EB148}"/>
              </a:ext>
            </a:extLst>
          </p:cNvPr>
          <p:cNvSpPr/>
          <p:nvPr/>
        </p:nvSpPr>
        <p:spPr>
          <a:xfrm>
            <a:off x="271874" y="325696"/>
            <a:ext cx="3930301" cy="252000"/>
          </a:xfrm>
          <a:prstGeom prst="rect">
            <a:avLst/>
          </a:prstGeom>
          <a:solidFill>
            <a:srgbClr val="A3C7C9"/>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2</a:t>
            </a:r>
          </a:p>
        </p:txBody>
      </p:sp>
    </p:spTree>
    <p:extLst>
      <p:ext uri="{BB962C8B-B14F-4D97-AF65-F5344CB8AC3E}">
        <p14:creationId xmlns:p14="http://schemas.microsoft.com/office/powerpoint/2010/main" val="36685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a:xfrm>
            <a:off x="338850" y="597425"/>
            <a:ext cx="4564316" cy="1265100"/>
          </a:xfrm>
        </p:spPr>
        <p:txBody>
          <a:bodyPr>
            <a:normAutofit/>
          </a:bodyPr>
          <a:lstStyle/>
          <a:p>
            <a:r>
              <a:rPr lang="nb-NO" dirty="0"/>
              <a:t>Introduksjon til gruppeoppgave 1</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normAutofit/>
          </a:bodyPr>
          <a:lstStyle/>
          <a:p>
            <a:endParaRPr lang="nb-NO" sz="1100"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p:txBody>
      </p:sp>
      <p:pic>
        <p:nvPicPr>
          <p:cNvPr id="6" name="Picture Placeholder 5">
            <a:extLst>
              <a:ext uri="{FF2B5EF4-FFF2-40B4-BE49-F238E27FC236}">
                <a16:creationId xmlns:a16="http://schemas.microsoft.com/office/drawing/2014/main" id="{491D183E-A4FE-4FB2-A9E5-D8C2B27F28B2}"/>
              </a:ext>
            </a:extLst>
          </p:cNvPr>
          <p:cNvPicPr>
            <a:picLocks noGrp="1" noChangeAspect="1"/>
          </p:cNvPicPr>
          <p:nvPr>
            <p:ph type="pic" sz="quarter" idx="11"/>
          </p:nvPr>
        </p:nvPicPr>
        <p:blipFill>
          <a:blip r:embed="rId3"/>
          <a:srcRect l="2595" r="2595"/>
          <a:stretch>
            <a:fillRect/>
          </a:stretch>
        </p:blipFill>
        <p:spPr/>
      </p:pic>
      <p:sp>
        <p:nvSpPr>
          <p:cNvPr id="4" name="TekstSylinder 3">
            <a:extLst>
              <a:ext uri="{FF2B5EF4-FFF2-40B4-BE49-F238E27FC236}">
                <a16:creationId xmlns:a16="http://schemas.microsoft.com/office/drawing/2014/main" id="{4559EF0D-A9CE-E4C3-7122-3AA4436D81A9}"/>
              </a:ext>
            </a:extLst>
          </p:cNvPr>
          <p:cNvSpPr txBox="1"/>
          <p:nvPr/>
        </p:nvSpPr>
        <p:spPr>
          <a:xfrm>
            <a:off x="1418492" y="2813539"/>
            <a:ext cx="1239442" cy="523220"/>
          </a:xfrm>
          <a:prstGeom prst="rect">
            <a:avLst/>
          </a:prstGeom>
          <a:noFill/>
        </p:spPr>
        <p:txBody>
          <a:bodyPr wrap="none" rtlCol="0">
            <a:spAutoFit/>
          </a:bodyPr>
          <a:lstStyle/>
          <a:p>
            <a:r>
              <a:rPr lang="nb-NO" b="1" dirty="0"/>
              <a:t>Lederhjulet </a:t>
            </a:r>
          </a:p>
          <a:p>
            <a:endParaRPr lang="nb-NO" b="1" dirty="0"/>
          </a:p>
        </p:txBody>
      </p:sp>
    </p:spTree>
    <p:extLst>
      <p:ext uri="{BB962C8B-B14F-4D97-AF65-F5344CB8AC3E}">
        <p14:creationId xmlns:p14="http://schemas.microsoft.com/office/powerpoint/2010/main" val="18506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1225111" y="1919932"/>
            <a:ext cx="2109543" cy="2852686"/>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1219939"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1287041"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1225112"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1225112" y="3644827"/>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1165318"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a:t>
            </a:r>
            <a:r>
              <a:rPr lang="nb-NO" sz="900">
                <a:solidFill>
                  <a:srgbClr val="FFFFFF"/>
                </a:solidFill>
                <a:latin typeface="Open Sans" panose="020B0604020202020204" charset="0"/>
                <a:ea typeface="Open Sans" panose="020B0604020202020204" charset="0"/>
                <a:cs typeface="Open Sans" panose="020B0604020202020204" charset="0"/>
              </a:rPr>
              <a:t>30</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min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som tar notater.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1189781" y="2005233"/>
            <a:ext cx="2191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Bruke lederhjulet til å vurdere hvordan dere utøver deres roller. </a:t>
            </a:r>
          </a:p>
        </p:txBody>
      </p:sp>
      <p:sp>
        <p:nvSpPr>
          <p:cNvPr id="35" name="TextBox 34">
            <a:extLst>
              <a:ext uri="{FF2B5EF4-FFF2-40B4-BE49-F238E27FC236}">
                <a16:creationId xmlns:a16="http://schemas.microsoft.com/office/drawing/2014/main" id="{B88D36AC-3290-4A7B-BAEC-A68E2D2FA330}"/>
              </a:ext>
            </a:extLst>
          </p:cNvPr>
          <p:cNvSpPr txBox="1"/>
          <p:nvPr/>
        </p:nvSpPr>
        <p:spPr>
          <a:xfrm>
            <a:off x="1191041" y="2964312"/>
            <a:ext cx="209524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a:cs typeface="Open Sans" panose="020B0604020202020204" charset="0"/>
                <a:sym typeface="Open Sans"/>
              </a:rPr>
              <a:t>Bevissthet rundt egen og andres rolle og om det har vært en utvikling i løpet av kurssesongen</a:t>
            </a:r>
          </a:p>
        </p:txBody>
      </p:sp>
      <p:sp>
        <p:nvSpPr>
          <p:cNvPr id="38" name="Rectangle 37">
            <a:extLst>
              <a:ext uri="{FF2B5EF4-FFF2-40B4-BE49-F238E27FC236}">
                <a16:creationId xmlns:a16="http://schemas.microsoft.com/office/drawing/2014/main" id="{7EC034E7-FF6F-43DF-8F0F-0E6018ED68A0}"/>
              </a:ext>
            </a:extLst>
          </p:cNvPr>
          <p:cNvSpPr/>
          <p:nvPr/>
        </p:nvSpPr>
        <p:spPr>
          <a:xfrm>
            <a:off x="3603486" y="1677661"/>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576917" y="1681501"/>
            <a:ext cx="2575225"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rPr>
              <a:t>Start hver for dere med å reflektere rundt din egen rolle og hvordan du utøver den </a:t>
            </a:r>
            <a:r>
              <a:rPr kumimoji="0" lang="nb-NO" sz="1000" b="0" i="0" u="none" strike="noStrike" kern="0" cap="none" spc="0" normalizeH="0" baseline="0" noProof="0" dirty="0" err="1">
                <a:ln>
                  <a:noFill/>
                </a:ln>
                <a:solidFill>
                  <a:srgbClr val="042827"/>
                </a:solidFill>
                <a:effectLst/>
                <a:uLnTx/>
                <a:uFillTx/>
                <a:latin typeface="Open Sans"/>
                <a:ea typeface="Open Sans"/>
                <a:cs typeface="Open Sans"/>
                <a:sym typeface="Open Sans"/>
              </a:rPr>
              <a:t>ift</a:t>
            </a:r>
            <a:r>
              <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rPr>
              <a:t> de ulike egenskapene</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Har du utviklet deg i løpet av kurset og på hvilken måte</a:t>
            </a:r>
          </a:p>
        </p:txBody>
      </p:sp>
      <p:sp>
        <p:nvSpPr>
          <p:cNvPr id="40" name="Rectangle 39">
            <a:extLst>
              <a:ext uri="{FF2B5EF4-FFF2-40B4-BE49-F238E27FC236}">
                <a16:creationId xmlns:a16="http://schemas.microsoft.com/office/drawing/2014/main" id="{02834C04-8B58-40FB-8DEA-9347039CD141}"/>
              </a:ext>
            </a:extLst>
          </p:cNvPr>
          <p:cNvSpPr/>
          <p:nvPr/>
        </p:nvSpPr>
        <p:spPr>
          <a:xfrm>
            <a:off x="6247513" y="1645519"/>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6261247" y="1649358"/>
            <a:ext cx="2446946" cy="2931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Felles</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rPr>
              <a:t>Del refleksjoner i gruppene.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Hvordan opplever dere at dere sammen utøver rollene deres?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Hva har dere blitt bedre på og hvordan?</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4079105" y="1418646"/>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a:solidFill>
                  <a:srgbClr val="2D7C81"/>
                </a:solidFill>
              </a:rPr>
              <a:t>5</a:t>
            </a:r>
            <a:r>
              <a:rPr kumimoji="0" lang="nb-NO" sz="1400" b="0" i="0" u="none" strike="noStrike" kern="0" cap="none" spc="0" normalizeH="0" baseline="0" noProof="0">
                <a:ln>
                  <a:noFill/>
                </a:ln>
                <a:solidFill>
                  <a:srgbClr val="2D7C81"/>
                </a:solidFill>
                <a:effectLst/>
                <a:uLnTx/>
                <a:uFillTx/>
                <a:latin typeface="Arial"/>
                <a:cs typeface="Arial"/>
                <a:sym typeface="Arial"/>
              </a:rPr>
              <a:t>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6726949" y="1401572"/>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2D7C81"/>
                </a:solidFill>
                <a:effectLst/>
                <a:uLnTx/>
                <a:uFillTx/>
                <a:latin typeface="Arial"/>
                <a:cs typeface="Arial"/>
                <a:sym typeface="Arial"/>
              </a:rPr>
              <a:t>15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1219939"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1219939"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7AD31A6-25DC-46FD-9C31-20C95835B917}"/>
              </a:ext>
            </a:extLst>
          </p:cNvPr>
          <p:cNvSpPr>
            <a:spLocks noGrp="1"/>
          </p:cNvSpPr>
          <p:nvPr>
            <p:ph type="title"/>
          </p:nvPr>
        </p:nvSpPr>
        <p:spPr/>
        <p:txBody>
          <a:bodyPr>
            <a:normAutofit fontScale="90000"/>
          </a:bodyPr>
          <a:lstStyle/>
          <a:p>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Introduksjon</a:t>
            </a:r>
            <a:br>
              <a:rPr lang="nb-NO" b="0" dirty="0">
                <a:solidFill>
                  <a:srgbClr val="042827"/>
                </a:solidFill>
                <a:latin typeface="Calibri" panose="020F0502020204030204" pitchFamily="34" charset="0"/>
                <a:ea typeface="Open Sans"/>
                <a:cs typeface="Calibri" panose="020F0502020204030204" pitchFamily="34" charset="0"/>
                <a:sym typeface="Open Sans"/>
              </a:rPr>
            </a:br>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Gruppeoppgave 1</a:t>
            </a:r>
            <a:b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br>
            <a:endParaRPr lang="nb-NO" dirty="0">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FB613740-F2D0-43DF-B5EF-F3A5506888C9}"/>
              </a:ext>
            </a:extLst>
          </p:cNvPr>
          <p:cNvGrpSpPr/>
          <p:nvPr/>
        </p:nvGrpSpPr>
        <p:grpSpPr>
          <a:xfrm>
            <a:off x="1" y="1250950"/>
            <a:ext cx="468967" cy="2763177"/>
            <a:chOff x="0" y="0"/>
            <a:chExt cx="833718" cy="6858000"/>
          </a:xfrm>
          <a:solidFill>
            <a:schemeClr val="accent2"/>
          </a:solidFill>
        </p:grpSpPr>
        <p:sp>
          <p:nvSpPr>
            <p:cNvPr id="37" name="Rectangle 36">
              <a:extLst>
                <a:ext uri="{FF2B5EF4-FFF2-40B4-BE49-F238E27FC236}">
                  <a16:creationId xmlns:a16="http://schemas.microsoft.com/office/drawing/2014/main" id="{B0478696-3F17-4EBB-A348-6CC479B1588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2" name="TextBox 41">
              <a:extLst>
                <a:ext uri="{FF2B5EF4-FFF2-40B4-BE49-F238E27FC236}">
                  <a16:creationId xmlns:a16="http://schemas.microsoft.com/office/drawing/2014/main" id="{5F327EFB-F010-4C40-8915-29D40CB7EBCA}"/>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OPPGAVE</a:t>
              </a:r>
            </a:p>
          </p:txBody>
        </p:sp>
      </p:grpSp>
    </p:spTree>
    <p:extLst>
      <p:ext uri="{BB962C8B-B14F-4D97-AF65-F5344CB8AC3E}">
        <p14:creationId xmlns:p14="http://schemas.microsoft.com/office/powerpoint/2010/main" val="14687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9987A-F457-4368-827A-68C3E1C2676A}"/>
              </a:ext>
            </a:extLst>
          </p:cNvPr>
          <p:cNvSpPr>
            <a:spLocks noGrp="1"/>
          </p:cNvSpPr>
          <p:nvPr>
            <p:ph type="title"/>
          </p:nvPr>
        </p:nvSpPr>
        <p:spPr/>
        <p:txBody>
          <a:bodyPr>
            <a:normAutofit fontScale="90000"/>
          </a:bodyPr>
          <a:lstStyle/>
          <a:p>
            <a:r>
              <a:rPr lang="nb-NO"/>
              <a:t>Lederhjulet </a:t>
            </a:r>
            <a:br>
              <a:rPr lang="nb-NO"/>
            </a:br>
            <a:r>
              <a:rPr lang="nb-NO"/>
              <a:t>Refleksjoner</a:t>
            </a:r>
            <a:br>
              <a:rPr lang="nb-NO"/>
            </a:br>
            <a:endParaRPr lang="nb-NO"/>
          </a:p>
        </p:txBody>
      </p:sp>
      <p:sp>
        <p:nvSpPr>
          <p:cNvPr id="4" name="Text Placeholder 3">
            <a:extLst>
              <a:ext uri="{FF2B5EF4-FFF2-40B4-BE49-F238E27FC236}">
                <a16:creationId xmlns:a16="http://schemas.microsoft.com/office/drawing/2014/main" id="{F17ACC21-6158-4CCE-992B-F3CAF09B4691}"/>
              </a:ext>
            </a:extLst>
          </p:cNvPr>
          <p:cNvSpPr>
            <a:spLocks noGrp="1"/>
          </p:cNvSpPr>
          <p:nvPr>
            <p:ph type="body" idx="1"/>
          </p:nvPr>
        </p:nvSpPr>
        <p:spPr/>
        <p:txBody>
          <a:bodyPr>
            <a:normAutofit/>
          </a:bodyPr>
          <a:lstStyle/>
          <a:p>
            <a:r>
              <a:rPr lang="nb-NO" sz="1100">
                <a:solidFill>
                  <a:schemeClr val="tx1"/>
                </a:solidFill>
                <a:latin typeface="Open Sans" panose="020B0604020202020204" charset="0"/>
                <a:cs typeface="Open Sans" panose="020B0604020202020204" charset="0"/>
              </a:rPr>
              <a:t>På hvilken måte har lederhjulet hjulpet å reflektere over hvordan du inntar din rolle? </a:t>
            </a:r>
          </a:p>
          <a:p>
            <a:endParaRPr lang="nb-NO" sz="1100">
              <a:solidFill>
                <a:schemeClr val="tx1"/>
              </a:solidFill>
              <a:latin typeface="Open Sans" panose="020B0604020202020204" charset="0"/>
              <a:cs typeface="Open Sans" panose="020B0604020202020204" charset="0"/>
            </a:endParaRPr>
          </a:p>
          <a:p>
            <a:r>
              <a:rPr lang="nb-NO" sz="1100">
                <a:solidFill>
                  <a:schemeClr val="tx1"/>
                </a:solidFill>
                <a:latin typeface="Open Sans" panose="020B0604020202020204" charset="0"/>
                <a:cs typeface="Open Sans" panose="020B0604020202020204" charset="0"/>
              </a:rPr>
              <a:t>Hvilke egenskaper har du styrket deg på gjennom kurset? </a:t>
            </a:r>
            <a:br>
              <a:rPr lang="nb-NO" sz="1100">
                <a:solidFill>
                  <a:schemeClr val="tx1"/>
                </a:solidFill>
                <a:latin typeface="Open Sans" panose="020B0604020202020204" charset="0"/>
                <a:cs typeface="Open Sans" panose="020B0604020202020204" charset="0"/>
              </a:rPr>
            </a:br>
            <a:endParaRPr lang="nb-NO" sz="1100">
              <a:solidFill>
                <a:schemeClr val="tx1"/>
              </a:solidFill>
              <a:latin typeface="Open Sans" panose="020B0604020202020204" charset="0"/>
              <a:cs typeface="Open Sans" panose="020B0604020202020204" charset="0"/>
            </a:endParaRPr>
          </a:p>
          <a:p>
            <a:r>
              <a:rPr lang="nb-NO" sz="1100">
                <a:solidFill>
                  <a:schemeClr val="tx1"/>
                </a:solidFill>
              </a:rPr>
              <a:t>Hvilke egenskaper ønsker du å styrke ytterligere? </a:t>
            </a:r>
            <a:br>
              <a:rPr lang="nb-NO" sz="1100">
                <a:solidFill>
                  <a:schemeClr val="tx1"/>
                </a:solidFill>
              </a:rPr>
            </a:br>
            <a:endParaRPr lang="nb-NO" sz="1100">
              <a:solidFill>
                <a:schemeClr val="tx1"/>
              </a:solidFill>
              <a:latin typeface="Open Sans" panose="020B0604020202020204" charset="0"/>
              <a:cs typeface="Open Sans" panose="020B0604020202020204" charset="0"/>
            </a:endParaRPr>
          </a:p>
        </p:txBody>
      </p:sp>
      <p:pic>
        <p:nvPicPr>
          <p:cNvPr id="2" name="Picture 1">
            <a:extLst>
              <a:ext uri="{FF2B5EF4-FFF2-40B4-BE49-F238E27FC236}">
                <a16:creationId xmlns:a16="http://schemas.microsoft.com/office/drawing/2014/main" id="{196085BD-47AD-4EBE-9F95-163656D65A0A}"/>
              </a:ext>
            </a:extLst>
          </p:cNvPr>
          <p:cNvPicPr>
            <a:picLocks noChangeAspect="1"/>
          </p:cNvPicPr>
          <p:nvPr/>
        </p:nvPicPr>
        <p:blipFill>
          <a:blip r:embed="rId3"/>
          <a:stretch>
            <a:fillRect/>
          </a:stretch>
        </p:blipFill>
        <p:spPr>
          <a:xfrm>
            <a:off x="4501777" y="1224780"/>
            <a:ext cx="4642223" cy="3897968"/>
          </a:xfrm>
          <a:prstGeom prst="rect">
            <a:avLst/>
          </a:prstGeom>
        </p:spPr>
      </p:pic>
    </p:spTree>
    <p:extLst>
      <p:ext uri="{BB962C8B-B14F-4D97-AF65-F5344CB8AC3E}">
        <p14:creationId xmlns:p14="http://schemas.microsoft.com/office/powerpoint/2010/main" val="205175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gc5fabcc984_0_78"/>
          <p:cNvSpPr/>
          <p:nvPr/>
        </p:nvSpPr>
        <p:spPr>
          <a:xfrm>
            <a:off x="2758330"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b-NO" sz="900" b="1" i="0" u="none" strike="noStrike" cap="none">
                <a:solidFill>
                  <a:schemeClr val="tx1"/>
                </a:solidFill>
                <a:latin typeface="Arial Nova" panose="020B0504020202020204" pitchFamily="34" charset="0"/>
                <a:sym typeface="Arial"/>
              </a:rPr>
              <a:t>Gi tilbake-meldinger</a:t>
            </a:r>
          </a:p>
        </p:txBody>
      </p:sp>
      <p:sp>
        <p:nvSpPr>
          <p:cNvPr id="72" name="Google Shape;72;gc5fabcc984_0_78"/>
          <p:cNvSpPr/>
          <p:nvPr/>
        </p:nvSpPr>
        <p:spPr>
          <a:xfrm>
            <a:off x="7113684"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b-NO" sz="900" b="1" i="0" u="none" strike="noStrike" cap="none">
                <a:solidFill>
                  <a:schemeClr val="tx1"/>
                </a:solidFill>
                <a:latin typeface="Arial Nova" panose="020B0504020202020204" pitchFamily="34" charset="0"/>
                <a:sym typeface="Arial"/>
              </a:rPr>
              <a:t>Rollemodell</a:t>
            </a:r>
          </a:p>
        </p:txBody>
      </p:sp>
      <p:sp>
        <p:nvSpPr>
          <p:cNvPr id="74" name="Google Shape;74;gc5fabcc984_0_78"/>
          <p:cNvSpPr/>
          <p:nvPr/>
        </p:nvSpPr>
        <p:spPr>
          <a:xfrm>
            <a:off x="4936007"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b-NO" sz="900" b="1" i="0" u="none" strike="noStrike" cap="none">
                <a:solidFill>
                  <a:schemeClr val="tx1"/>
                </a:solidFill>
                <a:latin typeface="Arial Nova" panose="020B0504020202020204" pitchFamily="34" charset="0"/>
                <a:sym typeface="Arial"/>
              </a:rPr>
              <a:t>Lytte</a:t>
            </a:r>
          </a:p>
        </p:txBody>
      </p:sp>
      <p:sp>
        <p:nvSpPr>
          <p:cNvPr id="75" name="Google Shape;75;gc5fabcc984_0_78"/>
          <p:cNvSpPr/>
          <p:nvPr/>
        </p:nvSpPr>
        <p:spPr>
          <a:xfrm>
            <a:off x="2669924"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b-NO" sz="900" b="1" i="0" u="none" strike="noStrike" cap="none">
                <a:solidFill>
                  <a:schemeClr val="tx1"/>
                </a:solidFill>
                <a:latin typeface="Arial Nova" panose="020B0504020202020204" pitchFamily="34" charset="0"/>
                <a:sym typeface="Arial"/>
              </a:rPr>
              <a:t>Empatisk</a:t>
            </a:r>
          </a:p>
        </p:txBody>
      </p:sp>
      <p:sp>
        <p:nvSpPr>
          <p:cNvPr id="76" name="Google Shape;76;gc5fabcc984_0_78"/>
          <p:cNvSpPr/>
          <p:nvPr/>
        </p:nvSpPr>
        <p:spPr>
          <a:xfrm>
            <a:off x="7177427"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900" b="1" i="0" u="none" strike="noStrike" cap="none">
              <a:solidFill>
                <a:schemeClr val="tx1"/>
              </a:solidFill>
              <a:latin typeface="Arial Nova" panose="020B0504020202020204" pitchFamily="34" charset="0"/>
              <a:sym typeface="Arial"/>
            </a:endParaRPr>
          </a:p>
        </p:txBody>
      </p:sp>
      <p:sp>
        <p:nvSpPr>
          <p:cNvPr id="77" name="Google Shape;77;gc5fabcc984_0_78"/>
          <p:cNvSpPr/>
          <p:nvPr/>
        </p:nvSpPr>
        <p:spPr>
          <a:xfrm>
            <a:off x="4923676"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nb-NO" sz="900" b="1" i="0" u="none" strike="noStrike" cap="none">
                <a:solidFill>
                  <a:schemeClr val="tx1"/>
                </a:solidFill>
                <a:latin typeface="Arial Nova" panose="020B0504020202020204" pitchFamily="34" charset="0"/>
                <a:sym typeface="Arial"/>
              </a:rPr>
              <a:t>Inkludere </a:t>
            </a:r>
          </a:p>
        </p:txBody>
      </p:sp>
      <p:sp>
        <p:nvSpPr>
          <p:cNvPr id="11" name="Tittel 1">
            <a:extLst>
              <a:ext uri="{FF2B5EF4-FFF2-40B4-BE49-F238E27FC236}">
                <a16:creationId xmlns:a16="http://schemas.microsoft.com/office/drawing/2014/main" id="{E0E422F7-92EC-4B56-80B4-9C6C42624AE8}"/>
              </a:ext>
            </a:extLst>
          </p:cNvPr>
          <p:cNvSpPr>
            <a:spLocks noGrp="1"/>
          </p:cNvSpPr>
          <p:nvPr>
            <p:ph type="title"/>
          </p:nvPr>
        </p:nvSpPr>
        <p:spPr>
          <a:xfrm>
            <a:off x="338720" y="542000"/>
            <a:ext cx="2487204" cy="814069"/>
          </a:xfrm>
        </p:spPr>
        <p:txBody>
          <a:bodyPr/>
          <a:lstStyle/>
          <a:p>
            <a:pPr>
              <a:lnSpc>
                <a:spcPct val="115000"/>
              </a:lnSpc>
            </a:pPr>
            <a:r>
              <a:rPr lang="nb-NO" sz="2300">
                <a:solidFill>
                  <a:schemeClr val="tx1"/>
                </a:solidFill>
                <a:latin typeface="Titillium Web"/>
                <a:cs typeface="Titillium Web"/>
              </a:rPr>
              <a:t>Beskrivelse rolleferdigheter</a:t>
            </a:r>
          </a:p>
        </p:txBody>
      </p:sp>
      <p:sp>
        <p:nvSpPr>
          <p:cNvPr id="2" name="TextBox 1">
            <a:extLst>
              <a:ext uri="{FF2B5EF4-FFF2-40B4-BE49-F238E27FC236}">
                <a16:creationId xmlns:a16="http://schemas.microsoft.com/office/drawing/2014/main" id="{DC5D6AD7-CCC6-4808-B1AD-09A8D763D545}"/>
              </a:ext>
            </a:extLst>
          </p:cNvPr>
          <p:cNvSpPr txBox="1"/>
          <p:nvPr/>
        </p:nvSpPr>
        <p:spPr>
          <a:xfrm>
            <a:off x="6854724" y="1489140"/>
            <a:ext cx="2041329" cy="1015663"/>
          </a:xfrm>
          <a:prstGeom prst="rect">
            <a:avLst/>
          </a:prstGeom>
          <a:noFill/>
        </p:spPr>
        <p:txBody>
          <a:bodyPr wrap="square" rtlCol="0">
            <a:spAutoFit/>
          </a:bodyPr>
          <a:lstStyle/>
          <a:p>
            <a:r>
              <a:rPr lang="nb-NO" sz="1000">
                <a:latin typeface="Arial Nova" panose="020B0504020202020204" pitchFamily="34" charset="0"/>
                <a:ea typeface="Open Sans" panose="020B0604020202020204" charset="0"/>
                <a:cs typeface="Open Sans" panose="020B0604020202020204" charset="0"/>
              </a:rPr>
              <a:t>Å beslutte handler </a:t>
            </a:r>
            <a:r>
              <a:rPr lang="nb-NO" sz="1000" err="1">
                <a:latin typeface="Arial Nova" panose="020B0504020202020204" pitchFamily="34" charset="0"/>
                <a:ea typeface="Open Sans" panose="020B0604020202020204" charset="0"/>
                <a:cs typeface="Open Sans" panose="020B0604020202020204" charset="0"/>
              </a:rPr>
              <a:t>bl.a</a:t>
            </a:r>
            <a:r>
              <a:rPr lang="nb-NO" sz="1000">
                <a:latin typeface="Arial Nova" panose="020B0504020202020204" pitchFamily="34" charset="0"/>
                <a:ea typeface="Open Sans" panose="020B0604020202020204" charset="0"/>
                <a:cs typeface="Open Sans" panose="020B0604020202020204" charset="0"/>
              </a:rPr>
              <a:t> om å sette retningen, tydeliggjøre valg, oppsummere, avslutte eller komme videre. Det handler også om tydelighet og ryddighet. Vurder din  fremgangsmåte.</a:t>
            </a:r>
          </a:p>
        </p:txBody>
      </p:sp>
      <p:sp>
        <p:nvSpPr>
          <p:cNvPr id="10" name="TextBox 9">
            <a:extLst>
              <a:ext uri="{FF2B5EF4-FFF2-40B4-BE49-F238E27FC236}">
                <a16:creationId xmlns:a16="http://schemas.microsoft.com/office/drawing/2014/main" id="{08C6A962-3324-4450-B296-B699DCC62310}"/>
              </a:ext>
            </a:extLst>
          </p:cNvPr>
          <p:cNvSpPr txBox="1"/>
          <p:nvPr/>
        </p:nvSpPr>
        <p:spPr>
          <a:xfrm>
            <a:off x="4613640" y="1489140"/>
            <a:ext cx="2078637" cy="1015663"/>
          </a:xfrm>
          <a:prstGeom prst="rect">
            <a:avLst/>
          </a:prstGeom>
          <a:noFill/>
        </p:spPr>
        <p:txBody>
          <a:bodyPr wrap="square" rtlCol="0">
            <a:spAutoFit/>
          </a:bodyPr>
          <a:lstStyle/>
          <a:p>
            <a:r>
              <a:rPr lang="nb-NO" sz="1000" err="1">
                <a:latin typeface="Arial Nova" panose="020B0504020202020204" pitchFamily="34" charset="0"/>
                <a:ea typeface="Open Sans" panose="020B0604020202020204" charset="0"/>
                <a:cs typeface="Open Sans" panose="020B0604020202020204" charset="0"/>
              </a:rPr>
              <a:t>Samskaping</a:t>
            </a:r>
            <a:r>
              <a:rPr lang="nb-NO" sz="1000">
                <a:latin typeface="Arial Nova" panose="020B0504020202020204" pitchFamily="34" charset="0"/>
                <a:ea typeface="Open Sans" panose="020B0604020202020204" charset="0"/>
                <a:cs typeface="Open Sans" panose="020B0604020202020204" charset="0"/>
              </a:rPr>
              <a:t> som vi har snakket en del om, er et uttrykk for inkludering. Det styrker eierskap, ansvarlighet, og ikke minst  gjennomføringsevne.  Hvor på skalaen er du? </a:t>
            </a:r>
          </a:p>
        </p:txBody>
      </p:sp>
      <p:sp>
        <p:nvSpPr>
          <p:cNvPr id="12" name="TextBox 11">
            <a:extLst>
              <a:ext uri="{FF2B5EF4-FFF2-40B4-BE49-F238E27FC236}">
                <a16:creationId xmlns:a16="http://schemas.microsoft.com/office/drawing/2014/main" id="{65E2AF0B-338D-432E-9712-B2B111F9EA20}"/>
              </a:ext>
            </a:extLst>
          </p:cNvPr>
          <p:cNvSpPr txBox="1"/>
          <p:nvPr/>
        </p:nvSpPr>
        <p:spPr>
          <a:xfrm>
            <a:off x="2470511" y="1489140"/>
            <a:ext cx="1980682" cy="861774"/>
          </a:xfrm>
          <a:prstGeom prst="rect">
            <a:avLst/>
          </a:prstGeom>
          <a:noFill/>
        </p:spPr>
        <p:txBody>
          <a:bodyPr wrap="square" rtlCol="0">
            <a:spAutoFit/>
          </a:bodyPr>
          <a:lstStyle/>
          <a:p>
            <a:r>
              <a:rPr lang="nb-NO" sz="1000">
                <a:latin typeface="Arial Nova" panose="020B0504020202020204" pitchFamily="34" charset="0"/>
                <a:ea typeface="Open Sans" panose="020B0604020202020204" charset="0"/>
                <a:cs typeface="Open Sans" panose="020B0604020202020204" charset="0"/>
              </a:rPr>
              <a:t>Handler om å se ansatte fra deres ståsted, og å forstå og ivareta ulike perspektiver på en situasjon eller en utfordring. Hvor sterk er din empati?</a:t>
            </a:r>
          </a:p>
        </p:txBody>
      </p:sp>
      <p:sp>
        <p:nvSpPr>
          <p:cNvPr id="13" name="TextBox 12">
            <a:extLst>
              <a:ext uri="{FF2B5EF4-FFF2-40B4-BE49-F238E27FC236}">
                <a16:creationId xmlns:a16="http://schemas.microsoft.com/office/drawing/2014/main" id="{351A7B78-D626-449F-B306-978FBA2A4DA2}"/>
              </a:ext>
            </a:extLst>
          </p:cNvPr>
          <p:cNvSpPr txBox="1"/>
          <p:nvPr/>
        </p:nvSpPr>
        <p:spPr>
          <a:xfrm>
            <a:off x="2183523" y="3850571"/>
            <a:ext cx="2424095" cy="1015663"/>
          </a:xfrm>
          <a:prstGeom prst="rect">
            <a:avLst/>
          </a:prstGeom>
          <a:noFill/>
        </p:spPr>
        <p:txBody>
          <a:bodyPr wrap="square" rtlCol="0">
            <a:spAutoFit/>
          </a:bodyPr>
          <a:lstStyle/>
          <a:p>
            <a:r>
              <a:rPr lang="nb-NO" sz="1000">
                <a:latin typeface="Arial Nova" panose="020B0504020202020204" pitchFamily="34" charset="0"/>
                <a:ea typeface="Open Sans" panose="020B0604020202020204" charset="0"/>
                <a:cs typeface="Open Sans" panose="020B0604020202020204" charset="0"/>
              </a:rPr>
              <a:t>En tilbakemelding har som formål å inspirere til forbedring. Kritikk mottas negativt, mens en konstruktiv tilbakemelding gir motparten et  handlingsvalg. Hvordan vurderer du deg selv og din styrke her?</a:t>
            </a:r>
          </a:p>
        </p:txBody>
      </p:sp>
      <p:sp>
        <p:nvSpPr>
          <p:cNvPr id="14" name="TextBox 13">
            <a:extLst>
              <a:ext uri="{FF2B5EF4-FFF2-40B4-BE49-F238E27FC236}">
                <a16:creationId xmlns:a16="http://schemas.microsoft.com/office/drawing/2014/main" id="{4E2431B3-FDA2-4492-9775-ECF9A6800DA0}"/>
              </a:ext>
            </a:extLst>
          </p:cNvPr>
          <p:cNvSpPr txBox="1"/>
          <p:nvPr/>
        </p:nvSpPr>
        <p:spPr>
          <a:xfrm>
            <a:off x="4715832" y="3850571"/>
            <a:ext cx="1997072" cy="1323439"/>
          </a:xfrm>
          <a:prstGeom prst="rect">
            <a:avLst/>
          </a:prstGeom>
          <a:noFill/>
        </p:spPr>
        <p:txBody>
          <a:bodyPr wrap="square" rtlCol="0">
            <a:spAutoFit/>
          </a:bodyPr>
          <a:lstStyle/>
          <a:p>
            <a:r>
              <a:rPr lang="nb-NO" sz="1000">
                <a:latin typeface="Arial Nova" panose="020B0504020202020204" pitchFamily="34" charset="0"/>
                <a:ea typeface="Open Sans" panose="020B0604020202020204" charset="0"/>
                <a:cs typeface="Open Sans" panose="020B0604020202020204" charset="0"/>
              </a:rPr>
              <a:t>Å lytte er en bevisst og aktiv handling som i seg selv er inkluderende. Tar vi oss tid til å lytte styrker vi hverandres forståelse og får til bedre samarbeid. Når du lytter skaper du tillit. Hvordan er din lytteevne?</a:t>
            </a:r>
          </a:p>
        </p:txBody>
      </p:sp>
      <p:sp>
        <p:nvSpPr>
          <p:cNvPr id="15" name="TextBox 14">
            <a:extLst>
              <a:ext uri="{FF2B5EF4-FFF2-40B4-BE49-F238E27FC236}">
                <a16:creationId xmlns:a16="http://schemas.microsoft.com/office/drawing/2014/main" id="{440B4ABE-78B4-4F9D-A6B5-F89E7B9CE531}"/>
              </a:ext>
            </a:extLst>
          </p:cNvPr>
          <p:cNvSpPr txBox="1"/>
          <p:nvPr/>
        </p:nvSpPr>
        <p:spPr>
          <a:xfrm>
            <a:off x="6821119" y="3850571"/>
            <a:ext cx="2025496" cy="1169551"/>
          </a:xfrm>
          <a:prstGeom prst="rect">
            <a:avLst/>
          </a:prstGeom>
          <a:noFill/>
        </p:spPr>
        <p:txBody>
          <a:bodyPr wrap="square" rtlCol="0">
            <a:spAutoFit/>
          </a:bodyPr>
          <a:lstStyle/>
          <a:p>
            <a:r>
              <a:rPr lang="nb-NO" sz="1000">
                <a:latin typeface="Arial Nova" panose="020B0504020202020204" pitchFamily="34" charset="0"/>
                <a:ea typeface="Open Sans" panose="020B0604020202020204" charset="0"/>
                <a:cs typeface="Open Sans" panose="020B0604020202020204" charset="0"/>
              </a:rPr>
              <a:t>Medarbeidere påvirkes  i størst grad av ledere sin atferd og spesifikke handlinger, og i mindre grad av informasjon. Kjenner du tygghet i rollen som leder, verneombud eller tillitsvalgt ? </a:t>
            </a:r>
          </a:p>
        </p:txBody>
      </p:sp>
      <p:sp>
        <p:nvSpPr>
          <p:cNvPr id="3" name="TextBox 2">
            <a:extLst>
              <a:ext uri="{FF2B5EF4-FFF2-40B4-BE49-F238E27FC236}">
                <a16:creationId xmlns:a16="http://schemas.microsoft.com/office/drawing/2014/main" id="{3D4C7339-7F5A-4EE1-B53A-E1509486E60F}"/>
              </a:ext>
            </a:extLst>
          </p:cNvPr>
          <p:cNvSpPr txBox="1"/>
          <p:nvPr/>
        </p:nvSpPr>
        <p:spPr>
          <a:xfrm>
            <a:off x="335247" y="2023940"/>
            <a:ext cx="1848277" cy="1815882"/>
          </a:xfrm>
          <a:prstGeom prst="rect">
            <a:avLst/>
          </a:prstGeom>
          <a:noFill/>
        </p:spPr>
        <p:txBody>
          <a:bodyPr wrap="square" rtlCol="0">
            <a:spAutoFit/>
          </a:bodyPr>
          <a:lstStyle/>
          <a:p>
            <a:r>
              <a:rPr lang="nb-NO">
                <a:latin typeface="Arial Nova" panose="020B0504020202020204" pitchFamily="34" charset="0"/>
                <a:ea typeface="Open Sans" panose="020B0604020202020204" charset="0"/>
                <a:cs typeface="Open Sans" panose="020B0604020202020204" charset="0"/>
              </a:rPr>
              <a:t>Rolleferdigheter er noe som utvikles over tid. Vi har alle våre styrker og  områder vi kan utvikle og styrke.</a:t>
            </a:r>
          </a:p>
          <a:p>
            <a:endParaRPr lang="nb-NO">
              <a:latin typeface="Arial Nova" panose="020B0504020202020204" pitchFamily="34" charset="0"/>
              <a:ea typeface="Open Sans" panose="020B0604020202020204" charset="0"/>
              <a:cs typeface="Open Sans" panose="020B0604020202020204" charset="0"/>
            </a:endParaRPr>
          </a:p>
          <a:p>
            <a:r>
              <a:rPr lang="nb-NO">
                <a:latin typeface="Arial Nova" panose="020B0504020202020204" pitchFamily="34" charset="0"/>
                <a:ea typeface="Open Sans" panose="020B0604020202020204" charset="0"/>
                <a:cs typeface="Open Sans" panose="020B0604020202020204" charset="0"/>
              </a:rPr>
              <a:t>Hva med deg?</a:t>
            </a:r>
          </a:p>
        </p:txBody>
      </p:sp>
      <p:sp>
        <p:nvSpPr>
          <p:cNvPr id="4" name="TextBox 3">
            <a:extLst>
              <a:ext uri="{FF2B5EF4-FFF2-40B4-BE49-F238E27FC236}">
                <a16:creationId xmlns:a16="http://schemas.microsoft.com/office/drawing/2014/main" id="{8DDAD1E1-89C7-446D-87A8-7ACEFEA66808}"/>
              </a:ext>
            </a:extLst>
          </p:cNvPr>
          <p:cNvSpPr txBox="1"/>
          <p:nvPr/>
        </p:nvSpPr>
        <p:spPr>
          <a:xfrm>
            <a:off x="7248319" y="587765"/>
            <a:ext cx="1171096" cy="230832"/>
          </a:xfrm>
          <a:prstGeom prst="rect">
            <a:avLst/>
          </a:prstGeom>
          <a:noFill/>
        </p:spPr>
        <p:txBody>
          <a:bodyPr wrap="square" rtlCol="0">
            <a:spAutoFit/>
          </a:bodyPr>
          <a:lstStyle/>
          <a:p>
            <a:r>
              <a:rPr lang="nb-NO" sz="900" b="1">
                <a:latin typeface="Arial Nova" panose="020B0504020202020204" pitchFamily="34" charset="0"/>
              </a:rPr>
              <a:t>Ta beslutninger</a:t>
            </a:r>
          </a:p>
        </p:txBody>
      </p:sp>
    </p:spTree>
    <p:extLst>
      <p:ext uri="{BB962C8B-B14F-4D97-AF65-F5344CB8AC3E}">
        <p14:creationId xmlns:p14="http://schemas.microsoft.com/office/powerpoint/2010/main" val="171733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a:bodyPr>
          <a:lstStyle/>
          <a:p>
            <a:r>
              <a:rPr lang="nb-NO" dirty="0"/>
              <a:t>Hva kom dere frem til?</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lstStyle/>
          <a:p>
            <a:r>
              <a:rPr lang="nb-NO" dirty="0">
                <a:solidFill>
                  <a:schemeClr val="tx1"/>
                </a:solidFill>
              </a:rPr>
              <a:t>Plenum </a:t>
            </a:r>
          </a:p>
        </p:txBody>
      </p:sp>
      <p:pic>
        <p:nvPicPr>
          <p:cNvPr id="6" name="Picture Placeholder 5">
            <a:extLst>
              <a:ext uri="{FF2B5EF4-FFF2-40B4-BE49-F238E27FC236}">
                <a16:creationId xmlns:a16="http://schemas.microsoft.com/office/drawing/2014/main" id="{491D183E-A4FE-4FB2-A9E5-D8C2B27F28B2}"/>
              </a:ext>
            </a:extLst>
          </p:cNvPr>
          <p:cNvPicPr>
            <a:picLocks noGrp="1" noChangeAspect="1"/>
          </p:cNvPicPr>
          <p:nvPr>
            <p:ph type="pic" sz="quarter" idx="11"/>
          </p:nvPr>
        </p:nvPicPr>
        <p:blipFill>
          <a:blip r:embed="rId3"/>
          <a:srcRect t="10464" b="10464"/>
          <a:stretch/>
        </p:blipFill>
        <p:spPr/>
      </p:pic>
    </p:spTree>
    <p:extLst>
      <p:ext uri="{BB962C8B-B14F-4D97-AF65-F5344CB8AC3E}">
        <p14:creationId xmlns:p14="http://schemas.microsoft.com/office/powerpoint/2010/main" val="31134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F3C9FE-7B6C-7041-B229-6E2D08B474CE}"/>
              </a:ext>
            </a:extLst>
          </p:cNvPr>
          <p:cNvSpPr>
            <a:spLocks noGrp="1"/>
          </p:cNvSpPr>
          <p:nvPr>
            <p:ph type="title"/>
          </p:nvPr>
        </p:nvSpPr>
        <p:spPr/>
        <p:txBody>
          <a:bodyPr/>
          <a:lstStyle/>
          <a:p>
            <a:r>
              <a:rPr lang="nb-NO" dirty="0"/>
              <a:t>Pause</a:t>
            </a:r>
          </a:p>
        </p:txBody>
      </p:sp>
      <p:sp>
        <p:nvSpPr>
          <p:cNvPr id="3" name="Plassholder for tekst 2">
            <a:extLst>
              <a:ext uri="{FF2B5EF4-FFF2-40B4-BE49-F238E27FC236}">
                <a16:creationId xmlns:a16="http://schemas.microsoft.com/office/drawing/2014/main" id="{E9AD4D9F-A755-194E-8C14-4101E83BF397}"/>
              </a:ext>
            </a:extLst>
          </p:cNvPr>
          <p:cNvSpPr>
            <a:spLocks noGrp="1"/>
          </p:cNvSpPr>
          <p:nvPr>
            <p:ph type="body" idx="1"/>
          </p:nvPr>
        </p:nvSpPr>
        <p:spPr/>
        <p:txBody>
          <a:bodyPr/>
          <a:lstStyle/>
          <a:p>
            <a:endParaRPr lang="nb-NO" dirty="0">
              <a:solidFill>
                <a:schemeClr val="tx1"/>
              </a:solidFill>
            </a:endParaRPr>
          </a:p>
          <a:p>
            <a:endParaRPr lang="nb-NO" dirty="0">
              <a:solidFill>
                <a:schemeClr val="tx1"/>
              </a:solidFill>
            </a:endParaRPr>
          </a:p>
          <a:p>
            <a:r>
              <a:rPr lang="nb-NO" dirty="0">
                <a:solidFill>
                  <a:schemeClr val="tx1"/>
                </a:solidFill>
              </a:rPr>
              <a:t>10 minutter </a:t>
            </a:r>
          </a:p>
        </p:txBody>
      </p:sp>
      <p:pic>
        <p:nvPicPr>
          <p:cNvPr id="8" name="Picture Placeholder 7">
            <a:extLst>
              <a:ext uri="{FF2B5EF4-FFF2-40B4-BE49-F238E27FC236}">
                <a16:creationId xmlns:a16="http://schemas.microsoft.com/office/drawing/2014/main" id="{7DD5535C-8198-4E7E-9641-5E91103C9F64}"/>
              </a:ext>
            </a:extLst>
          </p:cNvPr>
          <p:cNvPicPr>
            <a:picLocks noGrp="1" noChangeAspect="1"/>
          </p:cNvPicPr>
          <p:nvPr>
            <p:ph type="pic" sz="quarter" idx="10"/>
          </p:nvPr>
        </p:nvPicPr>
        <p:blipFill>
          <a:blip r:embed="rId2"/>
          <a:srcRect t="5361" b="5361"/>
          <a:stretch>
            <a:fillRect/>
          </a:stretch>
        </p:blipFill>
        <p:spPr/>
      </p:pic>
    </p:spTree>
    <p:extLst>
      <p:ext uri="{BB962C8B-B14F-4D97-AF65-F5344CB8AC3E}">
        <p14:creationId xmlns:p14="http://schemas.microsoft.com/office/powerpoint/2010/main" val="13100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8B413-1B56-446B-AE40-9CB3AB7D23B6}"/>
              </a:ext>
            </a:extLst>
          </p:cNvPr>
          <p:cNvSpPr>
            <a:spLocks noGrp="1"/>
          </p:cNvSpPr>
          <p:nvPr>
            <p:ph type="title"/>
          </p:nvPr>
        </p:nvSpPr>
        <p:spPr>
          <a:xfrm>
            <a:off x="271874" y="801624"/>
            <a:ext cx="4331652" cy="1282729"/>
          </a:xfrm>
        </p:spPr>
        <p:txBody>
          <a:bodyPr anchor="b">
            <a:normAutofit/>
          </a:bodyPr>
          <a:lstStyle/>
          <a:p>
            <a:r>
              <a:rPr lang="nb-NO" dirty="0"/>
              <a:t>Den sømløse dialogen i emosjonelt arbeid</a:t>
            </a:r>
          </a:p>
        </p:txBody>
      </p:sp>
      <p:sp>
        <p:nvSpPr>
          <p:cNvPr id="25" name="Rectangle 24">
            <a:extLst>
              <a:ext uri="{FF2B5EF4-FFF2-40B4-BE49-F238E27FC236}">
                <a16:creationId xmlns:a16="http://schemas.microsoft.com/office/drawing/2014/main" id="{DF68C4F4-8CD5-4C64-AEE2-F68B58C9EC8E}"/>
              </a:ext>
            </a:extLst>
          </p:cNvPr>
          <p:cNvSpPr/>
          <p:nvPr/>
        </p:nvSpPr>
        <p:spPr>
          <a:xfrm>
            <a:off x="271874" y="325696"/>
            <a:ext cx="8519129" cy="252000"/>
          </a:xfrm>
          <a:prstGeom prst="rect">
            <a:avLst/>
          </a:prstGeom>
          <a:solidFill>
            <a:srgbClr val="85B7B9"/>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3</a:t>
            </a:r>
          </a:p>
        </p:txBody>
      </p:sp>
      <p:sp>
        <p:nvSpPr>
          <p:cNvPr id="30" name="TextBox 29">
            <a:extLst>
              <a:ext uri="{FF2B5EF4-FFF2-40B4-BE49-F238E27FC236}">
                <a16:creationId xmlns:a16="http://schemas.microsoft.com/office/drawing/2014/main" id="{07315F77-4033-4D5D-B136-39C73A420755}"/>
              </a:ext>
            </a:extLst>
          </p:cNvPr>
          <p:cNvSpPr txBox="1"/>
          <p:nvPr/>
        </p:nvSpPr>
        <p:spPr>
          <a:xfrm>
            <a:off x="271874" y="2273151"/>
            <a:ext cx="4082956" cy="2130070"/>
          </a:xfrm>
          <a:prstGeom prst="rect">
            <a:avLst/>
          </a:prstGeom>
          <a:noFill/>
        </p:spPr>
        <p:txBody>
          <a:bodyPr wrap="square" rtlCol="0">
            <a:spAutoFit/>
          </a:bodyPr>
          <a:lstStyle/>
          <a:p>
            <a:pPr marL="171450" indent="-171450">
              <a:lnSpc>
                <a:spcPct val="150000"/>
              </a:lnSpc>
              <a:spcAft>
                <a:spcPts val="488"/>
              </a:spcAft>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Partene må være særlig oppmerksom på de belastende følelser som kommer som følge av arbeidet. </a:t>
            </a:r>
          </a:p>
          <a:p>
            <a:pPr marL="171450" indent="-171450">
              <a:lnSpc>
                <a:spcPct val="150000"/>
              </a:lnSpc>
              <a:spcAft>
                <a:spcPts val="488"/>
              </a:spcAft>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Eventuelle tiltak må være både forebyggende og gjenopprettende. </a:t>
            </a:r>
          </a:p>
          <a:p>
            <a:pPr marL="171450" indent="-171450">
              <a:lnSpc>
                <a:spcPct val="150000"/>
              </a:lnSpc>
              <a:spcAft>
                <a:spcPts val="488"/>
              </a:spcAft>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Når hendelser oppstår må man ha diskusjon og refleksjon</a:t>
            </a:r>
          </a:p>
        </p:txBody>
      </p:sp>
      <p:pic>
        <p:nvPicPr>
          <p:cNvPr id="9" name="Picture 8">
            <a:extLst>
              <a:ext uri="{FF2B5EF4-FFF2-40B4-BE49-F238E27FC236}">
                <a16:creationId xmlns:a16="http://schemas.microsoft.com/office/drawing/2014/main" id="{C0E19F00-8B77-4870-B9CB-A1A6DF6B0278}"/>
              </a:ext>
            </a:extLst>
          </p:cNvPr>
          <p:cNvPicPr>
            <a:picLocks noChangeAspect="1"/>
          </p:cNvPicPr>
          <p:nvPr/>
        </p:nvPicPr>
        <p:blipFill rotWithShape="1">
          <a:blip r:embed="rId3"/>
          <a:srcRect l="11551"/>
          <a:stretch/>
        </p:blipFill>
        <p:spPr>
          <a:xfrm>
            <a:off x="4603527" y="2455192"/>
            <a:ext cx="4268599" cy="1765988"/>
          </a:xfrm>
          <a:prstGeom prst="rect">
            <a:avLst/>
          </a:prstGeom>
          <a:ln>
            <a:solidFill>
              <a:srgbClr val="85B7B9"/>
            </a:solidFill>
          </a:ln>
        </p:spPr>
      </p:pic>
    </p:spTree>
    <p:extLst>
      <p:ext uri="{BB962C8B-B14F-4D97-AF65-F5344CB8AC3E}">
        <p14:creationId xmlns:p14="http://schemas.microsoft.com/office/powerpoint/2010/main" val="211734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8B413-1B56-446B-AE40-9CB3AB7D23B6}"/>
              </a:ext>
            </a:extLst>
          </p:cNvPr>
          <p:cNvSpPr>
            <a:spLocks noGrp="1"/>
          </p:cNvSpPr>
          <p:nvPr>
            <p:ph type="title"/>
          </p:nvPr>
        </p:nvSpPr>
        <p:spPr/>
        <p:txBody>
          <a:bodyPr anchor="b">
            <a:normAutofit/>
          </a:bodyPr>
          <a:lstStyle/>
          <a:p>
            <a:r>
              <a:rPr lang="nb-NO" dirty="0"/>
              <a:t>Positiv puffing</a:t>
            </a:r>
          </a:p>
        </p:txBody>
      </p:sp>
      <p:sp>
        <p:nvSpPr>
          <p:cNvPr id="2" name="Text Placeholder 1">
            <a:extLst>
              <a:ext uri="{FF2B5EF4-FFF2-40B4-BE49-F238E27FC236}">
                <a16:creationId xmlns:a16="http://schemas.microsoft.com/office/drawing/2014/main" id="{328F0306-8D61-473B-9D86-B8B83E44A7D0}"/>
              </a:ext>
            </a:extLst>
          </p:cNvPr>
          <p:cNvSpPr>
            <a:spLocks noGrp="1"/>
          </p:cNvSpPr>
          <p:nvPr>
            <p:ph type="body" idx="1"/>
          </p:nvPr>
        </p:nvSpPr>
        <p:spPr/>
        <p:txBody>
          <a:bodyPr>
            <a:normAutofit lnSpcReduction="10000"/>
          </a:bodyPr>
          <a:lstStyle/>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Hvordan sette arbeidskollektivet i bevegelse? </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Hvordan har vi det i eget arbeidsmiljø? </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Hva skal til for å lykkes med utprøving av et nytt tiltak/en endring? </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Hva er det vi vet og hva er det vi tror?</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Hva er det som skal til for meg? </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Tilbakemeldingskultur. </a:t>
            </a:r>
          </a:p>
          <a:p>
            <a:pPr marL="171450" indent="-171450">
              <a:lnSpc>
                <a:spcPct val="150000"/>
              </a:lnSpc>
              <a:spcAft>
                <a:spcPts val="488"/>
              </a:spcAft>
              <a:buFont typeface="Arial" panose="020B0604020202020204" pitchFamily="34" charset="0"/>
              <a:buChar char="•"/>
            </a:pPr>
            <a:r>
              <a:rPr lang="nb-NO" sz="1200" dirty="0">
                <a:solidFill>
                  <a:schemeClr val="tx1"/>
                </a:solidFill>
                <a:latin typeface="Open Sans" panose="020B0604020202020204" charset="0"/>
                <a:cs typeface="Open Sans" panose="020B0604020202020204" charset="0"/>
              </a:rPr>
              <a:t>Om å lytte – på intensjonskanalen</a:t>
            </a:r>
            <a:endParaRPr lang="nb-NO" sz="1200" dirty="0">
              <a:solidFill>
                <a:schemeClr val="tx1"/>
              </a:solidFill>
            </a:endParaRPr>
          </a:p>
        </p:txBody>
      </p:sp>
      <p:pic>
        <p:nvPicPr>
          <p:cNvPr id="6" name="Picture 5">
            <a:extLst>
              <a:ext uri="{FF2B5EF4-FFF2-40B4-BE49-F238E27FC236}">
                <a16:creationId xmlns:a16="http://schemas.microsoft.com/office/drawing/2014/main" id="{01CADB5D-356E-472F-BF7B-25EFF24B1399}"/>
              </a:ext>
            </a:extLst>
          </p:cNvPr>
          <p:cNvPicPr>
            <a:picLocks noChangeAspect="1"/>
          </p:cNvPicPr>
          <p:nvPr/>
        </p:nvPicPr>
        <p:blipFill>
          <a:blip r:embed="rId3"/>
          <a:stretch>
            <a:fillRect/>
          </a:stretch>
        </p:blipFill>
        <p:spPr>
          <a:xfrm>
            <a:off x="4276121" y="1431534"/>
            <a:ext cx="4528245" cy="2991876"/>
          </a:xfrm>
          <a:prstGeom prst="rect">
            <a:avLst/>
          </a:prstGeom>
        </p:spPr>
      </p:pic>
      <p:sp>
        <p:nvSpPr>
          <p:cNvPr id="10" name="Rectangle 9">
            <a:extLst>
              <a:ext uri="{FF2B5EF4-FFF2-40B4-BE49-F238E27FC236}">
                <a16:creationId xmlns:a16="http://schemas.microsoft.com/office/drawing/2014/main" id="{5A4CBEF9-A678-4A5B-859B-DA160F805537}"/>
              </a:ext>
            </a:extLst>
          </p:cNvPr>
          <p:cNvSpPr/>
          <p:nvPr/>
        </p:nvSpPr>
        <p:spPr>
          <a:xfrm>
            <a:off x="338850" y="478096"/>
            <a:ext cx="8604553" cy="252000"/>
          </a:xfrm>
          <a:prstGeom prst="rect">
            <a:avLst/>
          </a:prstGeom>
          <a:solidFill>
            <a:srgbClr val="85B7B9"/>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3</a:t>
            </a:r>
          </a:p>
        </p:txBody>
      </p:sp>
    </p:spTree>
    <p:extLst>
      <p:ext uri="{BB962C8B-B14F-4D97-AF65-F5344CB8AC3E}">
        <p14:creationId xmlns:p14="http://schemas.microsoft.com/office/powerpoint/2010/main" val="513396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8B413-1B56-446B-AE40-9CB3AB7D23B6}"/>
              </a:ext>
            </a:extLst>
          </p:cNvPr>
          <p:cNvSpPr>
            <a:spLocks noGrp="1"/>
          </p:cNvSpPr>
          <p:nvPr>
            <p:ph type="title"/>
          </p:nvPr>
        </p:nvSpPr>
        <p:spPr/>
        <p:txBody>
          <a:bodyPr anchor="b">
            <a:normAutofit/>
          </a:bodyPr>
          <a:lstStyle/>
          <a:p>
            <a:r>
              <a:rPr lang="nb-NO" dirty="0"/>
              <a:t>Rolleforståelse og adferdsendring</a:t>
            </a:r>
          </a:p>
        </p:txBody>
      </p:sp>
      <p:sp>
        <p:nvSpPr>
          <p:cNvPr id="2" name="Text Placeholder 1">
            <a:extLst>
              <a:ext uri="{FF2B5EF4-FFF2-40B4-BE49-F238E27FC236}">
                <a16:creationId xmlns:a16="http://schemas.microsoft.com/office/drawing/2014/main" id="{328F0306-8D61-473B-9D86-B8B83E44A7D0}"/>
              </a:ext>
            </a:extLst>
          </p:cNvPr>
          <p:cNvSpPr>
            <a:spLocks noGrp="1"/>
          </p:cNvSpPr>
          <p:nvPr>
            <p:ph type="body" idx="1"/>
          </p:nvPr>
        </p:nvSpPr>
        <p:spPr/>
        <p:txBody>
          <a:bodyPr>
            <a:normAutofit/>
          </a:bodyPr>
          <a:lstStyle/>
          <a:p>
            <a:pPr marL="0" algn="ctr">
              <a:lnSpc>
                <a:spcPct val="150000"/>
              </a:lnSpc>
              <a:spcAft>
                <a:spcPts val="488"/>
              </a:spcAft>
            </a:pPr>
            <a:r>
              <a:rPr lang="nb-NO" sz="1600" b="1" i="1" dirty="0">
                <a:solidFill>
                  <a:schemeClr val="tx1"/>
                </a:solidFill>
                <a:latin typeface="Open Sans" panose="020B0604020202020204" charset="0"/>
                <a:cs typeface="Open Sans" panose="020B0604020202020204" charset="0"/>
              </a:rPr>
              <a:t>«Ja tenke det; </a:t>
            </a:r>
          </a:p>
          <a:p>
            <a:pPr marL="0" algn="ctr">
              <a:lnSpc>
                <a:spcPct val="150000"/>
              </a:lnSpc>
              <a:spcAft>
                <a:spcPts val="488"/>
              </a:spcAft>
            </a:pPr>
            <a:r>
              <a:rPr lang="nb-NO" sz="1600" b="1" i="1" dirty="0">
                <a:solidFill>
                  <a:schemeClr val="tx1"/>
                </a:solidFill>
                <a:latin typeface="Open Sans" panose="020B0604020202020204" charset="0"/>
                <a:cs typeface="Open Sans" panose="020B0604020202020204" charset="0"/>
              </a:rPr>
              <a:t>ønske det; </a:t>
            </a:r>
          </a:p>
          <a:p>
            <a:pPr marL="0" algn="ctr">
              <a:lnSpc>
                <a:spcPct val="150000"/>
              </a:lnSpc>
              <a:spcAft>
                <a:spcPts val="488"/>
              </a:spcAft>
            </a:pPr>
            <a:r>
              <a:rPr lang="nb-NO" sz="1600" b="1" i="1" dirty="0">
                <a:solidFill>
                  <a:schemeClr val="tx1"/>
                </a:solidFill>
                <a:latin typeface="Open Sans" panose="020B0604020202020204" charset="0"/>
                <a:cs typeface="Open Sans" panose="020B0604020202020204" charset="0"/>
              </a:rPr>
              <a:t>ville det med;   </a:t>
            </a:r>
          </a:p>
          <a:p>
            <a:pPr marL="285750" indent="-285750" algn="ctr">
              <a:lnSpc>
                <a:spcPct val="150000"/>
              </a:lnSpc>
              <a:spcAft>
                <a:spcPts val="488"/>
              </a:spcAft>
              <a:buFontTx/>
              <a:buChar char="-"/>
            </a:pPr>
            <a:r>
              <a:rPr lang="nb-NO" sz="1600" b="1" i="1" dirty="0">
                <a:solidFill>
                  <a:schemeClr val="tx1"/>
                </a:solidFill>
                <a:latin typeface="Open Sans" panose="020B0604020202020204" charset="0"/>
                <a:cs typeface="Open Sans" panose="020B0604020202020204" charset="0"/>
              </a:rPr>
              <a:t>men gjøre det! </a:t>
            </a:r>
          </a:p>
          <a:p>
            <a:pPr marL="285750" indent="-285750" algn="ctr">
              <a:lnSpc>
                <a:spcPct val="150000"/>
              </a:lnSpc>
              <a:spcAft>
                <a:spcPts val="488"/>
              </a:spcAft>
              <a:buFontTx/>
              <a:buChar char="-"/>
            </a:pPr>
            <a:r>
              <a:rPr lang="nb-NO" sz="1600" b="1" i="1" dirty="0">
                <a:solidFill>
                  <a:schemeClr val="tx1"/>
                </a:solidFill>
                <a:latin typeface="Open Sans" panose="020B0604020202020204" charset="0"/>
                <a:cs typeface="Open Sans" panose="020B0604020202020204" charset="0"/>
              </a:rPr>
              <a:t>Nei, det skjønner jeg ikke.» </a:t>
            </a:r>
          </a:p>
          <a:p>
            <a:pPr marL="285750" indent="-285750" algn="ctr">
              <a:lnSpc>
                <a:spcPct val="150000"/>
              </a:lnSpc>
              <a:spcAft>
                <a:spcPts val="488"/>
              </a:spcAft>
              <a:buFontTx/>
              <a:buChar char="-"/>
            </a:pPr>
            <a:r>
              <a:rPr lang="nb-NO" sz="1100" b="1" dirty="0">
                <a:solidFill>
                  <a:schemeClr val="tx1"/>
                </a:solidFill>
                <a:latin typeface="Open Sans" panose="020B0604020202020204" charset="0"/>
                <a:cs typeface="Open Sans" panose="020B0604020202020204" charset="0"/>
              </a:rPr>
              <a:t>(Peer Gynt, 3.akt) </a:t>
            </a:r>
            <a:endParaRPr lang="nb-NO" sz="1100" b="1" dirty="0">
              <a:solidFill>
                <a:schemeClr val="tx1"/>
              </a:solidFill>
            </a:endParaRPr>
          </a:p>
        </p:txBody>
      </p:sp>
      <p:sp>
        <p:nvSpPr>
          <p:cNvPr id="10" name="Rectangle 9">
            <a:extLst>
              <a:ext uri="{FF2B5EF4-FFF2-40B4-BE49-F238E27FC236}">
                <a16:creationId xmlns:a16="http://schemas.microsoft.com/office/drawing/2014/main" id="{5A4CBEF9-A678-4A5B-859B-DA160F805537}"/>
              </a:ext>
            </a:extLst>
          </p:cNvPr>
          <p:cNvSpPr/>
          <p:nvPr/>
        </p:nvSpPr>
        <p:spPr>
          <a:xfrm>
            <a:off x="338850" y="478096"/>
            <a:ext cx="8604553" cy="252000"/>
          </a:xfrm>
          <a:prstGeom prst="rect">
            <a:avLst/>
          </a:prstGeom>
          <a:solidFill>
            <a:srgbClr val="85B7B9"/>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3</a:t>
            </a:r>
          </a:p>
        </p:txBody>
      </p:sp>
      <p:pic>
        <p:nvPicPr>
          <p:cNvPr id="3" name="Picture 2">
            <a:extLst>
              <a:ext uri="{FF2B5EF4-FFF2-40B4-BE49-F238E27FC236}">
                <a16:creationId xmlns:a16="http://schemas.microsoft.com/office/drawing/2014/main" id="{98E2E355-56B3-4884-8922-3AE71AE30373}"/>
              </a:ext>
            </a:extLst>
          </p:cNvPr>
          <p:cNvPicPr>
            <a:picLocks noChangeAspect="1"/>
          </p:cNvPicPr>
          <p:nvPr/>
        </p:nvPicPr>
        <p:blipFill>
          <a:blip r:embed="rId3"/>
          <a:stretch>
            <a:fillRect/>
          </a:stretch>
        </p:blipFill>
        <p:spPr>
          <a:xfrm>
            <a:off x="4572000" y="1862525"/>
            <a:ext cx="4067175" cy="3133725"/>
          </a:xfrm>
          <a:prstGeom prst="rect">
            <a:avLst/>
          </a:prstGeom>
        </p:spPr>
      </p:pic>
    </p:spTree>
    <p:extLst>
      <p:ext uri="{BB962C8B-B14F-4D97-AF65-F5344CB8AC3E}">
        <p14:creationId xmlns:p14="http://schemas.microsoft.com/office/powerpoint/2010/main" val="97369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12247-F711-5D45-897D-F79818030F7C}"/>
              </a:ext>
            </a:extLst>
          </p:cNvPr>
          <p:cNvSpPr>
            <a:spLocks noGrp="1"/>
          </p:cNvSpPr>
          <p:nvPr>
            <p:ph type="ctrTitle"/>
          </p:nvPr>
        </p:nvSpPr>
        <p:spPr/>
        <p:txBody>
          <a:bodyPr/>
          <a:lstStyle/>
          <a:p>
            <a:r>
              <a:rPr lang="nb-NO" dirty="0"/>
              <a:t>Modul 6 fellessamling</a:t>
            </a:r>
          </a:p>
        </p:txBody>
      </p:sp>
      <p:sp>
        <p:nvSpPr>
          <p:cNvPr id="3" name="Undertittel 2">
            <a:extLst>
              <a:ext uri="{FF2B5EF4-FFF2-40B4-BE49-F238E27FC236}">
                <a16:creationId xmlns:a16="http://schemas.microsoft.com/office/drawing/2014/main" id="{E5A39096-65F2-9C4D-BFCD-51678380CE9A}"/>
              </a:ext>
            </a:extLst>
          </p:cNvPr>
          <p:cNvSpPr>
            <a:spLocks noGrp="1"/>
          </p:cNvSpPr>
          <p:nvPr>
            <p:ph type="subTitle" idx="1"/>
          </p:nvPr>
        </p:nvSpPr>
        <p:spPr/>
        <p:txBody>
          <a:bodyPr/>
          <a:lstStyle/>
          <a:p>
            <a:r>
              <a:rPr lang="nb-NO" dirty="0"/>
              <a:t>Kurs i rolleforståelse og partssamarbeid </a:t>
            </a:r>
          </a:p>
          <a:p>
            <a:r>
              <a:rPr lang="nb-NO" dirty="0"/>
              <a:t>for sykehjem og barnehager</a:t>
            </a:r>
          </a:p>
        </p:txBody>
      </p:sp>
    </p:spTree>
    <p:extLst>
      <p:ext uri="{BB962C8B-B14F-4D97-AF65-F5344CB8AC3E}">
        <p14:creationId xmlns:p14="http://schemas.microsoft.com/office/powerpoint/2010/main" val="35982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81DFB-B79C-4F39-906A-52E806C797FC}"/>
              </a:ext>
            </a:extLst>
          </p:cNvPr>
          <p:cNvSpPr>
            <a:spLocks noGrp="1"/>
          </p:cNvSpPr>
          <p:nvPr>
            <p:ph type="title"/>
          </p:nvPr>
        </p:nvSpPr>
        <p:spPr>
          <a:xfrm>
            <a:off x="328204" y="947032"/>
            <a:ext cx="4963886" cy="1888487"/>
          </a:xfrm>
        </p:spPr>
        <p:txBody>
          <a:bodyPr>
            <a:normAutofit fontScale="90000"/>
          </a:bodyPr>
          <a:lstStyle/>
          <a:p>
            <a:r>
              <a:rPr lang="nb-NO" dirty="0">
                <a:latin typeface="Titillium Web" panose="020B0604020202020204" charset="0"/>
                <a:cs typeface="Titillium Web" panose="020B0604020202020204" charset="0"/>
              </a:rPr>
              <a:t>Møte med personalet</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Partssamarbeid</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Finne løsninger </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Utarbeide en plan</a:t>
            </a:r>
            <a:br>
              <a:rPr lang="nb-NO" dirty="0">
                <a:latin typeface="Titillium Web" panose="020B0604020202020204" charset="0"/>
                <a:cs typeface="Titillium Web" panose="020B0604020202020204" charset="0"/>
              </a:rPr>
            </a:br>
            <a:r>
              <a:rPr lang="nb-NO" dirty="0">
                <a:latin typeface="Titillium Web" panose="020B0604020202020204" charset="0"/>
                <a:cs typeface="Titillium Web" panose="020B0604020202020204" charset="0"/>
              </a:rPr>
              <a:t>Jobbe sammen</a:t>
            </a:r>
          </a:p>
        </p:txBody>
      </p:sp>
      <p:sp>
        <p:nvSpPr>
          <p:cNvPr id="12" name="Text Placeholder 2">
            <a:extLst>
              <a:ext uri="{FF2B5EF4-FFF2-40B4-BE49-F238E27FC236}">
                <a16:creationId xmlns:a16="http://schemas.microsoft.com/office/drawing/2014/main" id="{917400C5-94AE-4F6E-B493-FD52BB198692}"/>
              </a:ext>
            </a:extLst>
          </p:cNvPr>
          <p:cNvSpPr>
            <a:spLocks noGrp="1"/>
          </p:cNvSpPr>
          <p:nvPr>
            <p:ph type="body" idx="1"/>
          </p:nvPr>
        </p:nvSpPr>
        <p:spPr>
          <a:xfrm>
            <a:off x="339634" y="2674620"/>
            <a:ext cx="3968666" cy="2163279"/>
          </a:xfrm>
        </p:spPr>
        <p:txBody>
          <a:bodyPr>
            <a:normAutofit/>
          </a:bodyPr>
          <a:lstStyle/>
          <a:p>
            <a:pPr marL="171450" lvl="0" indent="-171450">
              <a:lnSpc>
                <a:spcPct val="150000"/>
              </a:lnSpc>
              <a:buFont typeface="Arial" panose="020B0604020202020204" pitchFamily="34" charset="0"/>
              <a:buChar char="•"/>
            </a:pPr>
            <a:r>
              <a:rPr lang="nb-NO" sz="1400" dirty="0">
                <a:solidFill>
                  <a:schemeClr val="tx1"/>
                </a:solidFill>
              </a:rPr>
              <a:t>Hva ønsker vi å oppnå? </a:t>
            </a:r>
          </a:p>
          <a:p>
            <a:pPr marL="171450" indent="-171450">
              <a:lnSpc>
                <a:spcPct val="150000"/>
              </a:lnSpc>
              <a:buFont typeface="Arial" panose="020B0604020202020204" pitchFamily="34" charset="0"/>
              <a:buChar char="•"/>
            </a:pPr>
            <a:r>
              <a:rPr lang="nb-NO" sz="1400" dirty="0">
                <a:solidFill>
                  <a:schemeClr val="tx1"/>
                </a:solidFill>
              </a:rPr>
              <a:t>Hvilke hindre vil vi møte på veien?</a:t>
            </a:r>
          </a:p>
          <a:p>
            <a:pPr marL="171450" indent="-171450">
              <a:lnSpc>
                <a:spcPct val="150000"/>
              </a:lnSpc>
              <a:buFont typeface="Arial" panose="020B0604020202020204" pitchFamily="34" charset="0"/>
              <a:buChar char="•"/>
            </a:pPr>
            <a:r>
              <a:rPr lang="nb-NO" sz="1400" dirty="0">
                <a:solidFill>
                  <a:schemeClr val="tx1"/>
                </a:solidFill>
              </a:rPr>
              <a:t>Hva skal vi gjøre når vi møter på hinderet?</a:t>
            </a:r>
            <a:endParaRPr lang="nb-NO" sz="1400" dirty="0"/>
          </a:p>
        </p:txBody>
      </p:sp>
      <p:pic>
        <p:nvPicPr>
          <p:cNvPr id="9" name="Picture Placeholder 2">
            <a:extLst>
              <a:ext uri="{FF2B5EF4-FFF2-40B4-BE49-F238E27FC236}">
                <a16:creationId xmlns:a16="http://schemas.microsoft.com/office/drawing/2014/main" id="{FBD0D564-4445-48F0-AD94-99ADE5724D7D}"/>
              </a:ext>
            </a:extLst>
          </p:cNvPr>
          <p:cNvPicPr>
            <a:picLocks noGrp="1" noChangeAspect="1"/>
          </p:cNvPicPr>
          <p:nvPr>
            <p:ph type="pic" sz="quarter" idx="11"/>
          </p:nvPr>
        </p:nvPicPr>
        <p:blipFill>
          <a:blip r:embed="rId3"/>
          <a:srcRect/>
          <a:stretch/>
        </p:blipFill>
        <p:spPr>
          <a:xfrm>
            <a:off x="4308300" y="2032897"/>
            <a:ext cx="4514938" cy="2539652"/>
          </a:xfrm>
        </p:spPr>
      </p:pic>
      <p:pic>
        <p:nvPicPr>
          <p:cNvPr id="3" name="Picture 2">
            <a:extLst>
              <a:ext uri="{FF2B5EF4-FFF2-40B4-BE49-F238E27FC236}">
                <a16:creationId xmlns:a16="http://schemas.microsoft.com/office/drawing/2014/main" id="{AF036329-2913-48CB-B9BA-838BC1F49AC7}"/>
              </a:ext>
            </a:extLst>
          </p:cNvPr>
          <p:cNvPicPr>
            <a:picLocks noChangeAspect="1"/>
          </p:cNvPicPr>
          <p:nvPr/>
        </p:nvPicPr>
        <p:blipFill>
          <a:blip r:embed="rId4"/>
          <a:stretch>
            <a:fillRect/>
          </a:stretch>
        </p:blipFill>
        <p:spPr>
          <a:xfrm>
            <a:off x="7510276" y="204947"/>
            <a:ext cx="1457070" cy="1438781"/>
          </a:xfrm>
          <a:prstGeom prst="rect">
            <a:avLst/>
          </a:prstGeom>
        </p:spPr>
      </p:pic>
      <p:sp>
        <p:nvSpPr>
          <p:cNvPr id="7" name="Rectangle 6">
            <a:extLst>
              <a:ext uri="{FF2B5EF4-FFF2-40B4-BE49-F238E27FC236}">
                <a16:creationId xmlns:a16="http://schemas.microsoft.com/office/drawing/2014/main" id="{5551F7E2-887C-4483-9D91-F05820E88B76}"/>
              </a:ext>
            </a:extLst>
          </p:cNvPr>
          <p:cNvSpPr/>
          <p:nvPr/>
        </p:nvSpPr>
        <p:spPr>
          <a:xfrm>
            <a:off x="338851" y="478096"/>
            <a:ext cx="6917356" cy="252000"/>
          </a:xfrm>
          <a:prstGeom prst="rect">
            <a:avLst/>
          </a:prstGeom>
          <a:solidFill>
            <a:srgbClr val="77AEB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4</a:t>
            </a:r>
          </a:p>
        </p:txBody>
      </p:sp>
    </p:spTree>
    <p:extLst>
      <p:ext uri="{BB962C8B-B14F-4D97-AF65-F5344CB8AC3E}">
        <p14:creationId xmlns:p14="http://schemas.microsoft.com/office/powerpoint/2010/main" val="222942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fade">
                                      <p:cBhvr>
                                        <p:cTn id="18" dur="500"/>
                                        <p:tgtEl>
                                          <p:spTgt spid="1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81DFB-B79C-4F39-906A-52E806C797FC}"/>
              </a:ext>
            </a:extLst>
          </p:cNvPr>
          <p:cNvSpPr>
            <a:spLocks noGrp="1"/>
          </p:cNvSpPr>
          <p:nvPr>
            <p:ph type="title"/>
          </p:nvPr>
        </p:nvSpPr>
        <p:spPr/>
        <p:txBody>
          <a:bodyPr>
            <a:normAutofit/>
          </a:bodyPr>
          <a:lstStyle/>
          <a:p>
            <a:r>
              <a:rPr lang="nb-NO" dirty="0">
                <a:latin typeface="Titillium Web" panose="020B0604020202020204" charset="0"/>
                <a:cs typeface="Titillium Web" panose="020B0604020202020204" charset="0"/>
              </a:rPr>
              <a:t>Hvordan skal vi løse problemet? </a:t>
            </a:r>
          </a:p>
        </p:txBody>
      </p:sp>
      <p:sp>
        <p:nvSpPr>
          <p:cNvPr id="4" name="Text Placeholder 3">
            <a:extLst>
              <a:ext uri="{FF2B5EF4-FFF2-40B4-BE49-F238E27FC236}">
                <a16:creationId xmlns:a16="http://schemas.microsoft.com/office/drawing/2014/main" id="{94F82634-7D32-420D-8CB3-5FDE598DD03A}"/>
              </a:ext>
            </a:extLst>
          </p:cNvPr>
          <p:cNvSpPr>
            <a:spLocks noGrp="1"/>
          </p:cNvSpPr>
          <p:nvPr>
            <p:ph type="body" idx="1"/>
          </p:nvPr>
        </p:nvSpPr>
        <p:spPr/>
        <p:txBody>
          <a:bodyPr>
            <a:normAutofit fontScale="92500" lnSpcReduction="20000"/>
          </a:bodyPr>
          <a:lstStyle/>
          <a:p>
            <a:r>
              <a:rPr lang="nb-NO" sz="1400" dirty="0">
                <a:solidFill>
                  <a:schemeClr val="tx1"/>
                </a:solidFill>
              </a:rPr>
              <a:t>Åpne opp for flere perspektiver og muligheter </a:t>
            </a:r>
          </a:p>
          <a:p>
            <a:r>
              <a:rPr lang="nb-NO" sz="1400" b="1" dirty="0">
                <a:solidFill>
                  <a:schemeClr val="tx1"/>
                </a:solidFill>
              </a:rPr>
              <a:t>Refleksjon</a:t>
            </a:r>
          </a:p>
          <a:p>
            <a:r>
              <a:rPr lang="nb-NO" sz="1400" dirty="0">
                <a:solidFill>
                  <a:schemeClr val="tx1"/>
                </a:solidFill>
              </a:rPr>
              <a:t>JA-OG! </a:t>
            </a:r>
          </a:p>
          <a:p>
            <a:endParaRPr lang="nb-NO" sz="1400" dirty="0">
              <a:solidFill>
                <a:schemeClr val="tx1"/>
              </a:solidFill>
            </a:endParaRPr>
          </a:p>
          <a:p>
            <a:r>
              <a:rPr lang="nb-NO" sz="1400" dirty="0">
                <a:solidFill>
                  <a:schemeClr val="tx1"/>
                </a:solidFill>
              </a:rPr>
              <a:t>Tiltak som forebygger og tiltak som gjenoppretter </a:t>
            </a:r>
          </a:p>
          <a:p>
            <a:endParaRPr lang="nb-NO" sz="1400" dirty="0">
              <a:solidFill>
                <a:schemeClr val="tx1"/>
              </a:solidFill>
            </a:endParaRPr>
          </a:p>
          <a:p>
            <a:r>
              <a:rPr lang="nb-NO" sz="1400" dirty="0">
                <a:solidFill>
                  <a:schemeClr val="tx1"/>
                </a:solidFill>
              </a:rPr>
              <a:t>Hvike tiltak treffer best? </a:t>
            </a:r>
          </a:p>
          <a:p>
            <a:r>
              <a:rPr lang="nb-NO" sz="1400" b="1" dirty="0">
                <a:solidFill>
                  <a:schemeClr val="tx1"/>
                </a:solidFill>
              </a:rPr>
              <a:t>Diskusjon </a:t>
            </a:r>
          </a:p>
          <a:p>
            <a:endParaRPr lang="nb-NO" sz="1400" dirty="0">
              <a:solidFill>
                <a:schemeClr val="tx1"/>
              </a:solidFill>
            </a:endParaRPr>
          </a:p>
          <a:p>
            <a:r>
              <a:rPr lang="nb-NO" sz="1400" dirty="0">
                <a:solidFill>
                  <a:schemeClr val="tx1"/>
                </a:solidFill>
              </a:rPr>
              <a:t>Prioritere tiltak basert på verdi / nytte og mulighet for gjennomføring</a:t>
            </a:r>
          </a:p>
          <a:p>
            <a:r>
              <a:rPr lang="nb-NO" sz="1400" dirty="0">
                <a:solidFill>
                  <a:schemeClr val="tx1"/>
                </a:solidFill>
              </a:rPr>
              <a:t> </a:t>
            </a:r>
          </a:p>
        </p:txBody>
      </p:sp>
      <p:pic>
        <p:nvPicPr>
          <p:cNvPr id="3" name="Picture 2">
            <a:extLst>
              <a:ext uri="{FF2B5EF4-FFF2-40B4-BE49-F238E27FC236}">
                <a16:creationId xmlns:a16="http://schemas.microsoft.com/office/drawing/2014/main" id="{435B21DA-F51A-4CF3-B702-12DE92478E30}"/>
              </a:ext>
            </a:extLst>
          </p:cNvPr>
          <p:cNvPicPr>
            <a:picLocks noChangeAspect="1"/>
          </p:cNvPicPr>
          <p:nvPr/>
        </p:nvPicPr>
        <p:blipFill rotWithShape="1">
          <a:blip r:embed="rId3"/>
          <a:srcRect l="22284" r="31551"/>
          <a:stretch/>
        </p:blipFill>
        <p:spPr>
          <a:xfrm>
            <a:off x="4835702" y="1765311"/>
            <a:ext cx="3920490" cy="2609314"/>
          </a:xfrm>
          <a:prstGeom prst="rect">
            <a:avLst/>
          </a:prstGeom>
        </p:spPr>
      </p:pic>
      <p:pic>
        <p:nvPicPr>
          <p:cNvPr id="2" name="Picture 1">
            <a:extLst>
              <a:ext uri="{FF2B5EF4-FFF2-40B4-BE49-F238E27FC236}">
                <a16:creationId xmlns:a16="http://schemas.microsoft.com/office/drawing/2014/main" id="{C7F5DBA8-207B-4D60-8F8A-BC29A4D7530C}"/>
              </a:ext>
            </a:extLst>
          </p:cNvPr>
          <p:cNvPicPr>
            <a:picLocks noChangeAspect="1"/>
          </p:cNvPicPr>
          <p:nvPr/>
        </p:nvPicPr>
        <p:blipFill>
          <a:blip r:embed="rId4"/>
          <a:stretch>
            <a:fillRect/>
          </a:stretch>
        </p:blipFill>
        <p:spPr>
          <a:xfrm>
            <a:off x="7487349" y="200059"/>
            <a:ext cx="1438781" cy="1444877"/>
          </a:xfrm>
          <a:prstGeom prst="rect">
            <a:avLst/>
          </a:prstGeom>
        </p:spPr>
      </p:pic>
      <p:sp>
        <p:nvSpPr>
          <p:cNvPr id="7" name="Rectangle 6">
            <a:extLst>
              <a:ext uri="{FF2B5EF4-FFF2-40B4-BE49-F238E27FC236}">
                <a16:creationId xmlns:a16="http://schemas.microsoft.com/office/drawing/2014/main" id="{3CEA151F-9891-45A2-8AEA-5563AF1A67AB}"/>
              </a:ext>
            </a:extLst>
          </p:cNvPr>
          <p:cNvSpPr/>
          <p:nvPr/>
        </p:nvSpPr>
        <p:spPr>
          <a:xfrm>
            <a:off x="338851" y="478096"/>
            <a:ext cx="6917356" cy="252000"/>
          </a:xfrm>
          <a:prstGeom prst="rect">
            <a:avLst/>
          </a:prstGeom>
          <a:solidFill>
            <a:srgbClr val="548F92"/>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5</a:t>
            </a:r>
          </a:p>
        </p:txBody>
      </p:sp>
    </p:spTree>
    <p:extLst>
      <p:ext uri="{BB962C8B-B14F-4D97-AF65-F5344CB8AC3E}">
        <p14:creationId xmlns:p14="http://schemas.microsoft.com/office/powerpoint/2010/main" val="126052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animEffect transition="in" filter="fade">
                                      <p:cBhvr>
                                        <p:cTn id="29" dur="500"/>
                                        <p:tgtEl>
                                          <p:spTgt spid="4">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a:bodyPr>
          <a:lstStyle/>
          <a:p>
            <a:r>
              <a:rPr lang="nb-NO" dirty="0"/>
              <a:t>Introduksjon til gruppeoppgave 2</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normAutofit/>
          </a:bodyPr>
          <a:lstStyle/>
          <a:p>
            <a:endParaRPr lang="nb-NO" sz="1100"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p:txBody>
      </p:sp>
      <p:pic>
        <p:nvPicPr>
          <p:cNvPr id="6" name="Picture Placeholder 5">
            <a:extLst>
              <a:ext uri="{FF2B5EF4-FFF2-40B4-BE49-F238E27FC236}">
                <a16:creationId xmlns:a16="http://schemas.microsoft.com/office/drawing/2014/main" id="{491D183E-A4FE-4FB2-A9E5-D8C2B27F28B2}"/>
              </a:ext>
            </a:extLst>
          </p:cNvPr>
          <p:cNvPicPr>
            <a:picLocks noGrp="1" noChangeAspect="1"/>
          </p:cNvPicPr>
          <p:nvPr>
            <p:ph type="pic" sz="quarter" idx="11"/>
          </p:nvPr>
        </p:nvPicPr>
        <p:blipFill>
          <a:blip r:embed="rId3"/>
          <a:srcRect l="2595" r="2595"/>
          <a:stretch>
            <a:fillRect/>
          </a:stretch>
        </p:blipFill>
        <p:spPr/>
      </p:pic>
      <p:sp>
        <p:nvSpPr>
          <p:cNvPr id="4" name="TekstSylinder 3">
            <a:extLst>
              <a:ext uri="{FF2B5EF4-FFF2-40B4-BE49-F238E27FC236}">
                <a16:creationId xmlns:a16="http://schemas.microsoft.com/office/drawing/2014/main" id="{4559EF0D-A9CE-E4C3-7122-3AA4436D81A9}"/>
              </a:ext>
            </a:extLst>
          </p:cNvPr>
          <p:cNvSpPr txBox="1"/>
          <p:nvPr/>
        </p:nvSpPr>
        <p:spPr>
          <a:xfrm>
            <a:off x="1418492" y="2813539"/>
            <a:ext cx="3135795" cy="738664"/>
          </a:xfrm>
          <a:prstGeom prst="rect">
            <a:avLst/>
          </a:prstGeom>
          <a:noFill/>
        </p:spPr>
        <p:txBody>
          <a:bodyPr wrap="none" rtlCol="0">
            <a:spAutoFit/>
          </a:bodyPr>
          <a:lstStyle/>
          <a:p>
            <a:r>
              <a:rPr lang="nb-NO" sz="1400" b="1" dirty="0">
                <a:solidFill>
                  <a:schemeClr val="bg2"/>
                </a:solidFill>
                <a:latin typeface="Open Sans" panose="020B0604020202020204" charset="0"/>
                <a:ea typeface="Open Sans" panose="020B0604020202020204" charset="0"/>
                <a:cs typeface="Open Sans" panose="020B0604020202020204" charset="0"/>
              </a:rPr>
              <a:t>Deres erfaring med prosessen</a:t>
            </a:r>
          </a:p>
          <a:p>
            <a:r>
              <a:rPr lang="nb-NO" b="1" dirty="0">
                <a:solidFill>
                  <a:schemeClr val="bg2"/>
                </a:solidFill>
                <a:latin typeface="Open Sans" panose="020B0604020202020204" charset="0"/>
                <a:ea typeface="Open Sans" panose="020B0604020202020204" charset="0"/>
                <a:cs typeface="Open Sans" panose="020B0604020202020204" charset="0"/>
              </a:rPr>
              <a:t>Dokumentere hva dere har gjort</a:t>
            </a:r>
            <a:r>
              <a:rPr lang="nb-NO" sz="1400" b="1" dirty="0">
                <a:solidFill>
                  <a:schemeClr val="bg2"/>
                </a:solidFill>
                <a:latin typeface="Open Sans" panose="020B0604020202020204" charset="0"/>
                <a:ea typeface="Open Sans" panose="020B0604020202020204" charset="0"/>
                <a:cs typeface="Open Sans" panose="020B0604020202020204" charset="0"/>
              </a:rPr>
              <a:t> </a:t>
            </a:r>
          </a:p>
          <a:p>
            <a:endParaRPr lang="nb-NO" b="1" dirty="0"/>
          </a:p>
        </p:txBody>
      </p:sp>
    </p:spTree>
    <p:extLst>
      <p:ext uri="{BB962C8B-B14F-4D97-AF65-F5344CB8AC3E}">
        <p14:creationId xmlns:p14="http://schemas.microsoft.com/office/powerpoint/2010/main" val="22180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1225111" y="1919932"/>
            <a:ext cx="2109543" cy="2852686"/>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1219939"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1287041"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1225112"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1225112" y="3644827"/>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1165318"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a:t>
            </a:r>
            <a:r>
              <a:rPr lang="nb-NO" sz="900">
                <a:solidFill>
                  <a:srgbClr val="FFFFFF"/>
                </a:solidFill>
                <a:latin typeface="Open Sans" panose="020B0604020202020204" charset="0"/>
                <a:ea typeface="Open Sans" panose="020B0604020202020204" charset="0"/>
                <a:cs typeface="Open Sans" panose="020B0604020202020204" charset="0"/>
              </a:rPr>
              <a:t>30</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min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som tar notater.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1189781" y="2005233"/>
            <a:ext cx="2191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Vurdere og dokumentere den prosessen dere har vært gjennom</a:t>
            </a:r>
          </a:p>
        </p:txBody>
      </p:sp>
      <p:sp>
        <p:nvSpPr>
          <p:cNvPr id="35" name="TextBox 34">
            <a:extLst>
              <a:ext uri="{FF2B5EF4-FFF2-40B4-BE49-F238E27FC236}">
                <a16:creationId xmlns:a16="http://schemas.microsoft.com/office/drawing/2014/main" id="{B88D36AC-3290-4A7B-BAEC-A68E2D2FA330}"/>
              </a:ext>
            </a:extLst>
          </p:cNvPr>
          <p:cNvSpPr txBox="1"/>
          <p:nvPr/>
        </p:nvSpPr>
        <p:spPr>
          <a:xfrm>
            <a:off x="1191041" y="2964312"/>
            <a:ext cx="209524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a:cs typeface="Open Sans" panose="020B0604020202020204" charset="0"/>
                <a:sym typeface="Open Sans"/>
              </a:rPr>
              <a:t>Dokumentert erfaringer og hva dere har gjort</a:t>
            </a:r>
            <a:endParaRPr lang="nb-NO" sz="900" dirty="0">
              <a:solidFill>
                <a:srgbClr val="FFFFFF"/>
              </a:solidFill>
              <a:latin typeface="Open Sans" panose="020B0604020202020204" charset="0"/>
              <a:ea typeface="Open Sans"/>
              <a:cs typeface="Open Sans" panose="020B0604020202020204" charset="0"/>
              <a:sym typeface="Open Sans"/>
            </a:endParaRPr>
          </a:p>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a:cs typeface="Open Sans" panose="020B0604020202020204" charset="0"/>
                <a:sym typeface="Open Sans"/>
              </a:rPr>
              <a:t>Bevisste på hva dere kan gjøre mer av og eller annerledes neste gang</a:t>
            </a:r>
          </a:p>
        </p:txBody>
      </p:sp>
      <p:sp>
        <p:nvSpPr>
          <p:cNvPr id="38" name="Rectangle 37">
            <a:extLst>
              <a:ext uri="{FF2B5EF4-FFF2-40B4-BE49-F238E27FC236}">
                <a16:creationId xmlns:a16="http://schemas.microsoft.com/office/drawing/2014/main" id="{7EC034E7-FF6F-43DF-8F0F-0E6018ED68A0}"/>
              </a:ext>
            </a:extLst>
          </p:cNvPr>
          <p:cNvSpPr/>
          <p:nvPr/>
        </p:nvSpPr>
        <p:spPr>
          <a:xfrm>
            <a:off x="3603486" y="1677661"/>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651963" y="1757331"/>
            <a:ext cx="1987121"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rPr>
              <a:t>Noter noen punkter i skjemaet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rPr>
              <a:t>Bruke gjerne spørsmålene på neste slide som utgangspunkt</a:t>
            </a: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6247513" y="1645519"/>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6261247" y="1649358"/>
            <a:ext cx="2446946" cy="2931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Felles</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rPr>
              <a:t>Diskuter i plenum det dere har kommet frem til hver og en</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Noter i alle rutene</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Kopier lysarkene dersom dere trenger mer plass</a:t>
            </a:r>
          </a:p>
        </p:txBody>
      </p:sp>
      <p:sp>
        <p:nvSpPr>
          <p:cNvPr id="3" name="TextBox 2">
            <a:extLst>
              <a:ext uri="{FF2B5EF4-FFF2-40B4-BE49-F238E27FC236}">
                <a16:creationId xmlns:a16="http://schemas.microsoft.com/office/drawing/2014/main" id="{6B333A84-0959-4BA4-B2D6-56F287E17059}"/>
              </a:ext>
            </a:extLst>
          </p:cNvPr>
          <p:cNvSpPr txBox="1"/>
          <p:nvPr/>
        </p:nvSpPr>
        <p:spPr>
          <a:xfrm>
            <a:off x="4079105" y="1418646"/>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dirty="0">
                <a:solidFill>
                  <a:srgbClr val="2D7C81"/>
                </a:solidFill>
              </a:rPr>
              <a:t>5</a:t>
            </a:r>
            <a:r>
              <a:rPr kumimoji="0" lang="nb-NO" sz="1400" b="0" i="0" u="none" strike="noStrike" kern="0" cap="none" spc="0" normalizeH="0" baseline="0" noProof="0" dirty="0">
                <a:ln>
                  <a:noFill/>
                </a:ln>
                <a:solidFill>
                  <a:srgbClr val="2D7C81"/>
                </a:solidFill>
                <a:effectLst/>
                <a:uLnTx/>
                <a:uFillTx/>
                <a:latin typeface="Arial"/>
                <a:cs typeface="Arial"/>
                <a:sym typeface="Arial"/>
              </a:rPr>
              <a:t>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6726949" y="1401572"/>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dirty="0">
                <a:solidFill>
                  <a:srgbClr val="2D7C81"/>
                </a:solidFill>
              </a:rPr>
              <a:t>25 </a:t>
            </a:r>
            <a:r>
              <a:rPr kumimoji="0" lang="nb-NO" sz="1400" b="0" i="0" u="none" strike="noStrike" kern="0" cap="none" spc="0" normalizeH="0" baseline="0" noProof="0" dirty="0">
                <a:ln>
                  <a:noFill/>
                </a:ln>
                <a:solidFill>
                  <a:srgbClr val="2D7C81"/>
                </a:solidFill>
                <a:effectLst/>
                <a:uLnTx/>
                <a:uFillTx/>
                <a:latin typeface="Arial"/>
                <a:cs typeface="Arial"/>
                <a:sym typeface="Arial"/>
              </a:rPr>
              <a:t>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1219939"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1219939"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7AD31A6-25DC-46FD-9C31-20C95835B917}"/>
              </a:ext>
            </a:extLst>
          </p:cNvPr>
          <p:cNvSpPr>
            <a:spLocks noGrp="1"/>
          </p:cNvSpPr>
          <p:nvPr>
            <p:ph type="title"/>
          </p:nvPr>
        </p:nvSpPr>
        <p:spPr/>
        <p:txBody>
          <a:bodyPr>
            <a:normAutofit fontScale="90000"/>
          </a:bodyPr>
          <a:lstStyle/>
          <a:p>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Introduksjon</a:t>
            </a:r>
            <a:br>
              <a:rPr lang="nb-NO" b="0" dirty="0">
                <a:solidFill>
                  <a:srgbClr val="042827"/>
                </a:solidFill>
                <a:latin typeface="Calibri" panose="020F0502020204030204" pitchFamily="34" charset="0"/>
                <a:ea typeface="Open Sans"/>
                <a:cs typeface="Calibri" panose="020F0502020204030204" pitchFamily="34" charset="0"/>
                <a:sym typeface="Open Sans"/>
              </a:rPr>
            </a:br>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Gruppeoppgave </a:t>
            </a:r>
            <a:r>
              <a:rPr lang="nb-NO" b="0" dirty="0">
                <a:solidFill>
                  <a:srgbClr val="042827"/>
                </a:solidFill>
                <a:latin typeface="Calibri" panose="020F0502020204030204" pitchFamily="34" charset="0"/>
                <a:ea typeface="Open Sans"/>
                <a:cs typeface="Calibri" panose="020F0502020204030204" pitchFamily="34" charset="0"/>
                <a:sym typeface="Open Sans"/>
              </a:rPr>
              <a:t>2</a:t>
            </a:r>
            <a:b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br>
            <a:endParaRPr lang="nb-NO" dirty="0">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FB613740-F2D0-43DF-B5EF-F3A5506888C9}"/>
              </a:ext>
            </a:extLst>
          </p:cNvPr>
          <p:cNvGrpSpPr/>
          <p:nvPr/>
        </p:nvGrpSpPr>
        <p:grpSpPr>
          <a:xfrm>
            <a:off x="1" y="1250950"/>
            <a:ext cx="468967" cy="2763177"/>
            <a:chOff x="0" y="0"/>
            <a:chExt cx="833718" cy="6858000"/>
          </a:xfrm>
          <a:solidFill>
            <a:schemeClr val="accent2"/>
          </a:solidFill>
        </p:grpSpPr>
        <p:sp>
          <p:nvSpPr>
            <p:cNvPr id="37" name="Rectangle 36">
              <a:extLst>
                <a:ext uri="{FF2B5EF4-FFF2-40B4-BE49-F238E27FC236}">
                  <a16:creationId xmlns:a16="http://schemas.microsoft.com/office/drawing/2014/main" id="{B0478696-3F17-4EBB-A348-6CC479B1588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2" name="TextBox 41">
              <a:extLst>
                <a:ext uri="{FF2B5EF4-FFF2-40B4-BE49-F238E27FC236}">
                  <a16:creationId xmlns:a16="http://schemas.microsoft.com/office/drawing/2014/main" id="{5F327EFB-F010-4C40-8915-29D40CB7EBCA}"/>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OPPGAVE</a:t>
              </a:r>
            </a:p>
          </p:txBody>
        </p:sp>
      </p:grpSp>
    </p:spTree>
    <p:extLst>
      <p:ext uri="{BB962C8B-B14F-4D97-AF65-F5344CB8AC3E}">
        <p14:creationId xmlns:p14="http://schemas.microsoft.com/office/powerpoint/2010/main" val="2067883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BE1B6-7E7D-4124-A68E-2BB21783DEA2}"/>
              </a:ext>
            </a:extLst>
          </p:cNvPr>
          <p:cNvSpPr>
            <a:spLocks noGrp="1"/>
          </p:cNvSpPr>
          <p:nvPr>
            <p:ph type="title"/>
          </p:nvPr>
        </p:nvSpPr>
        <p:spPr/>
        <p:txBody>
          <a:bodyPr>
            <a:normAutofit/>
          </a:bodyPr>
          <a:lstStyle/>
          <a:p>
            <a:r>
              <a:rPr lang="nb-NO" dirty="0"/>
              <a:t>Erfaringer med denne endringsprosessen</a:t>
            </a:r>
          </a:p>
        </p:txBody>
      </p:sp>
      <p:sp>
        <p:nvSpPr>
          <p:cNvPr id="6" name="Text Placeholder 5">
            <a:extLst>
              <a:ext uri="{FF2B5EF4-FFF2-40B4-BE49-F238E27FC236}">
                <a16:creationId xmlns:a16="http://schemas.microsoft.com/office/drawing/2014/main" id="{58AB29DA-8262-4E2B-AC4B-D8848C9161F0}"/>
              </a:ext>
            </a:extLst>
          </p:cNvPr>
          <p:cNvSpPr>
            <a:spLocks noGrp="1"/>
          </p:cNvSpPr>
          <p:nvPr>
            <p:ph type="body" idx="1"/>
          </p:nvPr>
        </p:nvSpPr>
        <p:spPr>
          <a:xfrm>
            <a:off x="339633" y="2126800"/>
            <a:ext cx="3995299" cy="2912560"/>
          </a:xfrm>
        </p:spPr>
        <p:txBody>
          <a:bodyPr>
            <a:noAutofit/>
          </a:bodyPr>
          <a:lstStyle/>
          <a:p>
            <a:pPr marL="158750"/>
            <a:r>
              <a:rPr lang="nb-NO" sz="800" dirty="0">
                <a:solidFill>
                  <a:schemeClr val="tx1"/>
                </a:solidFill>
              </a:rPr>
              <a:t>Nyttige punkter man kan ta med når man vurderer; </a:t>
            </a:r>
          </a:p>
          <a:p>
            <a:pPr marL="330200" indent="-171450">
              <a:buFont typeface="Arial" panose="020B0604020202020204" pitchFamily="34" charset="0"/>
              <a:buChar char="•"/>
            </a:pPr>
            <a:r>
              <a:rPr lang="nb-NO" sz="800" dirty="0">
                <a:solidFill>
                  <a:schemeClr val="tx1"/>
                </a:solidFill>
              </a:rPr>
              <a:t>Hvor langt har dere kommet med implementering av tiltaket? </a:t>
            </a:r>
          </a:p>
          <a:p>
            <a:pPr marL="330200" indent="-171450">
              <a:buFont typeface="Arial" panose="020B0604020202020204" pitchFamily="34" charset="0"/>
              <a:buChar char="•"/>
            </a:pPr>
            <a:endParaRPr lang="nb-NO" sz="800" dirty="0">
              <a:solidFill>
                <a:schemeClr val="tx1"/>
              </a:solidFill>
            </a:endParaRPr>
          </a:p>
          <a:p>
            <a:pPr marL="330200" indent="-171450">
              <a:buFont typeface="Arial" panose="020B0604020202020204" pitchFamily="34" charset="0"/>
              <a:buChar char="•"/>
            </a:pPr>
            <a:r>
              <a:rPr lang="nb-NO" sz="800" dirty="0">
                <a:solidFill>
                  <a:schemeClr val="tx1"/>
                </a:solidFill>
              </a:rPr>
              <a:t>Har dere definert rett problem og satt mål?</a:t>
            </a:r>
          </a:p>
          <a:p>
            <a:pPr marL="330200" indent="-171450">
              <a:buFont typeface="Arial" panose="020B0604020202020204" pitchFamily="34" charset="0"/>
              <a:buChar char="•"/>
            </a:pPr>
            <a:endParaRPr lang="nb-NO" sz="800" dirty="0">
              <a:solidFill>
                <a:schemeClr val="tx1"/>
              </a:solidFill>
            </a:endParaRPr>
          </a:p>
          <a:p>
            <a:pPr marL="330200" indent="-171450">
              <a:buFont typeface="Arial" panose="020B0604020202020204" pitchFamily="34" charset="0"/>
              <a:buChar char="•"/>
            </a:pPr>
            <a:r>
              <a:rPr lang="nb-NO" sz="800" dirty="0">
                <a:solidFill>
                  <a:schemeClr val="tx1"/>
                </a:solidFill>
              </a:rPr>
              <a:t>Har dere kommet så langt at dere har opplevd endringer? </a:t>
            </a:r>
          </a:p>
          <a:p>
            <a:pPr marL="1238250" lvl="1" indent="-171450">
              <a:buFont typeface="Arial" panose="020B0604020202020204" pitchFamily="34" charset="0"/>
              <a:buChar char="•"/>
            </a:pPr>
            <a:r>
              <a:rPr lang="nb-NO" sz="800" dirty="0">
                <a:solidFill>
                  <a:schemeClr val="tx1"/>
                </a:solidFill>
              </a:rPr>
              <a:t>Hva har gått bra? </a:t>
            </a:r>
          </a:p>
          <a:p>
            <a:pPr marL="330200" indent="-171450">
              <a:buFont typeface="Arial" panose="020B0604020202020204" pitchFamily="34" charset="0"/>
              <a:buChar char="•"/>
            </a:pPr>
            <a:endParaRPr lang="nb-NO" sz="800" dirty="0">
              <a:solidFill>
                <a:schemeClr val="tx1"/>
              </a:solidFill>
            </a:endParaRPr>
          </a:p>
          <a:p>
            <a:pPr marL="330200" indent="-171450">
              <a:buFont typeface="Arial" panose="020B0604020202020204" pitchFamily="34" charset="0"/>
              <a:buChar char="•"/>
            </a:pPr>
            <a:r>
              <a:rPr lang="nb-NO" sz="800" dirty="0">
                <a:solidFill>
                  <a:schemeClr val="tx1"/>
                </a:solidFill>
              </a:rPr>
              <a:t>Hvilke utfordringer og hindringer har dere møtt på veien?</a:t>
            </a:r>
          </a:p>
          <a:p>
            <a:pPr marL="1238250" lvl="1" indent="-171450">
              <a:buFont typeface="Arial" panose="020B0604020202020204" pitchFamily="34" charset="0"/>
              <a:buChar char="•"/>
            </a:pPr>
            <a:r>
              <a:rPr lang="nb-NO" sz="800" dirty="0">
                <a:solidFill>
                  <a:schemeClr val="tx1"/>
                </a:solidFill>
              </a:rPr>
              <a:t>Hvordan har dere løst dette? </a:t>
            </a:r>
          </a:p>
          <a:p>
            <a:pPr marL="330200" indent="-171450">
              <a:buFont typeface="Arial" panose="020B0604020202020204" pitchFamily="34" charset="0"/>
              <a:buChar char="•"/>
            </a:pPr>
            <a:endParaRPr lang="nb-NO" sz="800" dirty="0">
              <a:solidFill>
                <a:schemeClr val="tx1"/>
              </a:solidFill>
            </a:endParaRPr>
          </a:p>
          <a:p>
            <a:pPr marL="330200" indent="-171450">
              <a:buFont typeface="Arial" panose="020B0604020202020204" pitchFamily="34" charset="0"/>
              <a:buChar char="•"/>
            </a:pPr>
            <a:r>
              <a:rPr lang="nb-NO" sz="800" dirty="0">
                <a:solidFill>
                  <a:schemeClr val="tx1"/>
                </a:solidFill>
              </a:rPr>
              <a:t>Partssamarbeidet? </a:t>
            </a:r>
          </a:p>
          <a:p>
            <a:pPr marL="1238250" lvl="1" indent="-171450">
              <a:buFont typeface="Arial" panose="020B0604020202020204" pitchFamily="34" charset="0"/>
              <a:buChar char="•"/>
            </a:pPr>
            <a:r>
              <a:rPr lang="nb-NO" sz="800" dirty="0">
                <a:solidFill>
                  <a:schemeClr val="tx1"/>
                </a:solidFill>
              </a:rPr>
              <a:t>Involvering av ansatte? </a:t>
            </a:r>
          </a:p>
          <a:p>
            <a:pPr marL="158750"/>
            <a:endParaRPr lang="nb-NO" sz="800" dirty="0">
              <a:solidFill>
                <a:schemeClr val="tx1"/>
              </a:solidFill>
            </a:endParaRPr>
          </a:p>
          <a:p>
            <a:pPr marL="330200" indent="-171450">
              <a:buFont typeface="Arial" panose="020B0604020202020204" pitchFamily="34" charset="0"/>
              <a:buChar char="•"/>
            </a:pPr>
            <a:endParaRPr lang="nb-NO" sz="800" dirty="0">
              <a:solidFill>
                <a:schemeClr val="tx1"/>
              </a:solidFill>
            </a:endParaRPr>
          </a:p>
          <a:p>
            <a:pPr marL="330200" indent="-171450">
              <a:buFont typeface="Arial" panose="020B0604020202020204" pitchFamily="34" charset="0"/>
              <a:buChar char="•"/>
            </a:pPr>
            <a:r>
              <a:rPr lang="nb-NO" sz="800" dirty="0">
                <a:solidFill>
                  <a:schemeClr val="tx1"/>
                </a:solidFill>
              </a:rPr>
              <a:t>Hvilke verktøy har dere brukt mest? </a:t>
            </a:r>
          </a:p>
          <a:p>
            <a:pPr marL="1238250" lvl="1" indent="-171450">
              <a:buFont typeface="Arial" panose="020B0604020202020204" pitchFamily="34" charset="0"/>
              <a:buChar char="•"/>
            </a:pPr>
            <a:r>
              <a:rPr lang="nb-NO" sz="800" dirty="0">
                <a:solidFill>
                  <a:schemeClr val="tx1"/>
                </a:solidFill>
              </a:rPr>
              <a:t>Er det noe som har vært mer til nytte enn annet? </a:t>
            </a:r>
          </a:p>
          <a:p>
            <a:pPr marL="158750"/>
            <a:endParaRPr lang="nb-NO" sz="800" dirty="0">
              <a:solidFill>
                <a:schemeClr val="tx1"/>
              </a:solidFill>
            </a:endParaRPr>
          </a:p>
          <a:p>
            <a:pPr marL="158750"/>
            <a:r>
              <a:rPr lang="nb-NO" sz="800" dirty="0">
                <a:solidFill>
                  <a:schemeClr val="tx1"/>
                </a:solidFill>
              </a:rPr>
              <a:t>Listen er ikke uttømmende  </a:t>
            </a:r>
          </a:p>
        </p:txBody>
      </p:sp>
      <p:pic>
        <p:nvPicPr>
          <p:cNvPr id="3" name="Picture Placeholder 2">
            <a:extLst>
              <a:ext uri="{FF2B5EF4-FFF2-40B4-BE49-F238E27FC236}">
                <a16:creationId xmlns:a16="http://schemas.microsoft.com/office/drawing/2014/main" id="{D0F4F5EE-BAC8-411C-966B-F6735FEAC9E9}"/>
              </a:ext>
            </a:extLst>
          </p:cNvPr>
          <p:cNvPicPr>
            <a:picLocks noGrp="1" noChangeAspect="1"/>
          </p:cNvPicPr>
          <p:nvPr>
            <p:ph type="pic" sz="quarter" idx="11"/>
          </p:nvPr>
        </p:nvPicPr>
        <p:blipFill>
          <a:blip r:embed="rId3"/>
          <a:srcRect l="20531" r="20531"/>
          <a:stretch>
            <a:fillRect/>
          </a:stretch>
        </p:blipFill>
        <p:spPr/>
      </p:pic>
      <p:pic>
        <p:nvPicPr>
          <p:cNvPr id="2" name="Picture 1">
            <a:extLst>
              <a:ext uri="{FF2B5EF4-FFF2-40B4-BE49-F238E27FC236}">
                <a16:creationId xmlns:a16="http://schemas.microsoft.com/office/drawing/2014/main" id="{19F93653-83EA-44C7-A2E0-A0CDAE159CCE}"/>
              </a:ext>
            </a:extLst>
          </p:cNvPr>
          <p:cNvPicPr>
            <a:picLocks noChangeAspect="1"/>
          </p:cNvPicPr>
          <p:nvPr/>
        </p:nvPicPr>
        <p:blipFill>
          <a:blip r:embed="rId4"/>
          <a:stretch>
            <a:fillRect/>
          </a:stretch>
        </p:blipFill>
        <p:spPr>
          <a:xfrm>
            <a:off x="7303771" y="205740"/>
            <a:ext cx="1596454" cy="1603218"/>
          </a:xfrm>
          <a:prstGeom prst="rect">
            <a:avLst/>
          </a:prstGeom>
        </p:spPr>
      </p:pic>
    </p:spTree>
    <p:extLst>
      <p:ext uri="{BB962C8B-B14F-4D97-AF65-F5344CB8AC3E}">
        <p14:creationId xmlns:p14="http://schemas.microsoft.com/office/powerpoint/2010/main" val="3889523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fade">
                                      <p:cBhvr>
                                        <p:cTn id="39" dur="500"/>
                                        <p:tgtEl>
                                          <p:spTgt spid="6">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fade">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5" end="15"/>
                                            </p:txEl>
                                          </p:spTgt>
                                        </p:tgtEl>
                                        <p:attrNameLst>
                                          <p:attrName>style.visibility</p:attrName>
                                        </p:attrNameLst>
                                      </p:cBhvr>
                                      <p:to>
                                        <p:strVal val="visible"/>
                                      </p:to>
                                    </p:set>
                                    <p:animEffect transition="in" filter="fade">
                                      <p:cBhvr>
                                        <p:cTn id="47" dur="500"/>
                                        <p:tgtEl>
                                          <p:spTgt spid="6">
                                            <p:txEl>
                                              <p:pRg st="15" end="1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16" end="16"/>
                                            </p:txEl>
                                          </p:spTgt>
                                        </p:tgtEl>
                                        <p:attrNameLst>
                                          <p:attrName>style.visibility</p:attrName>
                                        </p:attrNameLst>
                                      </p:cBhvr>
                                      <p:to>
                                        <p:strVal val="visible"/>
                                      </p:to>
                                    </p:set>
                                    <p:animEffect transition="in" filter="fade">
                                      <p:cBhvr>
                                        <p:cTn id="50" dur="500"/>
                                        <p:tgtEl>
                                          <p:spTgt spid="6">
                                            <p:txEl>
                                              <p:pRg st="16" end="1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18" end="18"/>
                                            </p:txEl>
                                          </p:spTgt>
                                        </p:tgtEl>
                                        <p:attrNameLst>
                                          <p:attrName>style.visibility</p:attrName>
                                        </p:attrNameLst>
                                      </p:cBhvr>
                                      <p:to>
                                        <p:strVal val="visible"/>
                                      </p:to>
                                    </p:set>
                                    <p:animEffect transition="in" filter="fade">
                                      <p:cBhvr>
                                        <p:cTn id="55"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BE1B6-7E7D-4124-A68E-2BB21783DEA2}"/>
              </a:ext>
            </a:extLst>
          </p:cNvPr>
          <p:cNvSpPr>
            <a:spLocks noGrp="1"/>
          </p:cNvSpPr>
          <p:nvPr>
            <p:ph type="title"/>
          </p:nvPr>
        </p:nvSpPr>
        <p:spPr/>
        <p:txBody>
          <a:bodyPr>
            <a:normAutofit fontScale="90000"/>
          </a:bodyPr>
          <a:lstStyle/>
          <a:p>
            <a:r>
              <a:rPr lang="nb-NO"/>
              <a:t>Vurdering av prosessen</a:t>
            </a:r>
          </a:p>
        </p:txBody>
      </p:sp>
      <p:graphicFrame>
        <p:nvGraphicFramePr>
          <p:cNvPr id="9" name="Table 9">
            <a:extLst>
              <a:ext uri="{FF2B5EF4-FFF2-40B4-BE49-F238E27FC236}">
                <a16:creationId xmlns:a16="http://schemas.microsoft.com/office/drawing/2014/main" id="{A8B161D8-DF8C-43CA-B7FC-DF415E1805A2}"/>
              </a:ext>
            </a:extLst>
          </p:cNvPr>
          <p:cNvGraphicFramePr>
            <a:graphicFrameLocks noGrp="1"/>
          </p:cNvGraphicFramePr>
          <p:nvPr/>
        </p:nvGraphicFramePr>
        <p:xfrm>
          <a:off x="1138541" y="1123085"/>
          <a:ext cx="8005459" cy="3915904"/>
        </p:xfrm>
        <a:graphic>
          <a:graphicData uri="http://schemas.openxmlformats.org/drawingml/2006/table">
            <a:tbl>
              <a:tblPr firstRow="1" bandRow="1">
                <a:solidFill>
                  <a:schemeClr val="accent2"/>
                </a:solidFill>
                <a:tableStyleId>{21E4AEA4-8DFA-4A89-87EB-49C32662AFE0}</a:tableStyleId>
              </a:tblPr>
              <a:tblGrid>
                <a:gridCol w="1996587">
                  <a:extLst>
                    <a:ext uri="{9D8B030D-6E8A-4147-A177-3AD203B41FA5}">
                      <a16:colId xmlns:a16="http://schemas.microsoft.com/office/drawing/2014/main" val="2034931571"/>
                    </a:ext>
                  </a:extLst>
                </a:gridCol>
                <a:gridCol w="2896618">
                  <a:extLst>
                    <a:ext uri="{9D8B030D-6E8A-4147-A177-3AD203B41FA5}">
                      <a16:colId xmlns:a16="http://schemas.microsoft.com/office/drawing/2014/main" val="2233561223"/>
                    </a:ext>
                  </a:extLst>
                </a:gridCol>
                <a:gridCol w="3112254">
                  <a:extLst>
                    <a:ext uri="{9D8B030D-6E8A-4147-A177-3AD203B41FA5}">
                      <a16:colId xmlns:a16="http://schemas.microsoft.com/office/drawing/2014/main" val="1838117745"/>
                    </a:ext>
                  </a:extLst>
                </a:gridCol>
              </a:tblGrid>
              <a:tr h="670891">
                <a:tc>
                  <a:txBody>
                    <a:bodyPr/>
                    <a:lstStyle/>
                    <a:p>
                      <a:r>
                        <a:rPr lang="nb-NO" sz="1100" dirty="0">
                          <a:solidFill>
                            <a:schemeClr val="bg1"/>
                          </a:solidFill>
                        </a:rPr>
                        <a:t>Aktivitet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solidFill>
                            <a:schemeClr val="bg1"/>
                          </a:solidFill>
                        </a:rPr>
                        <a:t>Hva har gått bra</a:t>
                      </a:r>
                      <a:br>
                        <a:rPr lang="nb-NO" sz="1100">
                          <a:solidFill>
                            <a:schemeClr val="bg1"/>
                          </a:solidFill>
                        </a:rPr>
                      </a:br>
                      <a:r>
                        <a:rPr lang="nb-NO" sz="900" b="0" err="1">
                          <a:solidFill>
                            <a:schemeClr val="bg1"/>
                          </a:solidFill>
                        </a:rPr>
                        <a:t>F.eks</a:t>
                      </a:r>
                      <a:r>
                        <a:rPr lang="nb-NO" sz="900" b="0">
                          <a:solidFill>
                            <a:schemeClr val="bg1"/>
                          </a:solidFill>
                        </a:rPr>
                        <a:t> Beskriv Hvordan har du tatt i bruk det du har lært for å jobbe med konkrete arbeidsmiljøutfordringer?  </a:t>
                      </a:r>
                      <a:endParaRPr lang="en-US" sz="900" b="0">
                        <a:solidFill>
                          <a:schemeClr val="bg1"/>
                        </a:solidFill>
                      </a:endParaRPr>
                    </a:p>
                    <a:p>
                      <a:endParaRPr lang="nb-NO" sz="1100">
                        <a:solidFill>
                          <a:schemeClr val="bg1"/>
                        </a:solidFill>
                      </a:endParaRPr>
                    </a:p>
                  </a:txBody>
                  <a:tcPr/>
                </a:tc>
                <a:tc>
                  <a:txBody>
                    <a:bodyPr/>
                    <a:lstStyle/>
                    <a:p>
                      <a:r>
                        <a:rPr lang="nb-NO" sz="1100" dirty="0">
                          <a:solidFill>
                            <a:schemeClr val="bg1"/>
                          </a:solidFill>
                        </a:rPr>
                        <a:t>Hindre / utfordringer</a:t>
                      </a:r>
                    </a:p>
                    <a:p>
                      <a:r>
                        <a:rPr lang="nb-NO" sz="1100" dirty="0">
                          <a:solidFill>
                            <a:schemeClr val="bg1"/>
                          </a:solidFill>
                        </a:rPr>
                        <a:t>og hvordan dere har løst dem</a:t>
                      </a:r>
                    </a:p>
                  </a:txBody>
                  <a:tcPr/>
                </a:tc>
                <a:extLst>
                  <a:ext uri="{0D108BD9-81ED-4DB2-BD59-A6C34878D82A}">
                    <a16:rowId xmlns:a16="http://schemas.microsoft.com/office/drawing/2014/main" val="3361048882"/>
                  </a:ext>
                </a:extLst>
              </a:tr>
              <a:tr h="604620">
                <a:tc>
                  <a:txBody>
                    <a:bodyPr/>
                    <a:lstStyle/>
                    <a:p>
                      <a:r>
                        <a:rPr lang="nb-NO" sz="1100" b="1" dirty="0">
                          <a:solidFill>
                            <a:schemeClr val="bg1"/>
                          </a:solidFill>
                        </a:rPr>
                        <a:t>Finne rett problem</a:t>
                      </a:r>
                    </a:p>
                  </a:txBody>
                  <a:tcPr>
                    <a:solidFill>
                      <a:schemeClr val="accent2"/>
                    </a:solidFill>
                  </a:tcPr>
                </a:tc>
                <a:tc>
                  <a:txBody>
                    <a:bodyPr/>
                    <a:lstStyle/>
                    <a:p>
                      <a:r>
                        <a:rPr lang="nb-NO" sz="1000" dirty="0"/>
                        <a:t>fritekst</a:t>
                      </a:r>
                      <a:endParaRPr lang="nb-NO" sz="1000" dirty="0">
                        <a:latin typeface="Times New Roman" panose="02020603050405020304" pitchFamily="18" charset="0"/>
                        <a:cs typeface="Times New Roman" panose="02020603050405020304" pitchFamily="18" charset="0"/>
                      </a:endParaRPr>
                    </a:p>
                  </a:txBody>
                  <a:tcPr/>
                </a:tc>
                <a:tc>
                  <a:txBody>
                    <a:bodyPr/>
                    <a:lstStyle/>
                    <a:p>
                      <a:endParaRPr lang="nb-NO" sz="1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0352621"/>
                  </a:ext>
                </a:extLst>
              </a:tr>
              <a:tr h="34404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b="1" u="none" strike="noStrike" cap="none" dirty="0">
                          <a:solidFill>
                            <a:schemeClr val="bg1"/>
                          </a:solidFill>
                          <a:effectLst/>
                          <a:sym typeface="Arial"/>
                        </a:rPr>
                        <a:t>Tiltaket deres</a:t>
                      </a:r>
                      <a:br>
                        <a:rPr lang="nb-NO" sz="1600" dirty="0">
                          <a:solidFill>
                            <a:schemeClr val="bg1"/>
                          </a:solidFill>
                          <a:effectLst/>
                        </a:rPr>
                      </a:br>
                      <a:r>
                        <a:rPr lang="nb-NO" sz="900" b="0" u="none" strike="noStrike" cap="none" dirty="0">
                          <a:solidFill>
                            <a:schemeClr val="bg1"/>
                          </a:solidFill>
                          <a:effectLst/>
                          <a:sym typeface="Arial"/>
                        </a:rPr>
                        <a:t>I neste kolonne skriv  NAVN på tiltaket, samt noen stikkord om område/ omfang. samt MÅLET  dere har satt. og hvor  i løpet dere befinner dere. Husk  å nevne hindre i den ytterste kolonnen.</a:t>
                      </a:r>
                      <a:endParaRPr lang="nb-NO" sz="900" b="1" dirty="0">
                        <a:solidFill>
                          <a:schemeClr val="bg1"/>
                        </a:solidFill>
                      </a:endParaRPr>
                    </a:p>
                  </a:txBody>
                  <a:tcPr>
                    <a:solidFill>
                      <a:schemeClr val="accent2"/>
                    </a:solidFill>
                  </a:tcPr>
                </a:tc>
                <a:tc>
                  <a:txBody>
                    <a:bodyPr/>
                    <a:lstStyle/>
                    <a:p>
                      <a:endParaRPr lang="nb-NO" sz="1000" dirty="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79070"/>
                  </a:ext>
                </a:extLst>
              </a:tr>
              <a:tr h="639029">
                <a:tc>
                  <a:txBody>
                    <a:bodyPr/>
                    <a:lstStyle/>
                    <a:p>
                      <a:r>
                        <a:rPr lang="nb-NO" sz="1100" b="1" dirty="0">
                          <a:solidFill>
                            <a:schemeClr val="bg1"/>
                          </a:solidFill>
                        </a:rPr>
                        <a:t>Sette mål</a:t>
                      </a:r>
                    </a:p>
                  </a:txBody>
                  <a:tcPr>
                    <a:solidFill>
                      <a:schemeClr val="accent2"/>
                    </a:solidFill>
                  </a:tcPr>
                </a:tc>
                <a:tc>
                  <a:txBody>
                    <a:bodyPr/>
                    <a:lstStyle/>
                    <a:p>
                      <a:endParaRPr lang="nb-NO" sz="100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2404385"/>
                  </a:ext>
                </a:extLst>
              </a:tr>
              <a:tr h="614855">
                <a:tc>
                  <a:txBody>
                    <a:bodyPr/>
                    <a:lstStyle/>
                    <a:p>
                      <a:r>
                        <a:rPr lang="nb-NO" sz="1100" b="1" dirty="0">
                          <a:solidFill>
                            <a:schemeClr val="bg1"/>
                          </a:solidFill>
                        </a:rPr>
                        <a:t>Implementere og følge opp</a:t>
                      </a:r>
                    </a:p>
                  </a:txBody>
                  <a:tcPr>
                    <a:solidFill>
                      <a:schemeClr val="accent2"/>
                    </a:solidFill>
                  </a:tcPr>
                </a:tc>
                <a:tc>
                  <a:txBody>
                    <a:bodyPr/>
                    <a:lstStyle/>
                    <a:p>
                      <a:endParaRPr lang="nb-NO" sz="100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836459"/>
                  </a:ext>
                </a:extLst>
              </a:tr>
            </a:tbl>
          </a:graphicData>
        </a:graphic>
      </p:graphicFrame>
      <p:grpSp>
        <p:nvGrpSpPr>
          <p:cNvPr id="4" name="Group 3">
            <a:extLst>
              <a:ext uri="{FF2B5EF4-FFF2-40B4-BE49-F238E27FC236}">
                <a16:creationId xmlns:a16="http://schemas.microsoft.com/office/drawing/2014/main" id="{8F754527-2F9E-4233-8D7C-B8C9D505C2BD}"/>
              </a:ext>
            </a:extLst>
          </p:cNvPr>
          <p:cNvGrpSpPr/>
          <p:nvPr/>
        </p:nvGrpSpPr>
        <p:grpSpPr>
          <a:xfrm>
            <a:off x="0" y="1338802"/>
            <a:ext cx="595423" cy="3240287"/>
            <a:chOff x="0" y="0"/>
            <a:chExt cx="833718" cy="6858000"/>
          </a:xfrm>
        </p:grpSpPr>
        <p:sp>
          <p:nvSpPr>
            <p:cNvPr id="6" name="Rectangle 5">
              <a:extLst>
                <a:ext uri="{FF2B5EF4-FFF2-40B4-BE49-F238E27FC236}">
                  <a16:creationId xmlns:a16="http://schemas.microsoft.com/office/drawing/2014/main" id="{CF80803F-88F6-43FE-AE31-338E67F0258B}"/>
                </a:ext>
              </a:extLst>
            </p:cNvPr>
            <p:cNvSpPr/>
            <p:nvPr/>
          </p:nvSpPr>
          <p:spPr>
            <a:xfrm>
              <a:off x="0" y="0"/>
              <a:ext cx="8337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
            </a:p>
          </p:txBody>
        </p:sp>
        <p:sp>
          <p:nvSpPr>
            <p:cNvPr id="7" name="TextBox 6">
              <a:extLst>
                <a:ext uri="{FF2B5EF4-FFF2-40B4-BE49-F238E27FC236}">
                  <a16:creationId xmlns:a16="http://schemas.microsoft.com/office/drawing/2014/main" id="{B0B461F3-C675-41A6-B8EB-7EE96740A583}"/>
                </a:ext>
              </a:extLst>
            </p:cNvPr>
            <p:cNvSpPr txBox="1"/>
            <p:nvPr/>
          </p:nvSpPr>
          <p:spPr>
            <a:xfrm rot="16200000">
              <a:off x="-1677047" y="3628533"/>
              <a:ext cx="4141512" cy="517143"/>
            </a:xfrm>
            <a:prstGeom prst="rect">
              <a:avLst/>
            </a:prstGeom>
            <a:noFill/>
          </p:spPr>
          <p:txBody>
            <a:bodyPr wrap="square" rtlCol="0">
              <a:spAutoFit/>
            </a:bodyPr>
            <a:lstStyle/>
            <a:p>
              <a:pPr algn="ctr"/>
              <a:r>
                <a:rPr lang="nb-NO" sz="1800" dirty="0">
                  <a:solidFill>
                    <a:schemeClr val="bg1"/>
                  </a:solidFill>
                </a:rPr>
                <a:t>OPPGAVE</a:t>
              </a:r>
            </a:p>
          </p:txBody>
        </p:sp>
      </p:grpSp>
    </p:spTree>
    <p:extLst>
      <p:ext uri="{BB962C8B-B14F-4D97-AF65-F5344CB8AC3E}">
        <p14:creationId xmlns:p14="http://schemas.microsoft.com/office/powerpoint/2010/main" val="4191208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BE1B6-7E7D-4124-A68E-2BB21783DEA2}"/>
              </a:ext>
            </a:extLst>
          </p:cNvPr>
          <p:cNvSpPr>
            <a:spLocks noGrp="1"/>
          </p:cNvSpPr>
          <p:nvPr>
            <p:ph type="title"/>
          </p:nvPr>
        </p:nvSpPr>
        <p:spPr/>
        <p:txBody>
          <a:bodyPr>
            <a:normAutofit fontScale="90000"/>
          </a:bodyPr>
          <a:lstStyle/>
          <a:p>
            <a:r>
              <a:rPr lang="nb-NO"/>
              <a:t>Vurdering av prosessen</a:t>
            </a:r>
          </a:p>
        </p:txBody>
      </p:sp>
      <p:graphicFrame>
        <p:nvGraphicFramePr>
          <p:cNvPr id="9" name="Table 9">
            <a:extLst>
              <a:ext uri="{FF2B5EF4-FFF2-40B4-BE49-F238E27FC236}">
                <a16:creationId xmlns:a16="http://schemas.microsoft.com/office/drawing/2014/main" id="{A8B161D8-DF8C-43CA-B7FC-DF415E1805A2}"/>
              </a:ext>
            </a:extLst>
          </p:cNvPr>
          <p:cNvGraphicFramePr>
            <a:graphicFrameLocks noGrp="1"/>
          </p:cNvGraphicFramePr>
          <p:nvPr>
            <p:extLst>
              <p:ext uri="{D42A27DB-BD31-4B8C-83A1-F6EECF244321}">
                <p14:modId xmlns:p14="http://schemas.microsoft.com/office/powerpoint/2010/main" val="472084381"/>
              </p:ext>
            </p:extLst>
          </p:nvPr>
        </p:nvGraphicFramePr>
        <p:xfrm>
          <a:off x="1138541" y="1123085"/>
          <a:ext cx="8005459" cy="3915904"/>
        </p:xfrm>
        <a:graphic>
          <a:graphicData uri="http://schemas.openxmlformats.org/drawingml/2006/table">
            <a:tbl>
              <a:tblPr firstRow="1" bandRow="1">
                <a:solidFill>
                  <a:schemeClr val="accent2"/>
                </a:solidFill>
                <a:tableStyleId>{21E4AEA4-8DFA-4A89-87EB-49C32662AFE0}</a:tableStyleId>
              </a:tblPr>
              <a:tblGrid>
                <a:gridCol w="1996587">
                  <a:extLst>
                    <a:ext uri="{9D8B030D-6E8A-4147-A177-3AD203B41FA5}">
                      <a16:colId xmlns:a16="http://schemas.microsoft.com/office/drawing/2014/main" val="2034931571"/>
                    </a:ext>
                  </a:extLst>
                </a:gridCol>
                <a:gridCol w="2896618">
                  <a:extLst>
                    <a:ext uri="{9D8B030D-6E8A-4147-A177-3AD203B41FA5}">
                      <a16:colId xmlns:a16="http://schemas.microsoft.com/office/drawing/2014/main" val="2233561223"/>
                    </a:ext>
                  </a:extLst>
                </a:gridCol>
                <a:gridCol w="3112254">
                  <a:extLst>
                    <a:ext uri="{9D8B030D-6E8A-4147-A177-3AD203B41FA5}">
                      <a16:colId xmlns:a16="http://schemas.microsoft.com/office/drawing/2014/main" val="1838117745"/>
                    </a:ext>
                  </a:extLst>
                </a:gridCol>
              </a:tblGrid>
              <a:tr h="670891">
                <a:tc>
                  <a:txBody>
                    <a:bodyPr/>
                    <a:lstStyle/>
                    <a:p>
                      <a:r>
                        <a:rPr lang="nb-NO" sz="1100" dirty="0">
                          <a:solidFill>
                            <a:schemeClr val="bg1"/>
                          </a:solidFill>
                        </a:rPr>
                        <a:t>Aktivitet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a:solidFill>
                            <a:schemeClr val="bg1"/>
                          </a:solidFill>
                        </a:rPr>
                        <a:t>Hva har gått bra</a:t>
                      </a:r>
                      <a:br>
                        <a:rPr lang="nb-NO" sz="1100">
                          <a:solidFill>
                            <a:schemeClr val="bg1"/>
                          </a:solidFill>
                        </a:rPr>
                      </a:br>
                      <a:r>
                        <a:rPr lang="nb-NO" sz="900" b="0" err="1">
                          <a:solidFill>
                            <a:schemeClr val="bg1"/>
                          </a:solidFill>
                        </a:rPr>
                        <a:t>F.eks</a:t>
                      </a:r>
                      <a:r>
                        <a:rPr lang="nb-NO" sz="900" b="0">
                          <a:solidFill>
                            <a:schemeClr val="bg1"/>
                          </a:solidFill>
                        </a:rPr>
                        <a:t> Beskriv Hvordan har du tatt i bruk det du har lært for å jobbe med konkrete arbeidsmiljøutfordringer?  </a:t>
                      </a:r>
                      <a:endParaRPr lang="en-US" sz="900" b="0">
                        <a:solidFill>
                          <a:schemeClr val="bg1"/>
                        </a:solidFill>
                      </a:endParaRPr>
                    </a:p>
                    <a:p>
                      <a:endParaRPr lang="nb-NO" sz="1100">
                        <a:solidFill>
                          <a:schemeClr val="bg1"/>
                        </a:solidFill>
                      </a:endParaRPr>
                    </a:p>
                  </a:txBody>
                  <a:tcPr/>
                </a:tc>
                <a:tc>
                  <a:txBody>
                    <a:bodyPr/>
                    <a:lstStyle/>
                    <a:p>
                      <a:r>
                        <a:rPr lang="nb-NO" sz="1100" dirty="0">
                          <a:solidFill>
                            <a:schemeClr val="bg1"/>
                          </a:solidFill>
                        </a:rPr>
                        <a:t>Hindre / utfordringer</a:t>
                      </a:r>
                    </a:p>
                    <a:p>
                      <a:r>
                        <a:rPr lang="nb-NO" sz="1100" dirty="0">
                          <a:solidFill>
                            <a:schemeClr val="bg1"/>
                          </a:solidFill>
                        </a:rPr>
                        <a:t>og hvordan dere har løst dem</a:t>
                      </a:r>
                    </a:p>
                  </a:txBody>
                  <a:tcPr/>
                </a:tc>
                <a:extLst>
                  <a:ext uri="{0D108BD9-81ED-4DB2-BD59-A6C34878D82A}">
                    <a16:rowId xmlns:a16="http://schemas.microsoft.com/office/drawing/2014/main" val="3361048882"/>
                  </a:ext>
                </a:extLst>
              </a:tr>
              <a:tr h="604620">
                <a:tc>
                  <a:txBody>
                    <a:bodyPr/>
                    <a:lstStyle/>
                    <a:p>
                      <a:r>
                        <a:rPr lang="nb-NO" sz="1100" b="1" dirty="0">
                          <a:solidFill>
                            <a:schemeClr val="bg1"/>
                          </a:solidFill>
                        </a:rPr>
                        <a:t>Finne rett problem</a:t>
                      </a:r>
                    </a:p>
                  </a:txBody>
                  <a:tcPr>
                    <a:solidFill>
                      <a:schemeClr val="accent2"/>
                    </a:solidFill>
                  </a:tcPr>
                </a:tc>
                <a:tc>
                  <a:txBody>
                    <a:bodyPr/>
                    <a:lstStyle/>
                    <a:p>
                      <a:r>
                        <a:rPr lang="nb-NO" sz="1000" dirty="0"/>
                        <a:t>fritekst</a:t>
                      </a:r>
                      <a:endParaRPr lang="nb-NO" sz="1000" dirty="0">
                        <a:latin typeface="Times New Roman" panose="02020603050405020304" pitchFamily="18" charset="0"/>
                        <a:cs typeface="Times New Roman" panose="02020603050405020304" pitchFamily="18" charset="0"/>
                      </a:endParaRPr>
                    </a:p>
                  </a:txBody>
                  <a:tcPr/>
                </a:tc>
                <a:tc>
                  <a:txBody>
                    <a:bodyPr/>
                    <a:lstStyle/>
                    <a:p>
                      <a:endParaRPr lang="nb-NO" sz="1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0352621"/>
                  </a:ext>
                </a:extLst>
              </a:tr>
              <a:tr h="34404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100" b="1" u="none" strike="noStrike" cap="none" dirty="0">
                          <a:solidFill>
                            <a:schemeClr val="bg1"/>
                          </a:solidFill>
                          <a:effectLst/>
                          <a:sym typeface="Arial"/>
                        </a:rPr>
                        <a:t>Tiltaket deres</a:t>
                      </a:r>
                      <a:br>
                        <a:rPr lang="nb-NO" sz="1600" dirty="0">
                          <a:solidFill>
                            <a:schemeClr val="bg1"/>
                          </a:solidFill>
                          <a:effectLst/>
                        </a:rPr>
                      </a:br>
                      <a:r>
                        <a:rPr lang="nb-NO" sz="900" b="0" u="none" strike="noStrike" cap="none" dirty="0">
                          <a:solidFill>
                            <a:schemeClr val="bg1"/>
                          </a:solidFill>
                          <a:effectLst/>
                          <a:sym typeface="Arial"/>
                        </a:rPr>
                        <a:t>I neste kolonne skriv  NAVN på tiltaket, samt noen stikkord om område/ omfang. samt MÅLET  dere har satt. og hvor  i løpet dere befinner dere. Husk  å nevne hindre i den ytterste kolonnen.</a:t>
                      </a:r>
                      <a:endParaRPr lang="nb-NO" sz="900" b="1" dirty="0">
                        <a:solidFill>
                          <a:schemeClr val="bg1"/>
                        </a:solidFill>
                      </a:endParaRPr>
                    </a:p>
                  </a:txBody>
                  <a:tcPr>
                    <a:solidFill>
                      <a:schemeClr val="accent2"/>
                    </a:solidFill>
                  </a:tcPr>
                </a:tc>
                <a:tc>
                  <a:txBody>
                    <a:bodyPr/>
                    <a:lstStyle/>
                    <a:p>
                      <a:endParaRPr lang="nb-NO" sz="1000" dirty="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79070"/>
                  </a:ext>
                </a:extLst>
              </a:tr>
              <a:tr h="639029">
                <a:tc>
                  <a:txBody>
                    <a:bodyPr/>
                    <a:lstStyle/>
                    <a:p>
                      <a:r>
                        <a:rPr lang="nb-NO" sz="1100" b="1" dirty="0">
                          <a:solidFill>
                            <a:schemeClr val="bg1"/>
                          </a:solidFill>
                        </a:rPr>
                        <a:t>Sette mål</a:t>
                      </a:r>
                    </a:p>
                  </a:txBody>
                  <a:tcPr>
                    <a:solidFill>
                      <a:schemeClr val="accent2"/>
                    </a:solidFill>
                  </a:tcPr>
                </a:tc>
                <a:tc>
                  <a:txBody>
                    <a:bodyPr/>
                    <a:lstStyle/>
                    <a:p>
                      <a:endParaRPr lang="nb-NO" sz="100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2404385"/>
                  </a:ext>
                </a:extLst>
              </a:tr>
              <a:tr h="614855">
                <a:tc>
                  <a:txBody>
                    <a:bodyPr/>
                    <a:lstStyle/>
                    <a:p>
                      <a:r>
                        <a:rPr lang="nb-NO" sz="1100" b="1" dirty="0">
                          <a:solidFill>
                            <a:schemeClr val="bg1"/>
                          </a:solidFill>
                        </a:rPr>
                        <a:t>Implementere og følge opp</a:t>
                      </a:r>
                    </a:p>
                  </a:txBody>
                  <a:tcPr>
                    <a:solidFill>
                      <a:schemeClr val="accent2"/>
                    </a:solidFill>
                  </a:tcPr>
                </a:tc>
                <a:tc>
                  <a:txBody>
                    <a:bodyPr/>
                    <a:lstStyle/>
                    <a:p>
                      <a:endParaRPr lang="nb-NO" sz="1000">
                        <a:latin typeface="Times New Roman" panose="02020603050405020304" pitchFamily="18" charset="0"/>
                        <a:cs typeface="Times New Roman" panose="02020603050405020304" pitchFamily="18" charset="0"/>
                      </a:endParaRPr>
                    </a:p>
                  </a:txBody>
                  <a:tcPr/>
                </a:tc>
                <a:tc>
                  <a:txBody>
                    <a:bodyPr/>
                    <a:lstStyle/>
                    <a:p>
                      <a:endParaRPr lang="nb-NO"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836459"/>
                  </a:ext>
                </a:extLst>
              </a:tr>
            </a:tbl>
          </a:graphicData>
        </a:graphic>
      </p:graphicFrame>
      <p:grpSp>
        <p:nvGrpSpPr>
          <p:cNvPr id="4" name="Group 3">
            <a:extLst>
              <a:ext uri="{FF2B5EF4-FFF2-40B4-BE49-F238E27FC236}">
                <a16:creationId xmlns:a16="http://schemas.microsoft.com/office/drawing/2014/main" id="{74E0B699-D01A-4FFB-B852-4090896BF2FB}"/>
              </a:ext>
            </a:extLst>
          </p:cNvPr>
          <p:cNvGrpSpPr/>
          <p:nvPr/>
        </p:nvGrpSpPr>
        <p:grpSpPr>
          <a:xfrm>
            <a:off x="0" y="1338802"/>
            <a:ext cx="595423" cy="3240287"/>
            <a:chOff x="0" y="0"/>
            <a:chExt cx="833718" cy="6858000"/>
          </a:xfrm>
        </p:grpSpPr>
        <p:sp>
          <p:nvSpPr>
            <p:cNvPr id="6" name="Rectangle 5">
              <a:extLst>
                <a:ext uri="{FF2B5EF4-FFF2-40B4-BE49-F238E27FC236}">
                  <a16:creationId xmlns:a16="http://schemas.microsoft.com/office/drawing/2014/main" id="{CB3C90D6-65BC-4811-94B5-C7FE22995476}"/>
                </a:ext>
              </a:extLst>
            </p:cNvPr>
            <p:cNvSpPr/>
            <p:nvPr/>
          </p:nvSpPr>
          <p:spPr>
            <a:xfrm>
              <a:off x="0" y="0"/>
              <a:ext cx="8337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
            </a:p>
          </p:txBody>
        </p:sp>
        <p:sp>
          <p:nvSpPr>
            <p:cNvPr id="7" name="TextBox 6">
              <a:extLst>
                <a:ext uri="{FF2B5EF4-FFF2-40B4-BE49-F238E27FC236}">
                  <a16:creationId xmlns:a16="http://schemas.microsoft.com/office/drawing/2014/main" id="{083D79C8-9724-446F-99B3-92680B8D542B}"/>
                </a:ext>
              </a:extLst>
            </p:cNvPr>
            <p:cNvSpPr txBox="1"/>
            <p:nvPr/>
          </p:nvSpPr>
          <p:spPr>
            <a:xfrm rot="16200000">
              <a:off x="-1677047" y="3628533"/>
              <a:ext cx="4141512" cy="517143"/>
            </a:xfrm>
            <a:prstGeom prst="rect">
              <a:avLst/>
            </a:prstGeom>
            <a:noFill/>
          </p:spPr>
          <p:txBody>
            <a:bodyPr wrap="square" rtlCol="0">
              <a:spAutoFit/>
            </a:bodyPr>
            <a:lstStyle/>
            <a:p>
              <a:pPr algn="ctr"/>
              <a:r>
                <a:rPr lang="nb-NO" sz="1800" dirty="0">
                  <a:solidFill>
                    <a:schemeClr val="bg1"/>
                  </a:solidFill>
                </a:rPr>
                <a:t>OPPGAVE</a:t>
              </a:r>
            </a:p>
          </p:txBody>
        </p:sp>
      </p:grpSp>
    </p:spTree>
    <p:extLst>
      <p:ext uri="{BB962C8B-B14F-4D97-AF65-F5344CB8AC3E}">
        <p14:creationId xmlns:p14="http://schemas.microsoft.com/office/powerpoint/2010/main" val="116382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F3C9FE-7B6C-7041-B229-6E2D08B474CE}"/>
              </a:ext>
            </a:extLst>
          </p:cNvPr>
          <p:cNvSpPr>
            <a:spLocks noGrp="1"/>
          </p:cNvSpPr>
          <p:nvPr>
            <p:ph type="title"/>
          </p:nvPr>
        </p:nvSpPr>
        <p:spPr/>
        <p:txBody>
          <a:bodyPr/>
          <a:lstStyle/>
          <a:p>
            <a:r>
              <a:rPr lang="nb-NO" dirty="0"/>
              <a:t>Pause</a:t>
            </a:r>
          </a:p>
        </p:txBody>
      </p:sp>
      <p:sp>
        <p:nvSpPr>
          <p:cNvPr id="3" name="Plassholder for tekst 2">
            <a:extLst>
              <a:ext uri="{FF2B5EF4-FFF2-40B4-BE49-F238E27FC236}">
                <a16:creationId xmlns:a16="http://schemas.microsoft.com/office/drawing/2014/main" id="{E9AD4D9F-A755-194E-8C14-4101E83BF397}"/>
              </a:ext>
            </a:extLst>
          </p:cNvPr>
          <p:cNvSpPr>
            <a:spLocks noGrp="1"/>
          </p:cNvSpPr>
          <p:nvPr>
            <p:ph type="body" idx="1"/>
          </p:nvPr>
        </p:nvSpPr>
        <p:spPr/>
        <p:txBody>
          <a:bodyPr/>
          <a:lstStyle/>
          <a:p>
            <a:endParaRPr lang="nb-NO" dirty="0">
              <a:solidFill>
                <a:schemeClr val="tx1"/>
              </a:solidFill>
            </a:endParaRPr>
          </a:p>
          <a:p>
            <a:endParaRPr lang="nb-NO" dirty="0">
              <a:solidFill>
                <a:schemeClr val="tx1"/>
              </a:solidFill>
            </a:endParaRPr>
          </a:p>
          <a:p>
            <a:r>
              <a:rPr lang="nb-NO" dirty="0">
                <a:solidFill>
                  <a:schemeClr val="tx1"/>
                </a:solidFill>
              </a:rPr>
              <a:t>10 minutter </a:t>
            </a:r>
          </a:p>
        </p:txBody>
      </p:sp>
      <p:pic>
        <p:nvPicPr>
          <p:cNvPr id="8" name="Picture Placeholder 7">
            <a:extLst>
              <a:ext uri="{FF2B5EF4-FFF2-40B4-BE49-F238E27FC236}">
                <a16:creationId xmlns:a16="http://schemas.microsoft.com/office/drawing/2014/main" id="{7DD5535C-8198-4E7E-9641-5E91103C9F64}"/>
              </a:ext>
            </a:extLst>
          </p:cNvPr>
          <p:cNvPicPr>
            <a:picLocks noGrp="1" noChangeAspect="1"/>
          </p:cNvPicPr>
          <p:nvPr>
            <p:ph type="pic" sz="quarter" idx="10"/>
          </p:nvPr>
        </p:nvPicPr>
        <p:blipFill>
          <a:blip r:embed="rId2"/>
          <a:srcRect t="5361" b="5361"/>
          <a:stretch>
            <a:fillRect/>
          </a:stretch>
        </p:blipFill>
        <p:spPr/>
      </p:pic>
    </p:spTree>
    <p:extLst>
      <p:ext uri="{BB962C8B-B14F-4D97-AF65-F5344CB8AC3E}">
        <p14:creationId xmlns:p14="http://schemas.microsoft.com/office/powerpoint/2010/main" val="31308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81DFB-B79C-4F39-906A-52E806C797FC}"/>
              </a:ext>
            </a:extLst>
          </p:cNvPr>
          <p:cNvSpPr>
            <a:spLocks noGrp="1"/>
          </p:cNvSpPr>
          <p:nvPr>
            <p:ph type="title"/>
          </p:nvPr>
        </p:nvSpPr>
        <p:spPr>
          <a:xfrm>
            <a:off x="249965" y="1364225"/>
            <a:ext cx="5309557" cy="603677"/>
          </a:xfrm>
        </p:spPr>
        <p:txBody>
          <a:bodyPr>
            <a:normAutofit fontScale="90000"/>
          </a:bodyPr>
          <a:lstStyle/>
          <a:p>
            <a:r>
              <a:rPr lang="nb-NO" dirty="0">
                <a:latin typeface="Titillium Web" panose="020B0604020202020204" charset="0"/>
                <a:cs typeface="Titillium Web" panose="020B0604020202020204" charset="0"/>
              </a:rPr>
              <a:t>Hva ønsker vi oppnå? </a:t>
            </a:r>
          </a:p>
        </p:txBody>
      </p:sp>
      <p:pic>
        <p:nvPicPr>
          <p:cNvPr id="2" name="Picture 1">
            <a:extLst>
              <a:ext uri="{FF2B5EF4-FFF2-40B4-BE49-F238E27FC236}">
                <a16:creationId xmlns:a16="http://schemas.microsoft.com/office/drawing/2014/main" id="{CA254403-7C96-41AF-AE23-23A6222B4DC5}"/>
              </a:ext>
            </a:extLst>
          </p:cNvPr>
          <p:cNvPicPr>
            <a:picLocks noChangeAspect="1"/>
          </p:cNvPicPr>
          <p:nvPr/>
        </p:nvPicPr>
        <p:blipFill>
          <a:blip r:embed="rId3"/>
          <a:stretch>
            <a:fillRect/>
          </a:stretch>
        </p:blipFill>
        <p:spPr>
          <a:xfrm>
            <a:off x="7517113" y="181147"/>
            <a:ext cx="1457070" cy="1572904"/>
          </a:xfrm>
          <a:prstGeom prst="rect">
            <a:avLst/>
          </a:prstGeom>
        </p:spPr>
      </p:pic>
      <p:pic>
        <p:nvPicPr>
          <p:cNvPr id="10" name="Picture 9">
            <a:extLst>
              <a:ext uri="{FF2B5EF4-FFF2-40B4-BE49-F238E27FC236}">
                <a16:creationId xmlns:a16="http://schemas.microsoft.com/office/drawing/2014/main" id="{92067208-A695-4FFD-89AF-2EA48773D5AD}"/>
              </a:ext>
            </a:extLst>
          </p:cNvPr>
          <p:cNvPicPr>
            <a:picLocks noChangeAspect="1"/>
          </p:cNvPicPr>
          <p:nvPr/>
        </p:nvPicPr>
        <p:blipFill>
          <a:blip r:embed="rId4"/>
          <a:stretch>
            <a:fillRect/>
          </a:stretch>
        </p:blipFill>
        <p:spPr>
          <a:xfrm>
            <a:off x="5937520" y="2978425"/>
            <a:ext cx="3036663" cy="1950730"/>
          </a:xfrm>
          <a:prstGeom prst="rect">
            <a:avLst/>
          </a:prstGeom>
          <a:ln>
            <a:solidFill>
              <a:srgbClr val="85B7B9"/>
            </a:solidFill>
          </a:ln>
        </p:spPr>
      </p:pic>
      <p:pic>
        <p:nvPicPr>
          <p:cNvPr id="38" name="Picture 37">
            <a:extLst>
              <a:ext uri="{FF2B5EF4-FFF2-40B4-BE49-F238E27FC236}">
                <a16:creationId xmlns:a16="http://schemas.microsoft.com/office/drawing/2014/main" id="{5C6A7F52-D775-4AEF-A947-60E847F91391}"/>
              </a:ext>
            </a:extLst>
          </p:cNvPr>
          <p:cNvPicPr>
            <a:picLocks noChangeAspect="1"/>
          </p:cNvPicPr>
          <p:nvPr/>
        </p:nvPicPr>
        <p:blipFill>
          <a:blip r:embed="rId5"/>
          <a:stretch>
            <a:fillRect/>
          </a:stretch>
        </p:blipFill>
        <p:spPr>
          <a:xfrm>
            <a:off x="249966" y="2268217"/>
            <a:ext cx="5309557" cy="2660938"/>
          </a:xfrm>
          <a:prstGeom prst="rect">
            <a:avLst/>
          </a:prstGeom>
          <a:ln>
            <a:solidFill>
              <a:srgbClr val="85B7B9"/>
            </a:solidFill>
          </a:ln>
        </p:spPr>
      </p:pic>
      <p:sp>
        <p:nvSpPr>
          <p:cNvPr id="7" name="Title 5">
            <a:extLst>
              <a:ext uri="{FF2B5EF4-FFF2-40B4-BE49-F238E27FC236}">
                <a16:creationId xmlns:a16="http://schemas.microsoft.com/office/drawing/2014/main" id="{43364822-3876-4EC1-82B8-BC0BAF3DC72B}"/>
              </a:ext>
            </a:extLst>
          </p:cNvPr>
          <p:cNvSpPr txBox="1">
            <a:spLocks/>
          </p:cNvSpPr>
          <p:nvPr/>
        </p:nvSpPr>
        <p:spPr>
          <a:xfrm>
            <a:off x="5937520" y="1658985"/>
            <a:ext cx="3036663" cy="1265100"/>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Titillium Web"/>
              <a:buNone/>
              <a:defRPr sz="2800" b="1" i="0" u="none" strike="noStrike" cap="none">
                <a:solidFill>
                  <a:schemeClr val="dk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nb-NO" dirty="0">
                <a:latin typeface="Titillium Web" panose="020B0604020202020204" charset="0"/>
                <a:cs typeface="Titillium Web" panose="020B0604020202020204" charset="0"/>
              </a:rPr>
              <a:t>Hvordan går det med prosessen?</a:t>
            </a:r>
          </a:p>
        </p:txBody>
      </p:sp>
      <p:sp>
        <p:nvSpPr>
          <p:cNvPr id="8" name="Rectangle 7">
            <a:extLst>
              <a:ext uri="{FF2B5EF4-FFF2-40B4-BE49-F238E27FC236}">
                <a16:creationId xmlns:a16="http://schemas.microsoft.com/office/drawing/2014/main" id="{355B8685-3E8D-4551-9302-340A3C99E549}"/>
              </a:ext>
            </a:extLst>
          </p:cNvPr>
          <p:cNvSpPr/>
          <p:nvPr/>
        </p:nvSpPr>
        <p:spPr>
          <a:xfrm>
            <a:off x="271874" y="325696"/>
            <a:ext cx="5287649" cy="252000"/>
          </a:xfrm>
          <a:prstGeom prst="rect">
            <a:avLst/>
          </a:prstGeom>
          <a:solidFill>
            <a:srgbClr val="85B7B9"/>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3</a:t>
            </a:r>
          </a:p>
        </p:txBody>
      </p:sp>
    </p:spTree>
    <p:extLst>
      <p:ext uri="{BB962C8B-B14F-4D97-AF65-F5344CB8AC3E}">
        <p14:creationId xmlns:p14="http://schemas.microsoft.com/office/powerpoint/2010/main" val="100100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a:bodyPr>
          <a:lstStyle/>
          <a:p>
            <a:r>
              <a:rPr lang="nb-NO" dirty="0"/>
              <a:t>Introduksjon til gruppeoppgave 3</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normAutofit/>
          </a:bodyPr>
          <a:lstStyle/>
          <a:p>
            <a:endParaRPr lang="nb-NO" sz="1100"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a:p>
            <a:endParaRPr lang="nb-NO" dirty="0">
              <a:solidFill>
                <a:schemeClr val="bg2"/>
              </a:solidFill>
              <a:latin typeface="Open Sans" panose="020B0604020202020204" charset="0"/>
              <a:cs typeface="Open Sans" panose="020B0604020202020204" charset="0"/>
            </a:endParaRPr>
          </a:p>
        </p:txBody>
      </p:sp>
      <p:pic>
        <p:nvPicPr>
          <p:cNvPr id="6" name="Picture Placeholder 5">
            <a:extLst>
              <a:ext uri="{FF2B5EF4-FFF2-40B4-BE49-F238E27FC236}">
                <a16:creationId xmlns:a16="http://schemas.microsoft.com/office/drawing/2014/main" id="{491D183E-A4FE-4FB2-A9E5-D8C2B27F28B2}"/>
              </a:ext>
            </a:extLst>
          </p:cNvPr>
          <p:cNvPicPr>
            <a:picLocks noGrp="1" noChangeAspect="1"/>
          </p:cNvPicPr>
          <p:nvPr>
            <p:ph type="pic" sz="quarter" idx="11"/>
          </p:nvPr>
        </p:nvPicPr>
        <p:blipFill>
          <a:blip r:embed="rId3"/>
          <a:srcRect l="2595" r="2595"/>
          <a:stretch>
            <a:fillRect/>
          </a:stretch>
        </p:blipFill>
        <p:spPr/>
      </p:pic>
      <p:sp>
        <p:nvSpPr>
          <p:cNvPr id="4" name="TekstSylinder 3">
            <a:extLst>
              <a:ext uri="{FF2B5EF4-FFF2-40B4-BE49-F238E27FC236}">
                <a16:creationId xmlns:a16="http://schemas.microsoft.com/office/drawing/2014/main" id="{668C176E-9C3D-0DCE-2141-CA0917A117C0}"/>
              </a:ext>
            </a:extLst>
          </p:cNvPr>
          <p:cNvSpPr txBox="1"/>
          <p:nvPr/>
        </p:nvSpPr>
        <p:spPr>
          <a:xfrm>
            <a:off x="926123" y="3001108"/>
            <a:ext cx="1726755" cy="307777"/>
          </a:xfrm>
          <a:prstGeom prst="rect">
            <a:avLst/>
          </a:prstGeom>
          <a:noFill/>
        </p:spPr>
        <p:txBody>
          <a:bodyPr wrap="none" rtlCol="0">
            <a:spAutoFit/>
          </a:bodyPr>
          <a:lstStyle/>
          <a:p>
            <a:r>
              <a:rPr lang="nb-NO" b="1" dirty="0"/>
              <a:t>Hva gjør vi videre </a:t>
            </a:r>
          </a:p>
        </p:txBody>
      </p:sp>
    </p:spTree>
    <p:extLst>
      <p:ext uri="{BB962C8B-B14F-4D97-AF65-F5344CB8AC3E}">
        <p14:creationId xmlns:p14="http://schemas.microsoft.com/office/powerpoint/2010/main" val="4981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dirty="0">
                <a:solidFill>
                  <a:srgbClr val="042827"/>
                </a:solidFill>
                <a:latin typeface="Titillium Web"/>
                <a:ea typeface="Titillium Web"/>
                <a:cs typeface="Titillium Web"/>
                <a:sym typeface="Titillium Web"/>
              </a:rPr>
              <a:t>Velkommen</a:t>
            </a:r>
            <a:endParaRPr lang="nb-NO" sz="3000" dirty="0">
              <a:latin typeface="Titillium Web"/>
              <a:ea typeface="Titillium Web"/>
              <a:cs typeface="Titillium Web"/>
              <a:sym typeface="Titillium Web"/>
            </a:endParaRPr>
          </a:p>
        </p:txBody>
      </p:sp>
      <p:sp>
        <p:nvSpPr>
          <p:cNvPr id="116" name="Google Shape;116;gbb9474cba7_0_224"/>
          <p:cNvSpPr/>
          <p:nvPr/>
        </p:nvSpPr>
        <p:spPr>
          <a:xfrm>
            <a:off x="465020" y="125441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6" name="Skjermbilde 2019-10-09 kl. 15.52.27.png" descr="Skjermbilde 2019-10-09 kl. 15.52.27.png">
            <a:extLst>
              <a:ext uri="{FF2B5EF4-FFF2-40B4-BE49-F238E27FC236}">
                <a16:creationId xmlns:a16="http://schemas.microsoft.com/office/drawing/2014/main" id="{ECB1B5CF-B623-4FD0-B66F-5E2883AB1902}"/>
              </a:ext>
            </a:extLst>
          </p:cNvPr>
          <p:cNvPicPr>
            <a:picLocks noChangeAspect="1"/>
          </p:cNvPicPr>
          <p:nvPr/>
        </p:nvPicPr>
        <p:blipFill>
          <a:blip r:embed="rId3"/>
          <a:stretch>
            <a:fillRect/>
          </a:stretch>
        </p:blipFill>
        <p:spPr>
          <a:xfrm>
            <a:off x="4931715" y="328769"/>
            <a:ext cx="2153125" cy="1925577"/>
          </a:xfrm>
          <a:prstGeom prst="rect">
            <a:avLst/>
          </a:prstGeom>
          <a:ln w="12700">
            <a:miter lim="400000"/>
          </a:ln>
          <a:effectLst>
            <a:outerShdw blurRad="190500" dist="8455" dir="5400000" rotWithShape="0">
              <a:srgbClr val="000000"/>
            </a:outerShdw>
          </a:effectLst>
        </p:spPr>
      </p:pic>
      <p:pic>
        <p:nvPicPr>
          <p:cNvPr id="7" name="Bilde" descr="Bilde">
            <a:extLst>
              <a:ext uri="{FF2B5EF4-FFF2-40B4-BE49-F238E27FC236}">
                <a16:creationId xmlns:a16="http://schemas.microsoft.com/office/drawing/2014/main" id="{5E46B040-686D-4E6B-B533-C2023B130D42}"/>
              </a:ext>
            </a:extLst>
          </p:cNvPr>
          <p:cNvPicPr>
            <a:picLocks noChangeAspect="1"/>
          </p:cNvPicPr>
          <p:nvPr/>
        </p:nvPicPr>
        <p:blipFill>
          <a:blip r:embed="rId4"/>
          <a:stretch>
            <a:fillRect/>
          </a:stretch>
        </p:blipFill>
        <p:spPr>
          <a:xfrm>
            <a:off x="6644395" y="963577"/>
            <a:ext cx="2417806" cy="1925578"/>
          </a:xfrm>
          <a:prstGeom prst="rect">
            <a:avLst/>
          </a:prstGeom>
          <a:ln w="12700">
            <a:miter lim="400000"/>
          </a:ln>
          <a:effectLst>
            <a:outerShdw blurRad="254000" dist="242110" dir="5400000" rotWithShape="0">
              <a:srgbClr val="000000">
                <a:alpha val="80129"/>
              </a:srgbClr>
            </a:outerShdw>
          </a:effectLst>
        </p:spPr>
      </p:pic>
      <p:pic>
        <p:nvPicPr>
          <p:cNvPr id="8" name="Bilde" descr="Bilde">
            <a:extLst>
              <a:ext uri="{FF2B5EF4-FFF2-40B4-BE49-F238E27FC236}">
                <a16:creationId xmlns:a16="http://schemas.microsoft.com/office/drawing/2014/main" id="{5E43B426-D5DA-4969-86B7-54CB99180C64}"/>
              </a:ext>
            </a:extLst>
          </p:cNvPr>
          <p:cNvPicPr>
            <a:picLocks noChangeAspect="1"/>
          </p:cNvPicPr>
          <p:nvPr/>
        </p:nvPicPr>
        <p:blipFill>
          <a:blip r:embed="rId5"/>
          <a:stretch>
            <a:fillRect/>
          </a:stretch>
        </p:blipFill>
        <p:spPr>
          <a:xfrm>
            <a:off x="5547761" y="2494442"/>
            <a:ext cx="3378089" cy="2059041"/>
          </a:xfrm>
          <a:prstGeom prst="rect">
            <a:avLst/>
          </a:prstGeom>
          <a:ln w="12700">
            <a:miter lim="400000"/>
          </a:ln>
          <a:effectLst>
            <a:outerShdw blurRad="254000" dist="242110" dir="5400000" rotWithShape="0">
              <a:srgbClr val="000000">
                <a:alpha val="80129"/>
              </a:srgbClr>
            </a:outerShdw>
          </a:effectLst>
        </p:spPr>
      </p:pic>
      <p:pic>
        <p:nvPicPr>
          <p:cNvPr id="9" name="Google Shape;551;p72" descr="Google Shape;551;p72">
            <a:extLst>
              <a:ext uri="{FF2B5EF4-FFF2-40B4-BE49-F238E27FC236}">
                <a16:creationId xmlns:a16="http://schemas.microsoft.com/office/drawing/2014/main" id="{7839DD78-F073-41C8-B152-AB75A85B8A05}"/>
              </a:ext>
            </a:extLst>
          </p:cNvPr>
          <p:cNvPicPr>
            <a:picLocks noChangeAspect="1"/>
          </p:cNvPicPr>
          <p:nvPr/>
        </p:nvPicPr>
        <p:blipFill>
          <a:blip r:embed="rId6"/>
          <a:stretch>
            <a:fillRect/>
          </a:stretch>
        </p:blipFill>
        <p:spPr>
          <a:xfrm>
            <a:off x="4473387" y="1926366"/>
            <a:ext cx="1928170" cy="1714076"/>
          </a:xfrm>
          <a:prstGeom prst="rect">
            <a:avLst/>
          </a:prstGeom>
          <a:ln w="12700">
            <a:miter lim="400000"/>
          </a:ln>
          <a:effectLst>
            <a:outerShdw blurRad="254000" dist="242110" dir="5400000" rotWithShape="0">
              <a:srgbClr val="000000">
                <a:alpha val="80129"/>
              </a:srgbClr>
            </a:outerShdw>
          </a:effectLst>
        </p:spPr>
      </p:pic>
      <p:sp>
        <p:nvSpPr>
          <p:cNvPr id="2" name="TekstSylinder 1">
            <a:extLst>
              <a:ext uri="{FF2B5EF4-FFF2-40B4-BE49-F238E27FC236}">
                <a16:creationId xmlns:a16="http://schemas.microsoft.com/office/drawing/2014/main" id="{F97C120B-08BC-FA55-BDCD-60069DC44E71}"/>
              </a:ext>
            </a:extLst>
          </p:cNvPr>
          <p:cNvSpPr txBox="1"/>
          <p:nvPr/>
        </p:nvSpPr>
        <p:spPr>
          <a:xfrm>
            <a:off x="655710" y="2571750"/>
            <a:ext cx="3153508" cy="830997"/>
          </a:xfrm>
          <a:prstGeom prst="rect">
            <a:avLst/>
          </a:prstGeom>
          <a:noFill/>
        </p:spPr>
        <p:txBody>
          <a:bodyPr wrap="square" rtlCol="0">
            <a:spAutoFit/>
          </a:bodyPr>
          <a:lstStyle/>
          <a:p>
            <a:r>
              <a:rPr lang="nb-NO" sz="2400" dirty="0"/>
              <a:t>Modul 6</a:t>
            </a:r>
          </a:p>
          <a:p>
            <a:r>
              <a:rPr lang="nb-NO" sz="2400" dirty="0"/>
              <a:t>Avslutning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1225111" y="1919932"/>
            <a:ext cx="2109543" cy="2852686"/>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1219939"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1287041"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1225112"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1225112" y="3644827"/>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1165318"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a:t>
            </a:r>
            <a:r>
              <a:rPr lang="nb-NO" sz="900">
                <a:solidFill>
                  <a:srgbClr val="FFFFFF"/>
                </a:solidFill>
                <a:latin typeface="Open Sans" panose="020B0604020202020204" charset="0"/>
                <a:ea typeface="Open Sans" panose="020B0604020202020204" charset="0"/>
                <a:cs typeface="Open Sans" panose="020B0604020202020204" charset="0"/>
              </a:rPr>
              <a:t>30</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min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som tar notater.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1189781" y="2005233"/>
            <a:ext cx="2191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Lage (eller justere) en plan for videre arbeid</a:t>
            </a:r>
          </a:p>
        </p:txBody>
      </p:sp>
      <p:sp>
        <p:nvSpPr>
          <p:cNvPr id="35" name="TextBox 34">
            <a:extLst>
              <a:ext uri="{FF2B5EF4-FFF2-40B4-BE49-F238E27FC236}">
                <a16:creationId xmlns:a16="http://schemas.microsoft.com/office/drawing/2014/main" id="{B88D36AC-3290-4A7B-BAEC-A68E2D2FA330}"/>
              </a:ext>
            </a:extLst>
          </p:cNvPr>
          <p:cNvSpPr txBox="1"/>
          <p:nvPr/>
        </p:nvSpPr>
        <p:spPr>
          <a:xfrm>
            <a:off x="1191041" y="2964312"/>
            <a:ext cx="2095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lang="nb-NO" sz="900" dirty="0">
                <a:solidFill>
                  <a:srgbClr val="FFFFFF"/>
                </a:solidFill>
                <a:latin typeface="Open Sans" panose="020B0604020202020204" charset="0"/>
                <a:ea typeface="Open Sans"/>
                <a:cs typeface="Open Sans" panose="020B0604020202020204" charset="0"/>
                <a:sym typeface="Open Sans"/>
              </a:rPr>
              <a:t>Arbeidsmiljøarbeidet skal fortsette etter at kurset er ferdig</a:t>
            </a:r>
            <a:endPar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a:cs typeface="Open Sans" panose="020B0604020202020204" charset="0"/>
              <a:sym typeface="Open Sans"/>
            </a:endParaRPr>
          </a:p>
        </p:txBody>
      </p:sp>
      <p:sp>
        <p:nvSpPr>
          <p:cNvPr id="38" name="Rectangle 37">
            <a:extLst>
              <a:ext uri="{FF2B5EF4-FFF2-40B4-BE49-F238E27FC236}">
                <a16:creationId xmlns:a16="http://schemas.microsoft.com/office/drawing/2014/main" id="{7EC034E7-FF6F-43DF-8F0F-0E6018ED68A0}"/>
              </a:ext>
            </a:extLst>
          </p:cNvPr>
          <p:cNvSpPr/>
          <p:nvPr/>
        </p:nvSpPr>
        <p:spPr>
          <a:xfrm>
            <a:off x="3603486" y="1677661"/>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576917" y="1681501"/>
            <a:ext cx="2575225"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rPr>
              <a:t>Hva tror du er viktigst å gjøre nå?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Noter stikkord </a:t>
            </a:r>
            <a:endParaRPr kumimoji="0" lang="nb-NO" sz="1000" b="0"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6247513" y="1645519"/>
            <a:ext cx="24469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6261247" y="1649358"/>
            <a:ext cx="2446946" cy="2931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Felles</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Beskrive hva dere skal ta tak i når</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Hvem skal gjøre det</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Hva er fristene</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dirty="0">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lang="nb-NO" dirty="0">
                <a:solidFill>
                  <a:srgbClr val="042827"/>
                </a:solidFill>
                <a:latin typeface="Open Sans" panose="020B0604020202020204" charset="0"/>
                <a:ea typeface="Open Sans" panose="020B0604020202020204" charset="0"/>
                <a:cs typeface="Open Sans" panose="020B0604020202020204" charset="0"/>
              </a:rPr>
              <a:t>Hvordan skal dere følge opp? </a:t>
            </a:r>
          </a:p>
        </p:txBody>
      </p:sp>
      <p:sp>
        <p:nvSpPr>
          <p:cNvPr id="3" name="TextBox 2">
            <a:extLst>
              <a:ext uri="{FF2B5EF4-FFF2-40B4-BE49-F238E27FC236}">
                <a16:creationId xmlns:a16="http://schemas.microsoft.com/office/drawing/2014/main" id="{6B333A84-0959-4BA4-B2D6-56F287E17059}"/>
              </a:ext>
            </a:extLst>
          </p:cNvPr>
          <p:cNvSpPr txBox="1"/>
          <p:nvPr/>
        </p:nvSpPr>
        <p:spPr>
          <a:xfrm>
            <a:off x="4079105" y="1418646"/>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a:solidFill>
                  <a:srgbClr val="2D7C81"/>
                </a:solidFill>
              </a:rPr>
              <a:t>5</a:t>
            </a:r>
            <a:r>
              <a:rPr kumimoji="0" lang="nb-NO" sz="1400" b="0" i="0" u="none" strike="noStrike" kern="0" cap="none" spc="0" normalizeH="0" baseline="0" noProof="0">
                <a:ln>
                  <a:noFill/>
                </a:ln>
                <a:solidFill>
                  <a:srgbClr val="2D7C81"/>
                </a:solidFill>
                <a:effectLst/>
                <a:uLnTx/>
                <a:uFillTx/>
                <a:latin typeface="Arial"/>
                <a:cs typeface="Arial"/>
                <a:sym typeface="Arial"/>
              </a:rPr>
              <a:t>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6726949" y="1401572"/>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2D7C81"/>
                </a:solidFill>
                <a:effectLst/>
                <a:uLnTx/>
                <a:uFillTx/>
                <a:latin typeface="Arial"/>
                <a:cs typeface="Arial"/>
                <a:sym typeface="Arial"/>
              </a:rPr>
              <a:t>15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1219939"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1219939"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7AD31A6-25DC-46FD-9C31-20C95835B917}"/>
              </a:ext>
            </a:extLst>
          </p:cNvPr>
          <p:cNvSpPr>
            <a:spLocks noGrp="1"/>
          </p:cNvSpPr>
          <p:nvPr>
            <p:ph type="title"/>
          </p:nvPr>
        </p:nvSpPr>
        <p:spPr/>
        <p:txBody>
          <a:bodyPr>
            <a:normAutofit fontScale="90000"/>
          </a:bodyPr>
          <a:lstStyle/>
          <a:p>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Introduksjon</a:t>
            </a:r>
            <a:br>
              <a:rPr lang="nb-NO" b="0" dirty="0">
                <a:solidFill>
                  <a:srgbClr val="042827"/>
                </a:solidFill>
                <a:latin typeface="Calibri" panose="020F0502020204030204" pitchFamily="34" charset="0"/>
                <a:ea typeface="Open Sans"/>
                <a:cs typeface="Calibri" panose="020F0502020204030204" pitchFamily="34" charset="0"/>
                <a:sym typeface="Open Sans"/>
              </a:rPr>
            </a:br>
            <a: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t>Gruppeoppgave </a:t>
            </a:r>
            <a:r>
              <a:rPr lang="nb-NO" b="0" dirty="0">
                <a:solidFill>
                  <a:srgbClr val="042827"/>
                </a:solidFill>
                <a:latin typeface="Calibri" panose="020F0502020204030204" pitchFamily="34" charset="0"/>
                <a:ea typeface="Open Sans"/>
                <a:cs typeface="Calibri" panose="020F0502020204030204" pitchFamily="34" charset="0"/>
                <a:sym typeface="Open Sans"/>
              </a:rPr>
              <a:t>3</a:t>
            </a:r>
            <a:br>
              <a:rPr kumimoji="0" lang="nb-NO" sz="2800" b="0" i="0" u="none" strike="noStrike" kern="0" cap="none" spc="0" normalizeH="0" baseline="0" noProof="0" dirty="0">
                <a:ln>
                  <a:noFill/>
                </a:ln>
                <a:solidFill>
                  <a:srgbClr val="042827"/>
                </a:solidFill>
                <a:effectLst/>
                <a:uLnTx/>
                <a:uFillTx/>
                <a:latin typeface="Calibri" panose="020F0502020204030204" pitchFamily="34" charset="0"/>
                <a:ea typeface="Open Sans"/>
                <a:cs typeface="Calibri" panose="020F0502020204030204" pitchFamily="34" charset="0"/>
                <a:sym typeface="Open Sans"/>
              </a:rPr>
            </a:br>
            <a:endParaRPr lang="nb-NO" dirty="0">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FB613740-F2D0-43DF-B5EF-F3A5506888C9}"/>
              </a:ext>
            </a:extLst>
          </p:cNvPr>
          <p:cNvGrpSpPr/>
          <p:nvPr/>
        </p:nvGrpSpPr>
        <p:grpSpPr>
          <a:xfrm>
            <a:off x="1" y="1250950"/>
            <a:ext cx="468967" cy="2763177"/>
            <a:chOff x="0" y="0"/>
            <a:chExt cx="833718" cy="6858000"/>
          </a:xfrm>
          <a:solidFill>
            <a:schemeClr val="accent2"/>
          </a:solidFill>
        </p:grpSpPr>
        <p:sp>
          <p:nvSpPr>
            <p:cNvPr id="37" name="Rectangle 36">
              <a:extLst>
                <a:ext uri="{FF2B5EF4-FFF2-40B4-BE49-F238E27FC236}">
                  <a16:creationId xmlns:a16="http://schemas.microsoft.com/office/drawing/2014/main" id="{B0478696-3F17-4EBB-A348-6CC479B1588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42" name="TextBox 41">
              <a:extLst>
                <a:ext uri="{FF2B5EF4-FFF2-40B4-BE49-F238E27FC236}">
                  <a16:creationId xmlns:a16="http://schemas.microsoft.com/office/drawing/2014/main" id="{5F327EFB-F010-4C40-8915-29D40CB7EBCA}"/>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OPPGAVE</a:t>
              </a:r>
            </a:p>
          </p:txBody>
        </p:sp>
      </p:grpSp>
    </p:spTree>
    <p:extLst>
      <p:ext uri="{BB962C8B-B14F-4D97-AF65-F5344CB8AC3E}">
        <p14:creationId xmlns:p14="http://schemas.microsoft.com/office/powerpoint/2010/main" val="30496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6A2D-C35F-4D91-BA8A-8F8B25F6F22F}"/>
              </a:ext>
            </a:extLst>
          </p:cNvPr>
          <p:cNvSpPr>
            <a:spLocks noGrp="1"/>
          </p:cNvSpPr>
          <p:nvPr>
            <p:ph type="title"/>
          </p:nvPr>
        </p:nvSpPr>
        <p:spPr/>
        <p:txBody>
          <a:bodyPr>
            <a:normAutofit fontScale="90000"/>
          </a:bodyPr>
          <a:lstStyle/>
          <a:p>
            <a:r>
              <a:rPr lang="nb-NO" dirty="0"/>
              <a:t>Oppgave 3</a:t>
            </a:r>
            <a:br>
              <a:rPr lang="nb-NO" dirty="0"/>
            </a:br>
            <a:r>
              <a:rPr lang="nb-NO" dirty="0"/>
              <a:t>Hva er stegene videre nå?</a:t>
            </a:r>
          </a:p>
        </p:txBody>
      </p:sp>
      <p:sp>
        <p:nvSpPr>
          <p:cNvPr id="3" name="Text Placeholder 2">
            <a:extLst>
              <a:ext uri="{FF2B5EF4-FFF2-40B4-BE49-F238E27FC236}">
                <a16:creationId xmlns:a16="http://schemas.microsoft.com/office/drawing/2014/main" id="{CB08790A-0DE2-4260-A4BE-9F7201FD2DCD}"/>
              </a:ext>
            </a:extLst>
          </p:cNvPr>
          <p:cNvSpPr>
            <a:spLocks noGrp="1"/>
          </p:cNvSpPr>
          <p:nvPr>
            <p:ph type="body" idx="1"/>
          </p:nvPr>
        </p:nvSpPr>
        <p:spPr/>
        <p:txBody>
          <a:bodyPr>
            <a:normAutofit/>
          </a:bodyPr>
          <a:lstStyle/>
          <a:p>
            <a:r>
              <a:rPr lang="nb-NO" sz="1200" dirty="0">
                <a:solidFill>
                  <a:schemeClr val="tx1"/>
                </a:solidFill>
              </a:rPr>
              <a:t>Med bakgrunn i hva vi har snakket om nå…. </a:t>
            </a:r>
          </a:p>
          <a:p>
            <a:endParaRPr lang="nb-NO" sz="1200" dirty="0">
              <a:solidFill>
                <a:schemeClr val="tx1"/>
              </a:solidFill>
            </a:endParaRPr>
          </a:p>
          <a:p>
            <a:pPr marL="349250" indent="-342900">
              <a:buFont typeface="Arial" panose="020B0604020202020204" pitchFamily="34" charset="0"/>
              <a:buChar char="•"/>
            </a:pPr>
            <a:r>
              <a:rPr lang="nb-NO" sz="1200" dirty="0">
                <a:solidFill>
                  <a:schemeClr val="tx1"/>
                </a:solidFill>
              </a:rPr>
              <a:t>Hva er stegene videre? </a:t>
            </a:r>
          </a:p>
          <a:p>
            <a:pPr marL="349250" indent="-342900">
              <a:buFont typeface="Arial" panose="020B0604020202020204" pitchFamily="34" charset="0"/>
              <a:buChar char="•"/>
            </a:pPr>
            <a:r>
              <a:rPr lang="nb-NO" sz="1200" dirty="0">
                <a:solidFill>
                  <a:schemeClr val="tx1"/>
                </a:solidFill>
              </a:rPr>
              <a:t>Åpne kalenderen</a:t>
            </a:r>
          </a:p>
          <a:p>
            <a:pPr marL="349250" indent="-342900">
              <a:buFont typeface="Arial" panose="020B0604020202020204" pitchFamily="34" charset="0"/>
              <a:buChar char="•"/>
            </a:pPr>
            <a:r>
              <a:rPr lang="nb-NO" sz="1200" dirty="0">
                <a:solidFill>
                  <a:schemeClr val="tx1"/>
                </a:solidFill>
              </a:rPr>
              <a:t>Snakke med veilederen</a:t>
            </a:r>
          </a:p>
          <a:p>
            <a:pPr marL="349250" indent="-342900">
              <a:buFont typeface="Arial" panose="020B0604020202020204" pitchFamily="34" charset="0"/>
              <a:buChar char="•"/>
            </a:pPr>
            <a:r>
              <a:rPr lang="nb-NO" sz="1200" dirty="0">
                <a:solidFill>
                  <a:schemeClr val="tx1"/>
                </a:solidFill>
              </a:rPr>
              <a:t>Bruk mål-planen</a:t>
            </a:r>
          </a:p>
          <a:p>
            <a:pPr marL="349250" indent="-342900">
              <a:buFont typeface="Arial" panose="020B0604020202020204" pitchFamily="34" charset="0"/>
              <a:buChar char="•"/>
            </a:pPr>
            <a:r>
              <a:rPr lang="nb-NO" sz="1200" dirty="0">
                <a:solidFill>
                  <a:schemeClr val="tx1"/>
                </a:solidFill>
              </a:rPr>
              <a:t>Legg en plan og sett dato for presentasjon og forankring i avdelingsmøte</a:t>
            </a:r>
          </a:p>
          <a:p>
            <a:pPr marL="349250" indent="-342900">
              <a:buFont typeface="Arial" panose="020B0604020202020204" pitchFamily="34" charset="0"/>
              <a:buChar char="•"/>
            </a:pPr>
            <a:endParaRPr lang="nb-NO" sz="800" dirty="0">
              <a:solidFill>
                <a:schemeClr val="tx1"/>
              </a:solidFill>
            </a:endParaRPr>
          </a:p>
        </p:txBody>
      </p:sp>
      <p:pic>
        <p:nvPicPr>
          <p:cNvPr id="6" name="Picture Placeholder 5">
            <a:extLst>
              <a:ext uri="{FF2B5EF4-FFF2-40B4-BE49-F238E27FC236}">
                <a16:creationId xmlns:a16="http://schemas.microsoft.com/office/drawing/2014/main" id="{8CB809C0-7405-4D6F-A23E-77EF0CA8AC6F}"/>
              </a:ext>
            </a:extLst>
          </p:cNvPr>
          <p:cNvPicPr>
            <a:picLocks noGrp="1" noChangeAspect="1"/>
          </p:cNvPicPr>
          <p:nvPr>
            <p:ph type="pic" sz="quarter" idx="11"/>
          </p:nvPr>
        </p:nvPicPr>
        <p:blipFill>
          <a:blip r:embed="rId3"/>
          <a:srcRect l="25067" r="25067"/>
          <a:stretch>
            <a:fillRect/>
          </a:stretch>
        </p:blipFill>
        <p:spPr/>
      </p:pic>
    </p:spTree>
    <p:extLst>
      <p:ext uri="{BB962C8B-B14F-4D97-AF65-F5344CB8AC3E}">
        <p14:creationId xmlns:p14="http://schemas.microsoft.com/office/powerpoint/2010/main" val="961550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8022-1ABB-40FE-886E-12ECC2EE2CC2}"/>
              </a:ext>
            </a:extLst>
          </p:cNvPr>
          <p:cNvSpPr>
            <a:spLocks noGrp="1"/>
          </p:cNvSpPr>
          <p:nvPr>
            <p:ph type="title"/>
          </p:nvPr>
        </p:nvSpPr>
        <p:spPr>
          <a:xfrm>
            <a:off x="628650" y="273844"/>
            <a:ext cx="7886700" cy="829164"/>
          </a:xfrm>
        </p:spPr>
        <p:txBody>
          <a:bodyPr>
            <a:normAutofit/>
          </a:bodyPr>
          <a:lstStyle/>
          <a:p>
            <a:r>
              <a:rPr lang="nb-NO" sz="3000" dirty="0"/>
              <a:t>Plan for neste 12 måneder</a:t>
            </a:r>
          </a:p>
        </p:txBody>
      </p:sp>
      <p:sp>
        <p:nvSpPr>
          <p:cNvPr id="4" name="TextBox 3">
            <a:extLst>
              <a:ext uri="{FF2B5EF4-FFF2-40B4-BE49-F238E27FC236}">
                <a16:creationId xmlns:a16="http://schemas.microsoft.com/office/drawing/2014/main" id="{D17D3A13-3BD1-4A6B-AB95-DFE7C31E6F0E}"/>
              </a:ext>
            </a:extLst>
          </p:cNvPr>
          <p:cNvSpPr txBox="1"/>
          <p:nvPr/>
        </p:nvSpPr>
        <p:spPr>
          <a:xfrm>
            <a:off x="5549397" y="1247933"/>
            <a:ext cx="2518742" cy="461665"/>
          </a:xfrm>
          <a:prstGeom prst="rect">
            <a:avLst/>
          </a:prstGeom>
          <a:noFill/>
        </p:spPr>
        <p:txBody>
          <a:bodyPr wrap="square" rtlCol="0">
            <a:spAutoFit/>
          </a:bodyPr>
          <a:lstStyle/>
          <a:p>
            <a:pPr defTabSz="914378">
              <a:defRPr/>
            </a:pPr>
            <a:br>
              <a:rPr lang="nb-NO" sz="1200">
                <a:solidFill>
                  <a:srgbClr val="045961"/>
                </a:solidFill>
                <a:latin typeface="Calibri" panose="020F0502020204030204"/>
              </a:rPr>
            </a:br>
            <a:endParaRPr lang="nb-NO" sz="1200">
              <a:solidFill>
                <a:srgbClr val="045961"/>
              </a:solidFill>
              <a:latin typeface="Calibri" panose="020F0502020204030204"/>
            </a:endParaRPr>
          </a:p>
        </p:txBody>
      </p:sp>
      <p:graphicFrame>
        <p:nvGraphicFramePr>
          <p:cNvPr id="6" name="Table 6">
            <a:extLst>
              <a:ext uri="{FF2B5EF4-FFF2-40B4-BE49-F238E27FC236}">
                <a16:creationId xmlns:a16="http://schemas.microsoft.com/office/drawing/2014/main" id="{F3370493-7068-4438-95EF-251009C0026B}"/>
              </a:ext>
            </a:extLst>
          </p:cNvPr>
          <p:cNvGraphicFramePr>
            <a:graphicFrameLocks noGrp="1"/>
          </p:cNvGraphicFramePr>
          <p:nvPr>
            <p:extLst>
              <p:ext uri="{D42A27DB-BD31-4B8C-83A1-F6EECF244321}">
                <p14:modId xmlns:p14="http://schemas.microsoft.com/office/powerpoint/2010/main" val="3422269978"/>
              </p:ext>
            </p:extLst>
          </p:nvPr>
        </p:nvGraphicFramePr>
        <p:xfrm>
          <a:off x="1075861" y="887696"/>
          <a:ext cx="7553789" cy="3723127"/>
        </p:xfrm>
        <a:graphic>
          <a:graphicData uri="http://schemas.openxmlformats.org/drawingml/2006/table">
            <a:tbl>
              <a:tblPr firstRow="1" bandRow="1">
                <a:tableStyleId>{21E4AEA4-8DFA-4A89-87EB-49C32662AFE0}</a:tableStyleId>
              </a:tblPr>
              <a:tblGrid>
                <a:gridCol w="1317349">
                  <a:extLst>
                    <a:ext uri="{9D8B030D-6E8A-4147-A177-3AD203B41FA5}">
                      <a16:colId xmlns:a16="http://schemas.microsoft.com/office/drawing/2014/main" val="3992632023"/>
                    </a:ext>
                  </a:extLst>
                </a:gridCol>
                <a:gridCol w="1100616">
                  <a:extLst>
                    <a:ext uri="{9D8B030D-6E8A-4147-A177-3AD203B41FA5}">
                      <a16:colId xmlns:a16="http://schemas.microsoft.com/office/drawing/2014/main" val="4205644726"/>
                    </a:ext>
                  </a:extLst>
                </a:gridCol>
                <a:gridCol w="3131937">
                  <a:extLst>
                    <a:ext uri="{9D8B030D-6E8A-4147-A177-3AD203B41FA5}">
                      <a16:colId xmlns:a16="http://schemas.microsoft.com/office/drawing/2014/main" val="1272925780"/>
                    </a:ext>
                  </a:extLst>
                </a:gridCol>
                <a:gridCol w="1023903">
                  <a:extLst>
                    <a:ext uri="{9D8B030D-6E8A-4147-A177-3AD203B41FA5}">
                      <a16:colId xmlns:a16="http://schemas.microsoft.com/office/drawing/2014/main" val="414994968"/>
                    </a:ext>
                  </a:extLst>
                </a:gridCol>
                <a:gridCol w="979984">
                  <a:extLst>
                    <a:ext uri="{9D8B030D-6E8A-4147-A177-3AD203B41FA5}">
                      <a16:colId xmlns:a16="http://schemas.microsoft.com/office/drawing/2014/main" val="1316737528"/>
                    </a:ext>
                  </a:extLst>
                </a:gridCol>
              </a:tblGrid>
              <a:tr h="473271">
                <a:tc>
                  <a:txBody>
                    <a:bodyPr/>
                    <a:lstStyle/>
                    <a:p>
                      <a:r>
                        <a:rPr lang="nb-NO" sz="1600" dirty="0"/>
                        <a:t>Om 12 måneder</a:t>
                      </a:r>
                    </a:p>
                  </a:txBody>
                  <a:tcPr anchor="ctr"/>
                </a:tc>
                <a:tc>
                  <a:txBody>
                    <a:bodyPr/>
                    <a:lstStyle/>
                    <a:p>
                      <a:pPr algn="ctr"/>
                      <a:r>
                        <a:rPr lang="nb-NO" sz="1200" dirty="0">
                          <a:solidFill>
                            <a:schemeClr val="bg1"/>
                          </a:solidFill>
                        </a:rPr>
                        <a:t>Mål</a:t>
                      </a:r>
                      <a:br>
                        <a:rPr lang="nb-NO" sz="1200" dirty="0">
                          <a:solidFill>
                            <a:schemeClr val="bg1"/>
                          </a:solidFill>
                        </a:rPr>
                      </a:br>
                      <a:r>
                        <a:rPr lang="nb-NO" sz="1000" b="0" dirty="0">
                          <a:solidFill>
                            <a:schemeClr val="bg1"/>
                          </a:solidFill>
                        </a:rPr>
                        <a:t>Hvor på en skala fra 1-10 vil dere være om ett år?</a:t>
                      </a:r>
                      <a:endParaRPr lang="nb-NO" sz="1200" b="0" dirty="0">
                        <a:solidFill>
                          <a:schemeClr val="bg1"/>
                        </a:solidFill>
                      </a:endParaRPr>
                    </a:p>
                  </a:txBody>
                  <a:tcPr/>
                </a:tc>
                <a:tc>
                  <a:txBody>
                    <a:bodyPr/>
                    <a:lstStyle/>
                    <a:p>
                      <a:pPr algn="ctr"/>
                      <a:r>
                        <a:rPr lang="nb-NO" sz="1200" dirty="0">
                          <a:solidFill>
                            <a:schemeClr val="bg1"/>
                          </a:solidFill>
                        </a:rPr>
                        <a:t>Stegene</a:t>
                      </a:r>
                      <a:br>
                        <a:rPr lang="nb-NO" sz="1200" dirty="0">
                          <a:solidFill>
                            <a:schemeClr val="bg1"/>
                          </a:solidFill>
                        </a:rPr>
                      </a:br>
                      <a:r>
                        <a:rPr lang="nb-NO" sz="1200" b="0" dirty="0">
                          <a:solidFill>
                            <a:schemeClr val="bg1"/>
                          </a:solidFill>
                        </a:rPr>
                        <a:t>Hva trenger dere å gjøre for </a:t>
                      </a:r>
                      <a:br>
                        <a:rPr lang="nb-NO" sz="1200" b="0" dirty="0">
                          <a:solidFill>
                            <a:schemeClr val="bg1"/>
                          </a:solidFill>
                        </a:rPr>
                      </a:br>
                      <a:r>
                        <a:rPr lang="nb-NO" sz="1200" b="0" dirty="0">
                          <a:solidFill>
                            <a:schemeClr val="bg1"/>
                          </a:solidFill>
                        </a:rPr>
                        <a:t>å utvikle og videreføre arbeidet</a:t>
                      </a:r>
                      <a:endParaRPr lang="nb-NO" sz="1200" dirty="0">
                        <a:solidFill>
                          <a:schemeClr val="bg1"/>
                        </a:solidFill>
                      </a:endParaRPr>
                    </a:p>
                  </a:txBody>
                  <a:tcPr/>
                </a:tc>
                <a:tc>
                  <a:txBody>
                    <a:bodyPr/>
                    <a:lstStyle/>
                    <a:p>
                      <a:pPr algn="ctr"/>
                      <a:r>
                        <a:rPr lang="nb-NO" sz="1200" dirty="0">
                          <a:solidFill>
                            <a:schemeClr val="bg1"/>
                          </a:solidFill>
                        </a:rPr>
                        <a:t>Ansvar</a:t>
                      </a:r>
                      <a:br>
                        <a:rPr lang="nb-NO" sz="1200" dirty="0">
                          <a:solidFill>
                            <a:schemeClr val="bg1"/>
                          </a:solidFill>
                        </a:rPr>
                      </a:br>
                      <a:r>
                        <a:rPr lang="nb-NO" sz="1200" b="0" dirty="0">
                          <a:solidFill>
                            <a:schemeClr val="bg1"/>
                          </a:solidFill>
                        </a:rPr>
                        <a:t>Hvem skal gjøre hva?</a:t>
                      </a:r>
                      <a:endParaRPr lang="nb-NO" sz="1200" dirty="0">
                        <a:solidFill>
                          <a:schemeClr val="bg1"/>
                        </a:solidFill>
                      </a:endParaRPr>
                    </a:p>
                  </a:txBody>
                  <a:tcPr/>
                </a:tc>
                <a:tc>
                  <a:txBody>
                    <a:bodyPr/>
                    <a:lstStyle/>
                    <a:p>
                      <a:pPr algn="ctr"/>
                      <a:r>
                        <a:rPr lang="nb-NO" sz="1200" dirty="0">
                          <a:solidFill>
                            <a:schemeClr val="bg1"/>
                          </a:solidFill>
                        </a:rPr>
                        <a:t>Tidsfrist</a:t>
                      </a:r>
                      <a:br>
                        <a:rPr lang="nb-NO" sz="1200" dirty="0">
                          <a:solidFill>
                            <a:schemeClr val="bg1"/>
                          </a:solidFill>
                        </a:rPr>
                      </a:br>
                      <a:r>
                        <a:rPr lang="nb-NO" sz="1200" b="0" dirty="0">
                          <a:solidFill>
                            <a:schemeClr val="bg1"/>
                          </a:solidFill>
                        </a:rPr>
                        <a:t>Milepæler og/eller sluttpunkt</a:t>
                      </a:r>
                      <a:endParaRPr lang="nb-NO" sz="1200" dirty="0">
                        <a:solidFill>
                          <a:schemeClr val="bg1"/>
                        </a:solidFill>
                      </a:endParaRPr>
                    </a:p>
                  </a:txBody>
                  <a:tcPr/>
                </a:tc>
                <a:extLst>
                  <a:ext uri="{0D108BD9-81ED-4DB2-BD59-A6C34878D82A}">
                    <a16:rowId xmlns:a16="http://schemas.microsoft.com/office/drawing/2014/main" val="605536516"/>
                  </a:ext>
                </a:extLst>
              </a:tr>
              <a:tr h="1310403">
                <a:tc>
                  <a:txBody>
                    <a:bodyPr/>
                    <a:lstStyle/>
                    <a:p>
                      <a:r>
                        <a:rPr lang="nb-NO" sz="1100" dirty="0"/>
                        <a:t>Aktivitet</a:t>
                      </a:r>
                    </a:p>
                  </a:txBody>
                  <a:tcPr/>
                </a:tc>
                <a:tc>
                  <a:txBody>
                    <a:bodyPr/>
                    <a:lstStyle/>
                    <a:p>
                      <a:endParaRPr lang="nb-NO" sz="1800" dirty="0"/>
                    </a:p>
                  </a:txBody>
                  <a:tcPr/>
                </a:tc>
                <a:tc>
                  <a:txBody>
                    <a:bodyPr/>
                    <a:lstStyle/>
                    <a:p>
                      <a:endParaRPr lang="nb-NO" sz="1800" dirty="0"/>
                    </a:p>
                  </a:txBody>
                  <a:tcPr/>
                </a:tc>
                <a:tc>
                  <a:txBody>
                    <a:bodyPr/>
                    <a:lstStyle/>
                    <a:p>
                      <a:endParaRPr lang="nb-NO" sz="1800"/>
                    </a:p>
                  </a:txBody>
                  <a:tcPr/>
                </a:tc>
                <a:tc>
                  <a:txBody>
                    <a:bodyPr/>
                    <a:lstStyle/>
                    <a:p>
                      <a:endParaRPr lang="nb-NO" sz="1800"/>
                    </a:p>
                  </a:txBody>
                  <a:tcPr/>
                </a:tc>
                <a:extLst>
                  <a:ext uri="{0D108BD9-81ED-4DB2-BD59-A6C34878D82A}">
                    <a16:rowId xmlns:a16="http://schemas.microsoft.com/office/drawing/2014/main" val="1711573985"/>
                  </a:ext>
                </a:extLst>
              </a:tr>
              <a:tr h="1528804">
                <a:tc>
                  <a:txBody>
                    <a:bodyPr/>
                    <a:lstStyle/>
                    <a:p>
                      <a:r>
                        <a:rPr lang="nb-NO" sz="1100" dirty="0"/>
                        <a:t>Aktivitet</a:t>
                      </a:r>
                    </a:p>
                  </a:txBody>
                  <a:tcPr/>
                </a:tc>
                <a:tc>
                  <a:txBody>
                    <a:bodyPr/>
                    <a:lstStyle/>
                    <a:p>
                      <a:endParaRPr lang="nb-NO" sz="1800" dirty="0"/>
                    </a:p>
                  </a:txBody>
                  <a:tcPr/>
                </a:tc>
                <a:tc>
                  <a:txBody>
                    <a:bodyPr/>
                    <a:lstStyle/>
                    <a:p>
                      <a:endParaRPr lang="nb-NO" sz="1800" dirty="0"/>
                    </a:p>
                  </a:txBody>
                  <a:tcPr/>
                </a:tc>
                <a:tc>
                  <a:txBody>
                    <a:bodyPr/>
                    <a:lstStyle/>
                    <a:p>
                      <a:endParaRPr lang="nb-NO" sz="1800" dirty="0"/>
                    </a:p>
                  </a:txBody>
                  <a:tcPr/>
                </a:tc>
                <a:tc>
                  <a:txBody>
                    <a:bodyPr/>
                    <a:lstStyle/>
                    <a:p>
                      <a:endParaRPr lang="nb-NO" sz="1800" dirty="0"/>
                    </a:p>
                  </a:txBody>
                  <a:tcPr/>
                </a:tc>
                <a:extLst>
                  <a:ext uri="{0D108BD9-81ED-4DB2-BD59-A6C34878D82A}">
                    <a16:rowId xmlns:a16="http://schemas.microsoft.com/office/drawing/2014/main" val="4006441150"/>
                  </a:ext>
                </a:extLst>
              </a:tr>
            </a:tbl>
          </a:graphicData>
        </a:graphic>
      </p:graphicFrame>
      <p:grpSp>
        <p:nvGrpSpPr>
          <p:cNvPr id="5" name="Group 4">
            <a:extLst>
              <a:ext uri="{FF2B5EF4-FFF2-40B4-BE49-F238E27FC236}">
                <a16:creationId xmlns:a16="http://schemas.microsoft.com/office/drawing/2014/main" id="{D1B662DD-3815-4A00-99AC-1B146CD3F023}"/>
              </a:ext>
            </a:extLst>
          </p:cNvPr>
          <p:cNvGrpSpPr/>
          <p:nvPr/>
        </p:nvGrpSpPr>
        <p:grpSpPr>
          <a:xfrm>
            <a:off x="0" y="1338802"/>
            <a:ext cx="595423" cy="3240287"/>
            <a:chOff x="0" y="0"/>
            <a:chExt cx="833718" cy="6858000"/>
          </a:xfrm>
        </p:grpSpPr>
        <p:sp>
          <p:nvSpPr>
            <p:cNvPr id="7" name="Rectangle 6">
              <a:extLst>
                <a:ext uri="{FF2B5EF4-FFF2-40B4-BE49-F238E27FC236}">
                  <a16:creationId xmlns:a16="http://schemas.microsoft.com/office/drawing/2014/main" id="{610DDE19-E3AD-4063-A771-7A800832A4EE}"/>
                </a:ext>
              </a:extLst>
            </p:cNvPr>
            <p:cNvSpPr/>
            <p:nvPr/>
          </p:nvSpPr>
          <p:spPr>
            <a:xfrm>
              <a:off x="0" y="0"/>
              <a:ext cx="8337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
            </a:p>
          </p:txBody>
        </p:sp>
        <p:sp>
          <p:nvSpPr>
            <p:cNvPr id="8" name="TextBox 7">
              <a:extLst>
                <a:ext uri="{FF2B5EF4-FFF2-40B4-BE49-F238E27FC236}">
                  <a16:creationId xmlns:a16="http://schemas.microsoft.com/office/drawing/2014/main" id="{D06ED97C-F4CB-4EC7-AD7C-D7F710D6D24D}"/>
                </a:ext>
              </a:extLst>
            </p:cNvPr>
            <p:cNvSpPr txBox="1"/>
            <p:nvPr/>
          </p:nvSpPr>
          <p:spPr>
            <a:xfrm rot="16200000">
              <a:off x="-1677047" y="3628533"/>
              <a:ext cx="4141512" cy="517143"/>
            </a:xfrm>
            <a:prstGeom prst="rect">
              <a:avLst/>
            </a:prstGeom>
            <a:noFill/>
          </p:spPr>
          <p:txBody>
            <a:bodyPr wrap="square" rtlCol="0">
              <a:spAutoFit/>
            </a:bodyPr>
            <a:lstStyle/>
            <a:p>
              <a:pPr algn="ctr"/>
              <a:r>
                <a:rPr lang="nb-NO" sz="1800" dirty="0">
                  <a:solidFill>
                    <a:schemeClr val="bg1"/>
                  </a:solidFill>
                </a:rPr>
                <a:t>OPPGAVE</a:t>
              </a:r>
            </a:p>
          </p:txBody>
        </p:sp>
      </p:grpSp>
    </p:spTree>
    <p:extLst>
      <p:ext uri="{BB962C8B-B14F-4D97-AF65-F5344CB8AC3E}">
        <p14:creationId xmlns:p14="http://schemas.microsoft.com/office/powerpoint/2010/main" val="210077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p:txBody>
          <a:bodyPr>
            <a:normAutofit/>
          </a:bodyPr>
          <a:lstStyle/>
          <a:p>
            <a:r>
              <a:rPr lang="nb-NO" dirty="0"/>
              <a:t>Hva kom dere frem til?</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lstStyle/>
          <a:p>
            <a:endParaRPr lang="nb-NO" dirty="0">
              <a:solidFill>
                <a:schemeClr val="tx1"/>
              </a:solidFill>
            </a:endParaRPr>
          </a:p>
          <a:p>
            <a:endParaRPr lang="nb-NO" dirty="0">
              <a:solidFill>
                <a:schemeClr val="tx1"/>
              </a:solidFill>
            </a:endParaRPr>
          </a:p>
          <a:p>
            <a:endParaRPr lang="nb-NO" dirty="0">
              <a:solidFill>
                <a:schemeClr val="tx1"/>
              </a:solidFill>
            </a:endParaRPr>
          </a:p>
          <a:p>
            <a:r>
              <a:rPr lang="nb-NO" dirty="0">
                <a:solidFill>
                  <a:schemeClr val="tx1"/>
                </a:solidFill>
              </a:rPr>
              <a:t>Vi hører fra dere? </a:t>
            </a:r>
          </a:p>
        </p:txBody>
      </p:sp>
      <p:pic>
        <p:nvPicPr>
          <p:cNvPr id="6" name="Picture Placeholder 5">
            <a:extLst>
              <a:ext uri="{FF2B5EF4-FFF2-40B4-BE49-F238E27FC236}">
                <a16:creationId xmlns:a16="http://schemas.microsoft.com/office/drawing/2014/main" id="{491D183E-A4FE-4FB2-A9E5-D8C2B27F28B2}"/>
              </a:ext>
            </a:extLst>
          </p:cNvPr>
          <p:cNvPicPr>
            <a:picLocks noGrp="1" noChangeAspect="1"/>
          </p:cNvPicPr>
          <p:nvPr>
            <p:ph type="pic" sz="quarter" idx="11"/>
          </p:nvPr>
        </p:nvPicPr>
        <p:blipFill>
          <a:blip r:embed="rId3"/>
          <a:srcRect t="10464" b="10464"/>
          <a:stretch/>
        </p:blipFill>
        <p:spPr/>
      </p:pic>
    </p:spTree>
    <p:extLst>
      <p:ext uri="{BB962C8B-B14F-4D97-AF65-F5344CB8AC3E}">
        <p14:creationId xmlns:p14="http://schemas.microsoft.com/office/powerpoint/2010/main" val="339356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2800" dirty="0">
                <a:solidFill>
                  <a:srgbClr val="042827"/>
                </a:solidFill>
                <a:latin typeface="Titillium Web"/>
                <a:ea typeface="Titillium Web"/>
                <a:cs typeface="Titillium Web"/>
                <a:sym typeface="Titillium Web"/>
              </a:rPr>
              <a:t>Avslutning</a:t>
            </a:r>
            <a:endParaRPr lang="nb-NO" sz="2800" dirty="0">
              <a:latin typeface="Titillium Web"/>
              <a:ea typeface="Titillium Web"/>
              <a:cs typeface="Titillium Web"/>
              <a:sym typeface="Titillium Web"/>
            </a:endParaRPr>
          </a:p>
        </p:txBody>
      </p:sp>
      <p:sp>
        <p:nvSpPr>
          <p:cNvPr id="115" name="Google Shape;115;gbb9474cba7_0_224"/>
          <p:cNvSpPr txBox="1"/>
          <p:nvPr/>
        </p:nvSpPr>
        <p:spPr>
          <a:xfrm>
            <a:off x="461288" y="2327391"/>
            <a:ext cx="3991975" cy="3580736"/>
          </a:xfrm>
          <a:prstGeom prst="rect">
            <a:avLst/>
          </a:prstGeom>
          <a:noFill/>
          <a:ln>
            <a:noFill/>
          </a:ln>
        </p:spPr>
        <p:txBody>
          <a:bodyPr spcFirstLastPara="1" wrap="square" lIns="0" tIns="7225" rIns="0" bIns="0" anchor="t" anchorCtr="0">
            <a:noAutofit/>
          </a:bodyPr>
          <a:lstStyle/>
          <a:p>
            <a:pPr lvl="0">
              <a:lnSpc>
                <a:spcPct val="150000"/>
              </a:lnSpc>
              <a:buSzPts val="1000"/>
            </a:pPr>
            <a:endParaRPr lang="nb-NO" sz="1000" dirty="0">
              <a:solidFill>
                <a:schemeClr val="tx1"/>
              </a:solidFill>
              <a:latin typeface="Open Sans"/>
              <a:ea typeface="Open Sans"/>
              <a:cs typeface="Open Sans"/>
              <a:sym typeface="Open Sans"/>
            </a:endParaRPr>
          </a:p>
          <a:p>
            <a:pPr lvl="0">
              <a:lnSpc>
                <a:spcPct val="150000"/>
              </a:lnSpc>
              <a:buSzPts val="1000"/>
            </a:pPr>
            <a:r>
              <a:rPr lang="nb-NO" b="1" i="1" dirty="0">
                <a:solidFill>
                  <a:schemeClr val="tx1"/>
                </a:solidFill>
                <a:latin typeface="Open Sans"/>
                <a:ea typeface="Open Sans"/>
                <a:cs typeface="Open Sans"/>
                <a:sym typeface="Open Sans"/>
              </a:rPr>
              <a:t>Hvordan kan min rolle utgjøre en forskjell for arbeidsmiljøet på min arbeidsplass? </a:t>
            </a:r>
          </a:p>
          <a:p>
            <a:pPr lvl="0">
              <a:lnSpc>
                <a:spcPct val="150000"/>
              </a:lnSpc>
              <a:buSzPts val="1000"/>
            </a:pPr>
            <a:endParaRPr lang="nb-NO" sz="1000" dirty="0">
              <a:solidFill>
                <a:schemeClr val="tx1"/>
              </a:solidFill>
              <a:latin typeface="Open Sans"/>
              <a:ea typeface="Open Sans"/>
              <a:cs typeface="Open Sans"/>
              <a:sym typeface="Open Sans"/>
            </a:endParaRPr>
          </a:p>
          <a:p>
            <a:pPr lvl="0">
              <a:lnSpc>
                <a:spcPct val="150000"/>
              </a:lnSpc>
              <a:buSzPts val="1000"/>
            </a:pPr>
            <a:endParaRPr lang="nb-NO" sz="1000" dirty="0">
              <a:solidFill>
                <a:schemeClr val="tx1"/>
              </a:solidFill>
              <a:latin typeface="Open Sans"/>
              <a:ea typeface="Open Sans"/>
              <a:cs typeface="Open Sans"/>
              <a:sym typeface="Open Sans"/>
            </a:endParaRPr>
          </a:p>
        </p:txBody>
      </p:sp>
      <p:sp>
        <p:nvSpPr>
          <p:cNvPr id="116" name="Google Shape;116;gbb9474cba7_0_224"/>
          <p:cNvSpPr/>
          <p:nvPr/>
        </p:nvSpPr>
        <p:spPr>
          <a:xfrm>
            <a:off x="465020" y="125441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45F4633-AB48-4671-95AA-1E25DBF363DA}"/>
              </a:ext>
            </a:extLst>
          </p:cNvPr>
          <p:cNvPicPr>
            <a:picLocks noChangeAspect="1"/>
          </p:cNvPicPr>
          <p:nvPr/>
        </p:nvPicPr>
        <p:blipFill>
          <a:blip r:embed="rId3"/>
          <a:srcRect/>
          <a:stretch/>
        </p:blipFill>
        <p:spPr>
          <a:xfrm>
            <a:off x="4581900" y="1439752"/>
            <a:ext cx="4562100" cy="3042929"/>
          </a:xfrm>
          <a:prstGeom prst="rect">
            <a:avLst/>
          </a:prstGeom>
        </p:spPr>
      </p:pic>
    </p:spTree>
    <p:extLst>
      <p:ext uri="{BB962C8B-B14F-4D97-AF65-F5344CB8AC3E}">
        <p14:creationId xmlns:p14="http://schemas.microsoft.com/office/powerpoint/2010/main" val="29869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27F1E31-A154-491A-92F4-9A431932635B}"/>
              </a:ext>
            </a:extLst>
          </p:cNvPr>
          <p:cNvSpPr txBox="1"/>
          <p:nvPr/>
        </p:nvSpPr>
        <p:spPr>
          <a:xfrm>
            <a:off x="736227" y="586591"/>
            <a:ext cx="7442948" cy="3970318"/>
          </a:xfrm>
          <a:prstGeom prst="rect">
            <a:avLst/>
          </a:prstGeom>
          <a:noFill/>
        </p:spPr>
        <p:txBody>
          <a:bodyPr wrap="square" lIns="91440" tIns="45720" rIns="91440" bIns="45720" rtlCol="0" anchor="t">
            <a:spAutoFit/>
          </a:bodyPr>
          <a:lstStyle/>
          <a:p>
            <a:r>
              <a:rPr lang="nb-NO" b="1" dirty="0">
                <a:solidFill>
                  <a:schemeClr val="bg1"/>
                </a:solidFill>
                <a:latin typeface="Open Sans"/>
                <a:ea typeface="Open Sans"/>
                <a:cs typeface="Open Sans"/>
              </a:rPr>
              <a:t>Dette opplæringsopplegget er utviklet av partene i arbeidslivet i samarbeid med forskere og konsulenter:</a:t>
            </a:r>
          </a:p>
          <a:p>
            <a:endParaRPr lang="nb-NO">
              <a:solidFill>
                <a:schemeClr val="bg1"/>
              </a:solidFill>
              <a:latin typeface="Open Sans" panose="020B0604020202020204" charset="0"/>
              <a:ea typeface="Open Sans" panose="020B0604020202020204" charset="0"/>
              <a:cs typeface="Open Sans" panose="020B0604020202020204" charset="0"/>
            </a:endParaRPr>
          </a:p>
          <a:p>
            <a:r>
              <a:rPr lang="nb-NO" dirty="0">
                <a:solidFill>
                  <a:schemeClr val="bg1"/>
                </a:solidFill>
                <a:latin typeface="Open Sans"/>
                <a:ea typeface="Open Sans"/>
                <a:cs typeface="Open Sans"/>
              </a:rPr>
              <a:t>Kristin Gustavsen </a:t>
            </a:r>
            <a:r>
              <a:rPr lang="nb-NO" dirty="0" err="1">
                <a:solidFill>
                  <a:schemeClr val="bg1"/>
                </a:solidFill>
                <a:latin typeface="Open Sans"/>
                <a:ea typeface="Open Sans"/>
                <a:cs typeface="Open Sans"/>
              </a:rPr>
              <a:t>Haugsvold</a:t>
            </a:r>
            <a:r>
              <a:rPr lang="nb-NO" dirty="0">
                <a:solidFill>
                  <a:schemeClr val="bg1"/>
                </a:solidFill>
                <a:latin typeface="Open Sans"/>
                <a:ea typeface="Open Sans"/>
                <a:cs typeface="Open Sans"/>
              </a:rPr>
              <a:t>, Utdanningsforbundet</a:t>
            </a:r>
          </a:p>
          <a:p>
            <a:r>
              <a:rPr lang="nb-NO" dirty="0">
                <a:solidFill>
                  <a:schemeClr val="bg1"/>
                </a:solidFill>
                <a:latin typeface="Open Sans"/>
                <a:ea typeface="Open Sans"/>
                <a:cs typeface="Open Sans"/>
              </a:rPr>
              <a:t>Aud Jorunn Hovland, Norsk Sykepleierforbund</a:t>
            </a:r>
          </a:p>
          <a:p>
            <a:r>
              <a:rPr lang="nb-NO" dirty="0">
                <a:solidFill>
                  <a:schemeClr val="bg1"/>
                </a:solidFill>
                <a:latin typeface="Open Sans"/>
                <a:ea typeface="Open Sans"/>
                <a:cs typeface="Open Sans"/>
              </a:rPr>
              <a:t>Randi Røvik, Fagforbundet</a:t>
            </a:r>
          </a:p>
          <a:p>
            <a:r>
              <a:rPr lang="nb-NO" dirty="0">
                <a:solidFill>
                  <a:schemeClr val="bg1"/>
                </a:solidFill>
                <a:latin typeface="Open Sans"/>
                <a:ea typeface="Open Sans"/>
                <a:cs typeface="Open Sans"/>
              </a:rPr>
              <a:t>Marit Løken, KS </a:t>
            </a:r>
          </a:p>
          <a:p>
            <a:r>
              <a:rPr lang="nb-NO" dirty="0">
                <a:solidFill>
                  <a:schemeClr val="bg1"/>
                </a:solidFill>
                <a:latin typeface="Open Sans"/>
                <a:ea typeface="Open Sans"/>
                <a:cs typeface="Open Sans"/>
              </a:rPr>
              <a:t>Lisbeth </a:t>
            </a:r>
            <a:r>
              <a:rPr lang="nb-NO" dirty="0" err="1">
                <a:solidFill>
                  <a:schemeClr val="bg1"/>
                </a:solidFill>
                <a:latin typeface="Open Sans"/>
                <a:ea typeface="Open Sans"/>
                <a:cs typeface="Open Sans"/>
              </a:rPr>
              <a:t>Øyum</a:t>
            </a:r>
            <a:r>
              <a:rPr lang="nb-NO" dirty="0">
                <a:solidFill>
                  <a:schemeClr val="bg1"/>
                </a:solidFill>
                <a:latin typeface="Open Sans"/>
                <a:ea typeface="Open Sans"/>
                <a:cs typeface="Open Sans"/>
              </a:rPr>
              <a:t>, Sintef</a:t>
            </a:r>
          </a:p>
          <a:p>
            <a:r>
              <a:rPr lang="nb-NO" dirty="0">
                <a:solidFill>
                  <a:schemeClr val="bg1"/>
                </a:solidFill>
                <a:latin typeface="Open Sans"/>
                <a:ea typeface="Open Sans"/>
                <a:cs typeface="Open Sans"/>
              </a:rPr>
              <a:t>Anita </a:t>
            </a:r>
            <a:r>
              <a:rPr lang="nb-NO" dirty="0" err="1">
                <a:solidFill>
                  <a:schemeClr val="bg1"/>
                </a:solidFill>
                <a:latin typeface="Open Sans"/>
                <a:ea typeface="Open Sans"/>
                <a:cs typeface="Open Sans"/>
              </a:rPr>
              <a:t>Jenbergsen</a:t>
            </a:r>
            <a:r>
              <a:rPr lang="nb-NO" dirty="0">
                <a:solidFill>
                  <a:schemeClr val="bg1"/>
                </a:solidFill>
                <a:latin typeface="Open Sans"/>
                <a:ea typeface="Open Sans"/>
                <a:cs typeface="Open Sans"/>
              </a:rPr>
              <a:t>, (tidligere) KPMG</a:t>
            </a:r>
          </a:p>
          <a:p>
            <a:r>
              <a:rPr lang="nb-NO" dirty="0">
                <a:solidFill>
                  <a:schemeClr val="bg1"/>
                </a:solidFill>
                <a:latin typeface="Open Sans"/>
                <a:ea typeface="Open Sans"/>
                <a:cs typeface="Open Sans"/>
              </a:rPr>
              <a:t>Carl Jørgen Lie, KPMG</a:t>
            </a:r>
          </a:p>
          <a:p>
            <a:r>
              <a:rPr lang="nb-NO" dirty="0">
                <a:solidFill>
                  <a:schemeClr val="bg1"/>
                </a:solidFill>
                <a:latin typeface="Open Sans"/>
                <a:ea typeface="Open Sans"/>
                <a:cs typeface="Open Sans"/>
              </a:rPr>
              <a:t>Hans Jacob Busch, selvstendig</a:t>
            </a:r>
          </a:p>
          <a:p>
            <a:endParaRPr lang="nb-NO">
              <a:solidFill>
                <a:schemeClr val="bg1"/>
              </a:solidFill>
              <a:latin typeface="Open Sans" panose="020B0604020202020204" charset="0"/>
              <a:ea typeface="Open Sans" panose="020B0604020202020204" charset="0"/>
              <a:cs typeface="Open Sans" panose="020B0604020202020204" charset="0"/>
            </a:endParaRPr>
          </a:p>
          <a:p>
            <a:r>
              <a:rPr lang="nb-NO" dirty="0">
                <a:solidFill>
                  <a:schemeClr val="bg1"/>
                </a:solidFill>
                <a:latin typeface="Open Sans"/>
                <a:ea typeface="Open Sans"/>
                <a:cs typeface="Open Sans"/>
              </a:rPr>
              <a:t>Øvrige aktører har  bidratt i utviklingen: </a:t>
            </a:r>
            <a:endParaRPr lang="nb-NO">
              <a:solidFill>
                <a:schemeClr val="bg1"/>
              </a:solidFill>
              <a:latin typeface="Open Sans" panose="020B0604020202020204" charset="0"/>
              <a:ea typeface="Open Sans" panose="020B0604020202020204" charset="0"/>
              <a:cs typeface="Open Sans" panose="020B0604020202020204" charset="0"/>
            </a:endParaRPr>
          </a:p>
          <a:p>
            <a:r>
              <a:rPr lang="nb-NO" dirty="0">
                <a:solidFill>
                  <a:schemeClr val="bg1"/>
                </a:solidFill>
                <a:latin typeface="Open Sans"/>
                <a:ea typeface="Open Sans"/>
                <a:cs typeface="Open Sans"/>
              </a:rPr>
              <a:t>NHO</a:t>
            </a:r>
          </a:p>
          <a:p>
            <a:r>
              <a:rPr lang="nb-NO" dirty="0">
                <a:solidFill>
                  <a:schemeClr val="bg1"/>
                </a:solidFill>
                <a:latin typeface="Open Sans"/>
                <a:ea typeface="Open Sans"/>
                <a:cs typeface="Open Sans"/>
              </a:rPr>
              <a:t>Virke</a:t>
            </a:r>
          </a:p>
          <a:p>
            <a:r>
              <a:rPr lang="nb-NO" dirty="0">
                <a:solidFill>
                  <a:schemeClr val="bg1"/>
                </a:solidFill>
                <a:latin typeface="Open Sans"/>
                <a:ea typeface="Open Sans"/>
                <a:cs typeface="Open Sans"/>
              </a:rPr>
              <a:t>KA</a:t>
            </a:r>
          </a:p>
          <a:p>
            <a:r>
              <a:rPr lang="nb-NO" dirty="0">
                <a:solidFill>
                  <a:schemeClr val="bg1"/>
                </a:solidFill>
                <a:latin typeface="Open Sans"/>
                <a:ea typeface="Open Sans"/>
                <a:cs typeface="Open Sans"/>
              </a:rPr>
              <a:t>NAV Arbeidslivssenter Trøndelag </a:t>
            </a:r>
            <a:endParaRPr lang="nb-NO">
              <a:solidFill>
                <a:schemeClr val="bg1"/>
              </a:solidFill>
              <a:latin typeface="Open Sans" panose="020B0604020202020204" charset="0"/>
              <a:ea typeface="Open Sans" panose="020B0604020202020204" charset="0"/>
              <a:cs typeface="Open Sans" panose="020B0604020202020204" charset="0"/>
            </a:endParaRPr>
          </a:p>
          <a:p>
            <a:endParaRPr lang="nb-NO">
              <a:solidFill>
                <a:schemeClr val="bg1"/>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01386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D9ECAF-E699-4D07-B690-809663F0512F}"/>
              </a:ext>
            </a:extLst>
          </p:cNvPr>
          <p:cNvSpPr/>
          <p:nvPr/>
        </p:nvSpPr>
        <p:spPr>
          <a:xfrm>
            <a:off x="594300" y="2303212"/>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3" name="Rectangle 12">
            <a:extLst>
              <a:ext uri="{FF2B5EF4-FFF2-40B4-BE49-F238E27FC236}">
                <a16:creationId xmlns:a16="http://schemas.microsoft.com/office/drawing/2014/main" id="{50786545-4EFA-4F28-8A45-BB717F842C25}"/>
              </a:ext>
            </a:extLst>
          </p:cNvPr>
          <p:cNvSpPr/>
          <p:nvPr/>
        </p:nvSpPr>
        <p:spPr>
          <a:xfrm>
            <a:off x="3485825" y="2313756"/>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2" name="Rectangle 11">
            <a:extLst>
              <a:ext uri="{FF2B5EF4-FFF2-40B4-BE49-F238E27FC236}">
                <a16:creationId xmlns:a16="http://schemas.microsoft.com/office/drawing/2014/main" id="{6E8BC2EE-8C09-4C37-BB28-319BFAF012A2}"/>
              </a:ext>
            </a:extLst>
          </p:cNvPr>
          <p:cNvSpPr/>
          <p:nvPr/>
        </p:nvSpPr>
        <p:spPr>
          <a:xfrm>
            <a:off x="6335793"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1" name="Rectangle 10">
            <a:extLst>
              <a:ext uri="{FF2B5EF4-FFF2-40B4-BE49-F238E27FC236}">
                <a16:creationId xmlns:a16="http://schemas.microsoft.com/office/drawing/2014/main" id="{7F7A9260-5029-43F4-BAC9-3D1C283AD81E}"/>
              </a:ext>
            </a:extLst>
          </p:cNvPr>
          <p:cNvSpPr/>
          <p:nvPr/>
        </p:nvSpPr>
        <p:spPr>
          <a:xfrm>
            <a:off x="3485825" y="1683981"/>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0" name="Rectangle 9">
            <a:extLst>
              <a:ext uri="{FF2B5EF4-FFF2-40B4-BE49-F238E27FC236}">
                <a16:creationId xmlns:a16="http://schemas.microsoft.com/office/drawing/2014/main" id="{AA351533-FD89-4CCE-8D6B-6F943645C36F}"/>
              </a:ext>
            </a:extLst>
          </p:cNvPr>
          <p:cNvSpPr/>
          <p:nvPr/>
        </p:nvSpPr>
        <p:spPr>
          <a:xfrm>
            <a:off x="594300" y="1677660"/>
            <a:ext cx="2656628" cy="515984"/>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ekstSylinder 1">
            <a:extLst>
              <a:ext uri="{FF2B5EF4-FFF2-40B4-BE49-F238E27FC236}">
                <a16:creationId xmlns:a16="http://schemas.microsoft.com/office/drawing/2014/main" id="{AE178C06-83E0-4F9D-B7FB-E9FB0B89B8E8}"/>
              </a:ext>
            </a:extLst>
          </p:cNvPr>
          <p:cNvSpPr txBox="1"/>
          <p:nvPr/>
        </p:nvSpPr>
        <p:spPr>
          <a:xfrm>
            <a:off x="594298" y="532867"/>
            <a:ext cx="5844979" cy="532014"/>
          </a:xfrm>
          <a:prstGeom prst="rect">
            <a:avLst/>
          </a:prstGeom>
          <a:noFill/>
          <a:ln>
            <a:noFill/>
          </a:ln>
        </p:spPr>
        <p:txBody>
          <a:bodyPr spcFirstLastPara="1" wrap="square" lIns="0" tIns="5775" rIns="0" bIns="0" anchor="t"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r>
              <a:rPr lang="nb-NO" sz="4400" dirty="0">
                <a:solidFill>
                  <a:srgbClr val="2C7B81"/>
                </a:solidFill>
              </a:rPr>
              <a:t>HØRA – for modul 6</a:t>
            </a:r>
            <a:br>
              <a:rPr lang="nb-NO" sz="4000" dirty="0">
                <a:solidFill>
                  <a:srgbClr val="2C7B81"/>
                </a:solidFill>
              </a:rPr>
            </a:br>
            <a:endParaRPr lang="nb-NO" sz="4000" dirty="0">
              <a:solidFill>
                <a:srgbClr val="2C7B81"/>
              </a:solidFill>
            </a:endParaRPr>
          </a:p>
        </p:txBody>
      </p:sp>
      <p:sp>
        <p:nvSpPr>
          <p:cNvPr id="5" name="Pil: høyre 4">
            <a:extLst>
              <a:ext uri="{FF2B5EF4-FFF2-40B4-BE49-F238E27FC236}">
                <a16:creationId xmlns:a16="http://schemas.microsoft.com/office/drawing/2014/main" id="{42FCE437-30BD-4E1C-B0DD-E3D18C0E669F}"/>
              </a:ext>
            </a:extLst>
          </p:cNvPr>
          <p:cNvSpPr/>
          <p:nvPr/>
        </p:nvSpPr>
        <p:spPr>
          <a:xfrm rot="5400000">
            <a:off x="7134576" y="784800"/>
            <a:ext cx="532013" cy="527050"/>
          </a:xfrm>
          <a:prstGeom prst="rightArrow">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1">
            <a:extLst>
              <a:ext uri="{FF2B5EF4-FFF2-40B4-BE49-F238E27FC236}">
                <a16:creationId xmlns:a16="http://schemas.microsoft.com/office/drawing/2014/main" id="{80CCAF5B-D5F0-4138-A9E3-F16B2618F788}"/>
              </a:ext>
            </a:extLst>
          </p:cNvPr>
          <p:cNvSpPr txBox="1"/>
          <p:nvPr/>
        </p:nvSpPr>
        <p:spPr>
          <a:xfrm>
            <a:off x="829197" y="1725109"/>
            <a:ext cx="1679105" cy="45099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800">
                <a:solidFill>
                  <a:schemeClr val="bg1"/>
                </a:solidFill>
              </a:rPr>
            </a:br>
            <a:r>
              <a:rPr lang="nb-NO" sz="2400">
                <a:solidFill>
                  <a:schemeClr val="bg1"/>
                </a:solidFill>
              </a:rPr>
              <a:t>Hensikt</a:t>
            </a:r>
          </a:p>
        </p:txBody>
      </p:sp>
      <p:sp>
        <p:nvSpPr>
          <p:cNvPr id="7" name="TekstSylinder 1">
            <a:extLst>
              <a:ext uri="{FF2B5EF4-FFF2-40B4-BE49-F238E27FC236}">
                <a16:creationId xmlns:a16="http://schemas.microsoft.com/office/drawing/2014/main" id="{2E7E991F-F3DF-4AAA-9048-E7343AE81298}"/>
              </a:ext>
            </a:extLst>
          </p:cNvPr>
          <p:cNvSpPr txBox="1"/>
          <p:nvPr/>
        </p:nvSpPr>
        <p:spPr>
          <a:xfrm>
            <a:off x="3547754" y="1644088"/>
            <a:ext cx="2726110" cy="532014"/>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700"/>
            </a:br>
            <a:r>
              <a:rPr lang="nb-NO" sz="2400">
                <a:solidFill>
                  <a:schemeClr val="bg1"/>
                </a:solidFill>
              </a:rPr>
              <a:t>Ønsket Resultat</a:t>
            </a:r>
            <a:endParaRPr lang="nb-NO" sz="2700">
              <a:solidFill>
                <a:schemeClr val="bg1"/>
              </a:solidFill>
            </a:endParaRPr>
          </a:p>
        </p:txBody>
      </p:sp>
      <p:sp>
        <p:nvSpPr>
          <p:cNvPr id="8" name="TekstSylinder 1">
            <a:extLst>
              <a:ext uri="{FF2B5EF4-FFF2-40B4-BE49-F238E27FC236}">
                <a16:creationId xmlns:a16="http://schemas.microsoft.com/office/drawing/2014/main" id="{61C2E2F2-DA26-40FA-82F8-13995753790B}"/>
              </a:ext>
            </a:extLst>
          </p:cNvPr>
          <p:cNvSpPr txBox="1"/>
          <p:nvPr/>
        </p:nvSpPr>
        <p:spPr>
          <a:xfrm>
            <a:off x="6439279" y="1644088"/>
            <a:ext cx="1679105" cy="532014"/>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br>
              <a:rPr lang="nb-NO" sz="2800"/>
            </a:br>
            <a:r>
              <a:rPr lang="nb-NO" sz="2400">
                <a:solidFill>
                  <a:schemeClr val="bg1"/>
                </a:solidFill>
              </a:rPr>
              <a:t>Agenda</a:t>
            </a:r>
          </a:p>
        </p:txBody>
      </p:sp>
      <p:sp>
        <p:nvSpPr>
          <p:cNvPr id="9" name="Text Placeholder 2">
            <a:extLst>
              <a:ext uri="{FF2B5EF4-FFF2-40B4-BE49-F238E27FC236}">
                <a16:creationId xmlns:a16="http://schemas.microsoft.com/office/drawing/2014/main" id="{3AEB80AA-D64B-4486-A13B-F7F321E4B927}"/>
              </a:ext>
            </a:extLst>
          </p:cNvPr>
          <p:cNvSpPr txBox="1">
            <a:spLocks/>
          </p:cNvSpPr>
          <p:nvPr/>
        </p:nvSpPr>
        <p:spPr>
          <a:xfrm>
            <a:off x="3485825" y="2378002"/>
            <a:ext cx="2609815" cy="2000548"/>
          </a:xfrm>
          <a:prstGeom prst="rect">
            <a:avLst/>
          </a:prstGeom>
          <a:noFill/>
          <a:ln w="19050">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eaLnBrk="1" hangingPunct="1">
              <a:lnSpc>
                <a:spcPct val="100000"/>
              </a:lnSpc>
              <a:spcBef>
                <a:spcPts val="0"/>
              </a:spcBef>
              <a:spcAft>
                <a:spcPts val="0"/>
              </a:spcAft>
              <a:buClr>
                <a:schemeClr val="dk2"/>
              </a:buClr>
              <a:buSzPts val="6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eaLnBrk="1" hangingPunct="1">
              <a:lnSpc>
                <a:spcPct val="100000"/>
              </a:lnSpc>
              <a:spcBef>
                <a:spcPts val="0"/>
              </a:spcBef>
              <a:spcAft>
                <a:spcPts val="0"/>
              </a:spcAft>
              <a:buClr>
                <a:schemeClr val="dk2"/>
              </a:buClr>
              <a:buSzPts val="600"/>
              <a:buFont typeface="Open Sans"/>
              <a:buNone/>
              <a:defRPr sz="1400" b="0" i="0" u="none" strike="noStrike" cap="none">
                <a:solidFill>
                  <a:schemeClr val="dk2"/>
                </a:solidFill>
                <a:latin typeface="Open Sans"/>
                <a:ea typeface="Open Sans"/>
                <a:cs typeface="Open Sans"/>
                <a:sym typeface="Open Sans"/>
              </a:defRPr>
            </a:lvl9pPr>
          </a:lstStyle>
          <a:p>
            <a:pPr marL="177800" indent="-171450">
              <a:buFont typeface="Arial" panose="020B0604020202020204" pitchFamily="34" charset="0"/>
              <a:buChar char="•"/>
            </a:pPr>
            <a:r>
              <a:rPr lang="nb-NO" sz="1000" dirty="0">
                <a:solidFill>
                  <a:schemeClr val="bg1"/>
                </a:solidFill>
              </a:rPr>
              <a:t>At dere går ut av dette møtet med inspirasjon og motivasjon til å jobbe videre med det utvidete  partssamarbeidet . </a:t>
            </a:r>
          </a:p>
          <a:p>
            <a:pPr marL="177800" indent="-171450">
              <a:buFont typeface="Arial" panose="020B0604020202020204" pitchFamily="34" charset="0"/>
              <a:buChar char="•"/>
            </a:pPr>
            <a:endParaRPr lang="nb-NO" sz="1000" dirty="0">
              <a:solidFill>
                <a:schemeClr val="bg1"/>
              </a:solidFill>
            </a:endParaRPr>
          </a:p>
          <a:p>
            <a:pPr marL="177800" indent="-171450">
              <a:buFont typeface="Arial" panose="020B0604020202020204" pitchFamily="34" charset="0"/>
              <a:buChar char="•"/>
            </a:pPr>
            <a:r>
              <a:rPr lang="nb-NO" sz="1000" dirty="0">
                <a:solidFill>
                  <a:schemeClr val="bg1"/>
                </a:solidFill>
              </a:rPr>
              <a:t>At dere arbeider målrettet  videre med problemstillingene dere har definert. </a:t>
            </a:r>
          </a:p>
          <a:p>
            <a:pPr marL="177800" indent="-171450">
              <a:buFont typeface="Arial" panose="020B0604020202020204" pitchFamily="34" charset="0"/>
              <a:buChar char="•"/>
            </a:pPr>
            <a:endParaRPr lang="nb-NO" sz="1000" dirty="0">
              <a:solidFill>
                <a:schemeClr val="bg1"/>
              </a:solidFill>
              <a:latin typeface="Open Sans" panose="020B0604020202020204" charset="0"/>
              <a:ea typeface="Open Sans" panose="020B0604020202020204" charset="0"/>
              <a:cs typeface="Open Sans" panose="020B0604020202020204" charset="0"/>
            </a:endParaRPr>
          </a:p>
          <a:p>
            <a:pPr marL="177800" indent="-171450">
              <a:buFont typeface="Arial" panose="020B0604020202020204" pitchFamily="34" charset="0"/>
              <a:buChar char="•"/>
            </a:pPr>
            <a:r>
              <a:rPr lang="nb-NO" sz="1000" dirty="0">
                <a:solidFill>
                  <a:schemeClr val="bg1"/>
                </a:solidFill>
                <a:latin typeface="Open Sans" panose="020B0604020202020204" charset="0"/>
                <a:ea typeface="Open Sans" panose="020B0604020202020204" charset="0"/>
                <a:cs typeface="Open Sans" panose="020B0604020202020204" charset="0"/>
              </a:rPr>
              <a:t>At dere har startet å dokumentere prosessen</a:t>
            </a:r>
          </a:p>
          <a:p>
            <a:pPr marL="228600" indent="0"/>
            <a:endParaRPr lang="nb-NO" sz="1000" dirty="0">
              <a:solidFill>
                <a:schemeClr val="bg1"/>
              </a:solidFill>
              <a:latin typeface="Open Sans" panose="020B0604020202020204" charset="0"/>
              <a:ea typeface="Open Sans" panose="020B0604020202020204" charset="0"/>
              <a:cs typeface="Open Sans" panose="020B0604020202020204" charset="0"/>
            </a:endParaRPr>
          </a:p>
          <a:p>
            <a:pPr marL="228600" indent="0"/>
            <a:endParaRPr lang="nb-NO" sz="1000" dirty="0">
              <a:solidFill>
                <a:schemeClr val="bg1"/>
              </a:solidFill>
              <a:latin typeface="Open Sans" panose="020B0604020202020204" charset="0"/>
              <a:ea typeface="Open Sans" panose="020B0604020202020204" charset="0"/>
              <a:cs typeface="Open Sans" panose="020B0604020202020204" charset="0"/>
            </a:endParaRPr>
          </a:p>
        </p:txBody>
      </p:sp>
      <p:sp>
        <p:nvSpPr>
          <p:cNvPr id="14" name="Rectangle 13">
            <a:extLst>
              <a:ext uri="{FF2B5EF4-FFF2-40B4-BE49-F238E27FC236}">
                <a16:creationId xmlns:a16="http://schemas.microsoft.com/office/drawing/2014/main" id="{2781EDA9-01F6-43CC-BD40-97F5B08B06CF}"/>
              </a:ext>
            </a:extLst>
          </p:cNvPr>
          <p:cNvSpPr/>
          <p:nvPr/>
        </p:nvSpPr>
        <p:spPr>
          <a:xfrm>
            <a:off x="6335793" y="2303212"/>
            <a:ext cx="2656628" cy="2458861"/>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71755">
              <a:spcAft>
                <a:spcPts val="600"/>
              </a:spcAft>
              <a:buFont typeface="Arial,Sans-Serif"/>
            </a:pPr>
            <a:r>
              <a:rPr lang="nb-NO" sz="1200" dirty="0">
                <a:solidFill>
                  <a:srgbClr val="FFFFFF"/>
                </a:solidFill>
                <a:cs typeface="Arial"/>
              </a:rPr>
              <a:t>0900-1200 </a:t>
            </a:r>
          </a:p>
          <a:p>
            <a:pPr marL="71755">
              <a:spcAft>
                <a:spcPts val="600"/>
              </a:spcAft>
              <a:buFont typeface="Arial,Sans-Serif"/>
            </a:pPr>
            <a:r>
              <a:rPr lang="nb-NO" sz="1200" dirty="0">
                <a:solidFill>
                  <a:srgbClr val="FFFFFF"/>
                </a:solidFill>
                <a:cs typeface="Arial"/>
              </a:rPr>
              <a:t>Agenda på neste side</a:t>
            </a:r>
          </a:p>
        </p:txBody>
      </p:sp>
      <p:sp>
        <p:nvSpPr>
          <p:cNvPr id="4" name="TextBox 3">
            <a:extLst>
              <a:ext uri="{FF2B5EF4-FFF2-40B4-BE49-F238E27FC236}">
                <a16:creationId xmlns:a16="http://schemas.microsoft.com/office/drawing/2014/main" id="{BB042623-E35F-4F2A-A9CC-8EBF9EC9B123}"/>
              </a:ext>
            </a:extLst>
          </p:cNvPr>
          <p:cNvSpPr txBox="1"/>
          <p:nvPr/>
        </p:nvSpPr>
        <p:spPr>
          <a:xfrm>
            <a:off x="676238" y="2378002"/>
            <a:ext cx="2453041" cy="1477328"/>
          </a:xfrm>
          <a:prstGeom prst="rect">
            <a:avLst/>
          </a:prstGeom>
          <a:noFill/>
        </p:spPr>
        <p:txBody>
          <a:bodyPr wrap="square" lIns="91440" tIns="45720" rIns="91440" bIns="45720" rtlCol="0" anchor="t">
            <a:spAutoFit/>
          </a:bodyPr>
          <a:lstStyle/>
          <a:p>
            <a:r>
              <a:rPr lang="nb-NO" sz="1000" dirty="0">
                <a:solidFill>
                  <a:schemeClr val="bg1"/>
                </a:solidFill>
                <a:latin typeface="Open Sans" panose="020B0604020202020204" charset="0"/>
                <a:ea typeface="Open Sans" panose="020B0604020202020204" charset="0"/>
                <a:cs typeface="Open Sans" panose="020B0604020202020204" charset="0"/>
              </a:rPr>
              <a:t>Inspirere hverandre: hva har vi fått til? </a:t>
            </a:r>
          </a:p>
          <a:p>
            <a:endParaRPr lang="nb-NO" sz="1000" dirty="0">
              <a:solidFill>
                <a:schemeClr val="bg1"/>
              </a:solidFill>
              <a:latin typeface="Open Sans" panose="020B0604020202020204" charset="0"/>
              <a:ea typeface="Open Sans" panose="020B0604020202020204" charset="0"/>
              <a:cs typeface="Open Sans" panose="020B0604020202020204" charset="0"/>
            </a:endParaRPr>
          </a:p>
          <a:p>
            <a:r>
              <a:rPr lang="nb-NO" sz="1000" dirty="0">
                <a:solidFill>
                  <a:schemeClr val="bg1"/>
                </a:solidFill>
                <a:latin typeface="Open Sans" panose="020B0604020202020204" charset="0"/>
                <a:ea typeface="Open Sans" panose="020B0604020202020204" charset="0"/>
                <a:cs typeface="Open Sans" panose="020B0604020202020204" charset="0"/>
              </a:rPr>
              <a:t>Oppfølging av endringsarbeidet som er påstartet, og videreføring av utvidet partssamarbeid. </a:t>
            </a:r>
          </a:p>
          <a:p>
            <a:endParaRPr lang="nb-NO" sz="1000" dirty="0">
              <a:solidFill>
                <a:schemeClr val="bg1"/>
              </a:solidFill>
              <a:latin typeface="Open Sans" panose="020B0604020202020204" charset="0"/>
              <a:ea typeface="Open Sans" panose="020B0604020202020204" charset="0"/>
              <a:cs typeface="Open Sans" panose="020B0604020202020204" charset="0"/>
            </a:endParaRPr>
          </a:p>
          <a:p>
            <a:r>
              <a:rPr lang="nb-NO" sz="1000" dirty="0">
                <a:solidFill>
                  <a:schemeClr val="bg1"/>
                </a:solidFill>
                <a:latin typeface="Open Sans"/>
                <a:ea typeface="Open Sans"/>
                <a:cs typeface="Open Sans"/>
              </a:rPr>
              <a:t>Bistå med veiledning der dere har utfordringer eller spørsmål. Hvordan komme seg videre?</a:t>
            </a:r>
            <a:endParaRPr lang="nb-NO" sz="1000" dirty="0">
              <a:solidFill>
                <a:schemeClr val="bg1"/>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6040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7" name="Google Shape;117;gbb9474cba7_0_224"/>
          <p:cNvPicPr preferRelativeResize="0"/>
          <p:nvPr/>
        </p:nvPicPr>
        <p:blipFill>
          <a:blip r:embed="rId3"/>
          <a:srcRect/>
          <a:stretch/>
        </p:blipFill>
        <p:spPr>
          <a:xfrm>
            <a:off x="5279113" y="19069"/>
            <a:ext cx="3864887" cy="5143197"/>
          </a:xfrm>
          <a:prstGeom prst="rect">
            <a:avLst/>
          </a:prstGeom>
          <a:noFill/>
          <a:ln>
            <a:noFill/>
          </a:ln>
        </p:spPr>
      </p:pic>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p:nvPr>
        </p:nvSpPr>
        <p:spPr>
          <a:xfrm>
            <a:off x="343191" y="25183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dirty="0">
                <a:solidFill>
                  <a:srgbClr val="042827"/>
                </a:solidFill>
                <a:latin typeface="Titillium Web"/>
                <a:ea typeface="Titillium Web"/>
                <a:cs typeface="Titillium Web"/>
                <a:sym typeface="Titillium Web"/>
              </a:rPr>
              <a:t>Agenda</a:t>
            </a:r>
            <a:endParaRPr lang="nb-NO" sz="3000" dirty="0">
              <a:latin typeface="Titillium Web"/>
              <a:ea typeface="Titillium Web"/>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28341" y="1213415"/>
            <a:ext cx="4425824" cy="1358335"/>
          </a:xfrm>
          <a:prstGeom prst="rect">
            <a:avLst/>
          </a:prstGeom>
          <a:noFill/>
          <a:ln>
            <a:noFill/>
          </a:ln>
        </p:spPr>
        <p:txBody>
          <a:bodyPr spcFirstLastPara="1" wrap="square" lIns="0" tIns="7225" rIns="0" bIns="0" anchor="t" anchorCtr="0">
            <a:noAutofit/>
          </a:bodyPr>
          <a:lstStyle/>
          <a:p>
            <a:pPr>
              <a:lnSpc>
                <a:spcPct val="107000"/>
              </a:lnSpc>
              <a:spcAft>
                <a:spcPts val="800"/>
              </a:spcAft>
            </a:pPr>
            <a:r>
              <a:rPr lang="nb-NO" sz="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0900-1000. </a:t>
            </a:r>
          </a:p>
          <a:p>
            <a:pPr marL="171450" lvl="2"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V</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elkommen og HØRA</a:t>
            </a:r>
          </a:p>
          <a:p>
            <a:pPr marL="171450" lvl="2"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O</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ppsummering modul 1 og 2. </a:t>
            </a:r>
          </a:p>
          <a:p>
            <a:pPr marL="171450" lvl="2"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O</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ppgave 1: lederhjulet</a:t>
            </a:r>
          </a:p>
          <a:p>
            <a:pPr marL="171450" lvl="2"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G</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jennomføring av oppgave 1</a:t>
            </a:r>
          </a:p>
          <a:p>
            <a:pPr>
              <a:lnSpc>
                <a:spcPct val="107000"/>
              </a:lnSpc>
              <a:spcAft>
                <a:spcPts val="800"/>
              </a:spcAft>
            </a:pPr>
            <a:r>
              <a:rPr lang="nb-NO" sz="800" b="1" kern="100" dirty="0">
                <a:effectLst/>
                <a:latin typeface="Calibri" panose="020F0502020204030204" pitchFamily="34" charset="0"/>
                <a:ea typeface="Calibri" panose="020F0502020204030204" pitchFamily="34" charset="0"/>
                <a:cs typeface="Times New Roman" panose="02020603050405020304" pitchFamily="18" charset="0"/>
              </a:rPr>
              <a:t>Plenum	</a:t>
            </a:r>
          </a:p>
          <a:p>
            <a:pPr>
              <a:lnSpc>
                <a:spcPct val="107000"/>
              </a:lnSpc>
              <a:spcAft>
                <a:spcPts val="800"/>
              </a:spcAft>
            </a:pPr>
            <a:r>
              <a:rPr lang="nb-NO" sz="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1000-1010: pause</a:t>
            </a:r>
            <a:endParaRPr lang="nb-NO" sz="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1010 – 11.05</a:t>
            </a:r>
            <a:endParaRPr lang="nb-NO" sz="800" b="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O</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ppsummering gjennomgang av modul 3, 4  og 5</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G</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jennomgang gruppeoppgave 2</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G</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jennomføring av oppgave 2 (ingen plenumssesjon – </a:t>
            </a:r>
            <a:r>
              <a:rPr lang="nb-NO" sz="800" kern="100" dirty="0">
                <a:latin typeface="Calibri" panose="020F0502020204030204" pitchFamily="34" charset="0"/>
                <a:ea typeface="Calibri" panose="020F0502020204030204" pitchFamily="34" charset="0"/>
                <a:cs typeface="Times New Roman" panose="02020603050405020304" pitchFamily="18" charset="0"/>
              </a:rPr>
              <a:t>hjelper sender inn resultatet)</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11.05-11.15 Pause </a:t>
            </a:r>
            <a:endParaRPr lang="nb-NO" sz="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11.05-12.00</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G</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jennomgang av gruppeoppgave 3</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G</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jennomføring av gruppeoppgave 3</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P</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lenum – tre kommuner deler hva og hvordan de skal jobbe</a:t>
            </a:r>
          </a:p>
          <a:p>
            <a:pPr marL="171450" indent="-171450">
              <a:lnSpc>
                <a:spcPct val="107000"/>
              </a:lnSpc>
              <a:spcAft>
                <a:spcPts val="800"/>
              </a:spcAft>
              <a:buFont typeface="Arial" panose="020B0604020202020204" pitchFamily="34" charset="0"/>
              <a:buChar char="•"/>
            </a:pPr>
            <a:r>
              <a:rPr lang="nb-NO" sz="800" kern="100" dirty="0">
                <a:latin typeface="Calibri" panose="020F0502020204030204" pitchFamily="34" charset="0"/>
                <a:ea typeface="Calibri" panose="020F0502020204030204" pitchFamily="34" charset="0"/>
                <a:cs typeface="Times New Roman" panose="02020603050405020304" pitchFamily="18" charset="0"/>
              </a:rPr>
              <a:t>A</a:t>
            </a:r>
            <a:r>
              <a:rPr lang="nb-NO" sz="800" kern="100" dirty="0">
                <a:effectLst/>
                <a:latin typeface="Calibri" panose="020F0502020204030204" pitchFamily="34" charset="0"/>
                <a:ea typeface="Calibri" panose="020F0502020204030204" pitchFamily="34" charset="0"/>
                <a:cs typeface="Times New Roman" panose="02020603050405020304" pitchFamily="18" charset="0"/>
              </a:rPr>
              <a:t>vslutning og lykke til videre </a:t>
            </a:r>
          </a:p>
          <a:p>
            <a:pPr marL="71755">
              <a:spcAft>
                <a:spcPts val="600"/>
              </a:spcAft>
            </a:pPr>
            <a:endParaRPr lang="nb-NO" sz="800" b="1" dirty="0">
              <a:solidFill>
                <a:srgbClr val="F1AE3E"/>
              </a:solidFill>
              <a:latin typeface="Open Sans" panose="020B0604020202020204" charset="0"/>
              <a:ea typeface="Open Sans" panose="020B0604020202020204" charset="0"/>
              <a:cs typeface="Open Sans" panose="020B0604020202020204" charset="0"/>
            </a:endParaRPr>
          </a:p>
          <a:p>
            <a:pPr marL="71755">
              <a:spcAft>
                <a:spcPts val="600"/>
              </a:spcAft>
            </a:pPr>
            <a:endParaRPr lang="nb-NO" sz="800" b="1" dirty="0">
              <a:solidFill>
                <a:srgbClr val="F1AE3E"/>
              </a:solidFill>
              <a:latin typeface="Open Sans" panose="020B0604020202020204" charset="0"/>
              <a:ea typeface="Open Sans" panose="020B0604020202020204" charset="0"/>
              <a:cs typeface="Open Sans" panose="020B0604020202020204" charset="0"/>
            </a:endParaRPr>
          </a:p>
          <a:p>
            <a:pPr marL="71755">
              <a:spcAft>
                <a:spcPts val="600"/>
              </a:spcAft>
            </a:pPr>
            <a:endParaRPr lang="nb-NO" sz="800" dirty="0">
              <a:solidFill>
                <a:schemeClr val="bg2"/>
              </a:solidFill>
              <a:latin typeface="Open Sans" panose="020B0604020202020204" charset="0"/>
              <a:ea typeface="Open Sans" panose="020B0604020202020204" charset="0"/>
              <a:cs typeface="Open Sans" panose="020B0604020202020204" charset="0"/>
            </a:endParaRPr>
          </a:p>
        </p:txBody>
      </p: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algn="ctr">
              <a:buSzPts val="1000"/>
            </a:pPr>
            <a:br>
              <a:rPr lang="nb-NO" sz="1100" b="1" i="0" u="none" strike="noStrike" cap="none">
                <a:solidFill>
                  <a:srgbClr val="F0B552"/>
                </a:solidFill>
                <a:latin typeface="Open Sans" panose="020B0604020202020204" charset="0"/>
                <a:ea typeface="Open Sans"/>
                <a:cs typeface="Open Sans" panose="020B0604020202020204" charset="0"/>
                <a:sym typeface="Open Sans"/>
              </a:rPr>
            </a:br>
            <a:endParaRPr lang="nb-NO" sz="1100" b="1" i="0" u="none" strike="noStrike" cap="none">
              <a:solidFill>
                <a:srgbClr val="F0B552"/>
              </a:solidFill>
              <a:latin typeface="Open Sans" panose="020B0604020202020204" charset="0"/>
              <a:ea typeface="Open Sans"/>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flipV="1">
            <a:off x="328341" y="1165768"/>
            <a:ext cx="3600000" cy="27975"/>
          </a:xfrm>
          <a:prstGeom prst="line">
            <a:avLst/>
          </a:prstGeom>
          <a:ln w="12700">
            <a:solidFill>
              <a:srgbClr val="FFAB40"/>
            </a:solidFill>
          </a:ln>
        </p:spPr>
        <p:style>
          <a:lnRef idx="1">
            <a:schemeClr val="accent1"/>
          </a:lnRef>
          <a:fillRef idx="0">
            <a:schemeClr val="accent1"/>
          </a:fillRef>
          <a:effectRef idx="0">
            <a:schemeClr val="accent1"/>
          </a:effectRef>
          <a:fontRef idx="minor">
            <a:schemeClr val="tx1"/>
          </a:fontRef>
        </p:style>
      </p:cxnSp>
      <p:sp>
        <p:nvSpPr>
          <p:cNvPr id="17" name="Google Shape;115;gbb9474cba7_0_224">
            <a:extLst>
              <a:ext uri="{FF2B5EF4-FFF2-40B4-BE49-F238E27FC236}">
                <a16:creationId xmlns:a16="http://schemas.microsoft.com/office/drawing/2014/main" id="{F242C1FC-0F30-4FEB-9E30-52C81CD7C518}"/>
              </a:ext>
            </a:extLst>
          </p:cNvPr>
          <p:cNvSpPr txBox="1"/>
          <p:nvPr/>
        </p:nvSpPr>
        <p:spPr>
          <a:xfrm>
            <a:off x="3259111" y="2922412"/>
            <a:ext cx="4425824" cy="1386310"/>
          </a:xfrm>
          <a:prstGeom prst="rect">
            <a:avLst/>
          </a:prstGeom>
          <a:noFill/>
          <a:ln>
            <a:noFill/>
          </a:ln>
        </p:spPr>
        <p:txBody>
          <a:bodyPr spcFirstLastPara="1" wrap="square" lIns="0" tIns="7225" rIns="0" bIns="0" anchor="t" anchorCtr="0">
            <a:noAutofit/>
          </a:bodyPr>
          <a:lstStyle/>
          <a:p>
            <a:pPr marL="71755">
              <a:spcAft>
                <a:spcPts val="600"/>
              </a:spcAft>
            </a:pPr>
            <a:endParaRPr lang="nb-NO" sz="1200" dirty="0">
              <a:solidFill>
                <a:schemeClr val="bg2"/>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890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8B413-1B56-446B-AE40-9CB3AB7D23B6}"/>
              </a:ext>
            </a:extLst>
          </p:cNvPr>
          <p:cNvSpPr>
            <a:spLocks noGrp="1"/>
          </p:cNvSpPr>
          <p:nvPr>
            <p:ph type="title"/>
          </p:nvPr>
        </p:nvSpPr>
        <p:spPr/>
        <p:txBody>
          <a:bodyPr>
            <a:normAutofit fontScale="90000"/>
          </a:bodyPr>
          <a:lstStyle/>
          <a:p>
            <a:r>
              <a:rPr lang="nb-NO" dirty="0"/>
              <a:t>Prosess: fra problem til tiltak - til gjennomføring</a:t>
            </a:r>
          </a:p>
        </p:txBody>
      </p:sp>
      <p:sp>
        <p:nvSpPr>
          <p:cNvPr id="5" name="Google Shape;71;gc5fabcc984_0_78">
            <a:extLst>
              <a:ext uri="{FF2B5EF4-FFF2-40B4-BE49-F238E27FC236}">
                <a16:creationId xmlns:a16="http://schemas.microsoft.com/office/drawing/2014/main" id="{FDD2A365-5868-405F-9405-D05F16F84083}"/>
              </a:ext>
            </a:extLst>
          </p:cNvPr>
          <p:cNvSpPr/>
          <p:nvPr/>
        </p:nvSpPr>
        <p:spPr>
          <a:xfrm>
            <a:off x="6118804" y="1851750"/>
            <a:ext cx="1440000" cy="1440000"/>
          </a:xfrm>
          <a:prstGeom prst="ellipse">
            <a:avLst/>
          </a:prstGeom>
          <a:solidFill>
            <a:srgbClr val="548F9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6" name="Google Shape;75;gc5fabcc984_0_78">
            <a:extLst>
              <a:ext uri="{FF2B5EF4-FFF2-40B4-BE49-F238E27FC236}">
                <a16:creationId xmlns:a16="http://schemas.microsoft.com/office/drawing/2014/main" id="{DDC3E9BD-80A3-4486-9EE1-E4BF6EF29DF8}"/>
              </a:ext>
            </a:extLst>
          </p:cNvPr>
          <p:cNvSpPr/>
          <p:nvPr/>
        </p:nvSpPr>
        <p:spPr>
          <a:xfrm>
            <a:off x="3090636" y="1858677"/>
            <a:ext cx="1440000" cy="1440000"/>
          </a:xfrm>
          <a:prstGeom prst="ellipse">
            <a:avLst/>
          </a:prstGeom>
          <a:solidFill>
            <a:srgbClr val="85B7B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7" name="Google Shape;76;gc5fabcc984_0_78">
            <a:extLst>
              <a:ext uri="{FF2B5EF4-FFF2-40B4-BE49-F238E27FC236}">
                <a16:creationId xmlns:a16="http://schemas.microsoft.com/office/drawing/2014/main" id="{F5449C1D-2486-4244-95E5-645FF6C9BB69}"/>
              </a:ext>
            </a:extLst>
          </p:cNvPr>
          <p:cNvSpPr/>
          <p:nvPr/>
        </p:nvSpPr>
        <p:spPr>
          <a:xfrm>
            <a:off x="62468" y="1851750"/>
            <a:ext cx="1440000" cy="1440000"/>
          </a:xfrm>
          <a:prstGeom prst="ellipse">
            <a:avLst/>
          </a:prstGeom>
          <a:solidFill>
            <a:srgbClr val="D4E5E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8" name="Google Shape;77;gc5fabcc984_0_78">
            <a:extLst>
              <a:ext uri="{FF2B5EF4-FFF2-40B4-BE49-F238E27FC236}">
                <a16:creationId xmlns:a16="http://schemas.microsoft.com/office/drawing/2014/main" id="{7EA49FDF-E312-428C-A1CE-D87822834443}"/>
              </a:ext>
            </a:extLst>
          </p:cNvPr>
          <p:cNvSpPr/>
          <p:nvPr/>
        </p:nvSpPr>
        <p:spPr>
          <a:xfrm>
            <a:off x="1576552" y="1858677"/>
            <a:ext cx="1440000" cy="1440000"/>
          </a:xfrm>
          <a:prstGeom prst="ellipse">
            <a:avLst/>
          </a:prstGeom>
          <a:solidFill>
            <a:srgbClr val="A3C7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9" name="Google Shape;75;gc5fabcc984_0_78">
            <a:extLst>
              <a:ext uri="{FF2B5EF4-FFF2-40B4-BE49-F238E27FC236}">
                <a16:creationId xmlns:a16="http://schemas.microsoft.com/office/drawing/2014/main" id="{CA5019A6-0807-4D6A-801D-D2DD9299265C}"/>
              </a:ext>
            </a:extLst>
          </p:cNvPr>
          <p:cNvSpPr/>
          <p:nvPr/>
        </p:nvSpPr>
        <p:spPr>
          <a:xfrm>
            <a:off x="4604720" y="1844824"/>
            <a:ext cx="1440000" cy="1440000"/>
          </a:xfrm>
          <a:prstGeom prst="ellipse">
            <a:avLst/>
          </a:prstGeom>
          <a:solidFill>
            <a:srgbClr val="77AEB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15" name="Google Shape;71;gc5fabcc984_0_78">
            <a:extLst>
              <a:ext uri="{FF2B5EF4-FFF2-40B4-BE49-F238E27FC236}">
                <a16:creationId xmlns:a16="http://schemas.microsoft.com/office/drawing/2014/main" id="{83C871EA-379C-4EF0-AC6A-504AB7E97006}"/>
              </a:ext>
            </a:extLst>
          </p:cNvPr>
          <p:cNvSpPr/>
          <p:nvPr/>
        </p:nvSpPr>
        <p:spPr>
          <a:xfrm>
            <a:off x="7632889" y="1858677"/>
            <a:ext cx="1440000" cy="1440000"/>
          </a:xfrm>
          <a:prstGeom prst="ellipse">
            <a:avLst/>
          </a:prstGeom>
          <a:solidFill>
            <a:srgbClr val="FFAB4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lang="nb-NO" sz="1050" i="0" u="none" strike="noStrike" cap="none" dirty="0">
              <a:solidFill>
                <a:schemeClr val="tx1"/>
              </a:solidFill>
              <a:latin typeface="Open Sans" panose="020B0604020202020204" charset="0"/>
              <a:ea typeface="Open Sans" panose="020B0604020202020204" charset="0"/>
              <a:cs typeface="Open Sans" panose="020B0604020202020204" charset="0"/>
              <a:sym typeface="Arial"/>
            </a:endParaRPr>
          </a:p>
        </p:txBody>
      </p:sp>
      <p:sp>
        <p:nvSpPr>
          <p:cNvPr id="17" name="TextBox 16">
            <a:extLst>
              <a:ext uri="{FF2B5EF4-FFF2-40B4-BE49-F238E27FC236}">
                <a16:creationId xmlns:a16="http://schemas.microsoft.com/office/drawing/2014/main" id="{6278A233-9389-4F69-A3BA-A54593A49CD9}"/>
              </a:ext>
            </a:extLst>
          </p:cNvPr>
          <p:cNvSpPr txBox="1"/>
          <p:nvPr/>
        </p:nvSpPr>
        <p:spPr>
          <a:xfrm>
            <a:off x="154541" y="1884506"/>
            <a:ext cx="1244043" cy="1200329"/>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1.</a:t>
            </a:r>
          </a:p>
          <a:p>
            <a:pPr lvl="0" algn="ctr">
              <a:buSzPts val="900"/>
            </a:pPr>
            <a:endParaRPr lang="nb-NO" sz="1200" dirty="0">
              <a:solidFill>
                <a:schemeClr val="tx1"/>
              </a:solidFill>
              <a:latin typeface="Open Sans" panose="020B0604020202020204" charset="0"/>
              <a:ea typeface="Open Sans" panose="020B0604020202020204" charset="0"/>
              <a:cs typeface="Open Sans" panose="020B0604020202020204" charset="0"/>
            </a:endParaRP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Finne rett problem. Rotårsak. </a:t>
            </a:r>
          </a:p>
          <a:p>
            <a:endParaRPr lang="nb-NO" sz="1200" dirty="0">
              <a:latin typeface="Open Sans" panose="020B0604020202020204" charset="0"/>
              <a:ea typeface="Open Sans" panose="020B0604020202020204" charset="0"/>
              <a:cs typeface="Open Sans" panose="020B0604020202020204" charset="0"/>
            </a:endParaRPr>
          </a:p>
        </p:txBody>
      </p:sp>
      <p:sp>
        <p:nvSpPr>
          <p:cNvPr id="18" name="TextBox 17">
            <a:extLst>
              <a:ext uri="{FF2B5EF4-FFF2-40B4-BE49-F238E27FC236}">
                <a16:creationId xmlns:a16="http://schemas.microsoft.com/office/drawing/2014/main" id="{672EB18E-838C-4D26-A061-57E37C874C88}"/>
              </a:ext>
            </a:extLst>
          </p:cNvPr>
          <p:cNvSpPr txBox="1"/>
          <p:nvPr/>
        </p:nvSpPr>
        <p:spPr>
          <a:xfrm>
            <a:off x="1529258" y="1884506"/>
            <a:ext cx="1514084" cy="1384995"/>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2</a:t>
            </a:r>
            <a:r>
              <a:rPr lang="nb-NO" sz="1200" dirty="0">
                <a:solidFill>
                  <a:schemeClr val="tx1"/>
                </a:solidFill>
                <a:latin typeface="Open Sans" panose="020B0604020202020204" charset="0"/>
                <a:ea typeface="Open Sans" panose="020B0604020202020204" charset="0"/>
                <a:cs typeface="Open Sans" panose="020B0604020202020204" charset="0"/>
              </a:rPr>
              <a:t>.</a:t>
            </a:r>
          </a:p>
          <a:p>
            <a:pPr lvl="0" algn="ctr">
              <a:buSzPts val="900"/>
            </a:pPr>
            <a:endParaRPr lang="nb-NO" sz="1200" dirty="0">
              <a:solidFill>
                <a:schemeClr val="tx1"/>
              </a:solidFill>
              <a:latin typeface="Open Sans" panose="020B0604020202020204" charset="0"/>
              <a:ea typeface="Open Sans" panose="020B0604020202020204" charset="0"/>
              <a:cs typeface="Open Sans" panose="020B0604020202020204" charset="0"/>
            </a:endParaRP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Hvordan jobbe sammen. Involvere ansatte. Definere problemet</a:t>
            </a:r>
            <a:endParaRPr lang="nb-NO" sz="1200" dirty="0">
              <a:latin typeface="Open Sans" panose="020B0604020202020204" charset="0"/>
              <a:ea typeface="Open Sans" panose="020B0604020202020204" charset="0"/>
              <a:cs typeface="Open Sans" panose="020B0604020202020204" charset="0"/>
            </a:endParaRPr>
          </a:p>
        </p:txBody>
      </p:sp>
      <p:sp>
        <p:nvSpPr>
          <p:cNvPr id="19" name="TextBox 18">
            <a:extLst>
              <a:ext uri="{FF2B5EF4-FFF2-40B4-BE49-F238E27FC236}">
                <a16:creationId xmlns:a16="http://schemas.microsoft.com/office/drawing/2014/main" id="{344EE93E-4E27-4BAF-B542-4F8EDB7C7036}"/>
              </a:ext>
            </a:extLst>
          </p:cNvPr>
          <p:cNvSpPr txBox="1"/>
          <p:nvPr/>
        </p:nvSpPr>
        <p:spPr>
          <a:xfrm>
            <a:off x="3089936" y="1884506"/>
            <a:ext cx="1457993" cy="1569660"/>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3</a:t>
            </a:r>
            <a:r>
              <a:rPr lang="nb-NO" sz="1200" dirty="0">
                <a:solidFill>
                  <a:schemeClr val="tx1"/>
                </a:solidFill>
                <a:latin typeface="Open Sans" panose="020B0604020202020204" charset="0"/>
                <a:ea typeface="Open Sans" panose="020B0604020202020204" charset="0"/>
                <a:cs typeface="Open Sans" panose="020B0604020202020204" charset="0"/>
              </a:rPr>
              <a:t>.</a:t>
            </a:r>
          </a:p>
          <a:p>
            <a:pPr lvl="0" algn="ctr">
              <a:buSzPts val="900"/>
            </a:pPr>
            <a:endParaRPr lang="nb-NO" sz="1200" dirty="0">
              <a:solidFill>
                <a:schemeClr val="tx1"/>
              </a:solidFill>
              <a:latin typeface="Open Sans" panose="020B0604020202020204" charset="0"/>
              <a:ea typeface="Open Sans" panose="020B0604020202020204" charset="0"/>
              <a:cs typeface="Open Sans" panose="020B0604020202020204" charset="0"/>
            </a:endParaRP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Hvordan skape endring. Måloppnåelse.  </a:t>
            </a: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Evaluering av prosessen</a:t>
            </a:r>
          </a:p>
          <a:p>
            <a:endParaRPr lang="nb-NO" sz="1200" dirty="0">
              <a:latin typeface="Open Sans" panose="020B0604020202020204" charset="0"/>
              <a:ea typeface="Open Sans" panose="020B0604020202020204" charset="0"/>
              <a:cs typeface="Open Sans" panose="020B0604020202020204" charset="0"/>
            </a:endParaRPr>
          </a:p>
        </p:txBody>
      </p:sp>
      <p:sp>
        <p:nvSpPr>
          <p:cNvPr id="20" name="TextBox 19">
            <a:extLst>
              <a:ext uri="{FF2B5EF4-FFF2-40B4-BE49-F238E27FC236}">
                <a16:creationId xmlns:a16="http://schemas.microsoft.com/office/drawing/2014/main" id="{20CEDF8B-272E-49C2-BD9D-53CD35222F7F}"/>
              </a:ext>
            </a:extLst>
          </p:cNvPr>
          <p:cNvSpPr txBox="1"/>
          <p:nvPr/>
        </p:nvSpPr>
        <p:spPr>
          <a:xfrm>
            <a:off x="4594523" y="1884506"/>
            <a:ext cx="1439998" cy="1384995"/>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4.</a:t>
            </a:r>
          </a:p>
          <a:p>
            <a:pPr lvl="0" algn="ctr">
              <a:buSzPts val="900"/>
            </a:pPr>
            <a:endParaRPr lang="nb-NO" sz="1200" dirty="0">
              <a:solidFill>
                <a:schemeClr val="tx1"/>
              </a:solidFill>
              <a:latin typeface="Open Sans" panose="020B0604020202020204" charset="0"/>
              <a:ea typeface="Open Sans" panose="020B0604020202020204" charset="0"/>
              <a:cs typeface="Open Sans" panose="020B0604020202020204" charset="0"/>
            </a:endParaRP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Jobbe sammen. Finne løsning Involvere ansatte </a:t>
            </a: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Utarbeide plan</a:t>
            </a:r>
          </a:p>
          <a:p>
            <a:endParaRPr lang="nb-NO" sz="1200" dirty="0">
              <a:latin typeface="Open Sans" panose="020B0604020202020204" charset="0"/>
              <a:ea typeface="Open Sans" panose="020B0604020202020204" charset="0"/>
              <a:cs typeface="Open Sans" panose="020B0604020202020204" charset="0"/>
            </a:endParaRPr>
          </a:p>
        </p:txBody>
      </p:sp>
      <p:sp>
        <p:nvSpPr>
          <p:cNvPr id="21" name="TextBox 20">
            <a:extLst>
              <a:ext uri="{FF2B5EF4-FFF2-40B4-BE49-F238E27FC236}">
                <a16:creationId xmlns:a16="http://schemas.microsoft.com/office/drawing/2014/main" id="{B9DA8C01-DC90-41A3-97C3-CF2EE98356C4}"/>
              </a:ext>
            </a:extLst>
          </p:cNvPr>
          <p:cNvSpPr txBox="1"/>
          <p:nvPr/>
        </p:nvSpPr>
        <p:spPr>
          <a:xfrm>
            <a:off x="6123155" y="1884506"/>
            <a:ext cx="1430651" cy="1200329"/>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5. </a:t>
            </a:r>
          </a:p>
          <a:p>
            <a:pPr lvl="0" algn="ctr">
              <a:buSzPts val="900"/>
            </a:pPr>
            <a:endParaRPr lang="nb-NO" sz="1200" dirty="0">
              <a:solidFill>
                <a:schemeClr val="tx1"/>
              </a:solidFill>
              <a:latin typeface="Open Sans" panose="020B0604020202020204" charset="0"/>
              <a:ea typeface="Open Sans" panose="020B0604020202020204" charset="0"/>
              <a:cs typeface="Open Sans" panose="020B0604020202020204" charset="0"/>
            </a:endParaRPr>
          </a:p>
          <a:p>
            <a:pPr lvl="0" algn="ctr">
              <a:buSzPts val="900"/>
            </a:pPr>
            <a:r>
              <a:rPr lang="nb-NO" sz="1200" dirty="0">
                <a:solidFill>
                  <a:schemeClr val="tx1"/>
                </a:solidFill>
                <a:latin typeface="Open Sans" panose="020B0604020202020204" charset="0"/>
                <a:ea typeface="Open Sans" panose="020B0604020202020204" charset="0"/>
                <a:cs typeface="Open Sans" panose="020B0604020202020204" charset="0"/>
              </a:rPr>
              <a:t>Idé-generering. Idéjakt og idéslakt</a:t>
            </a:r>
          </a:p>
          <a:p>
            <a:endParaRPr lang="nb-NO" sz="1200" dirty="0">
              <a:latin typeface="Open Sans" panose="020B0604020202020204" charset="0"/>
              <a:ea typeface="Open Sans" panose="020B0604020202020204" charset="0"/>
              <a:cs typeface="Open Sans" panose="020B0604020202020204" charset="0"/>
            </a:endParaRPr>
          </a:p>
        </p:txBody>
      </p:sp>
      <p:sp>
        <p:nvSpPr>
          <p:cNvPr id="22" name="TextBox 21">
            <a:extLst>
              <a:ext uri="{FF2B5EF4-FFF2-40B4-BE49-F238E27FC236}">
                <a16:creationId xmlns:a16="http://schemas.microsoft.com/office/drawing/2014/main" id="{97C9AD85-C6E2-4859-A8BD-E26AB0FE8495}"/>
              </a:ext>
            </a:extLst>
          </p:cNvPr>
          <p:cNvSpPr txBox="1"/>
          <p:nvPr/>
        </p:nvSpPr>
        <p:spPr>
          <a:xfrm>
            <a:off x="7650881" y="2381327"/>
            <a:ext cx="1422008" cy="461665"/>
          </a:xfrm>
          <a:prstGeom prst="rect">
            <a:avLst/>
          </a:prstGeom>
          <a:noFill/>
        </p:spPr>
        <p:txBody>
          <a:bodyPr wrap="square" rtlCol="0">
            <a:spAutoFit/>
          </a:bodyPr>
          <a:lstStyle/>
          <a:p>
            <a:pPr lvl="0" algn="ctr">
              <a:buSzPts val="900"/>
            </a:pPr>
            <a:r>
              <a:rPr lang="nb-NO" sz="1200" b="1" dirty="0">
                <a:solidFill>
                  <a:schemeClr val="tx1"/>
                </a:solidFill>
                <a:latin typeface="Open Sans" panose="020B0604020202020204" charset="0"/>
                <a:ea typeface="Open Sans" panose="020B0604020202020204" charset="0"/>
                <a:cs typeface="Open Sans" panose="020B0604020202020204" charset="0"/>
              </a:rPr>
              <a:t>Gjennomføring</a:t>
            </a:r>
          </a:p>
          <a:p>
            <a:endParaRPr lang="nb-NO" sz="1200" b="1" dirty="0">
              <a:latin typeface="Open Sans" panose="020B0604020202020204" charset="0"/>
              <a:ea typeface="Open Sans" panose="020B0604020202020204" charset="0"/>
              <a:cs typeface="Open Sans" panose="020B0604020202020204" charset="0"/>
            </a:endParaRPr>
          </a:p>
        </p:txBody>
      </p:sp>
      <p:sp>
        <p:nvSpPr>
          <p:cNvPr id="2" name="Arrow: Left 1">
            <a:extLst>
              <a:ext uri="{FF2B5EF4-FFF2-40B4-BE49-F238E27FC236}">
                <a16:creationId xmlns:a16="http://schemas.microsoft.com/office/drawing/2014/main" id="{B5623D3E-A3FF-40F6-BAE7-A8B5E9BF7F8A}"/>
              </a:ext>
            </a:extLst>
          </p:cNvPr>
          <p:cNvSpPr/>
          <p:nvPr/>
        </p:nvSpPr>
        <p:spPr>
          <a:xfrm rot="1961861">
            <a:off x="740755" y="3419241"/>
            <a:ext cx="2503132" cy="1363829"/>
          </a:xfrm>
          <a:prstGeom prst="leftArrow">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ysClr val="windowText" lastClr="000000"/>
                </a:solidFill>
              </a:rPr>
              <a:t>Rolleavklaring i trepartssamarbeidet. </a:t>
            </a:r>
          </a:p>
          <a:p>
            <a:pPr algn="ctr"/>
            <a:r>
              <a:rPr lang="nb-NO" dirty="0">
                <a:solidFill>
                  <a:sysClr val="windowText" lastClr="000000"/>
                </a:solidFill>
              </a:rPr>
              <a:t>Innovative løsninger</a:t>
            </a:r>
          </a:p>
        </p:txBody>
      </p:sp>
      <p:sp>
        <p:nvSpPr>
          <p:cNvPr id="26" name="Arrow: Left 25">
            <a:extLst>
              <a:ext uri="{FF2B5EF4-FFF2-40B4-BE49-F238E27FC236}">
                <a16:creationId xmlns:a16="http://schemas.microsoft.com/office/drawing/2014/main" id="{3654EB37-D5FE-4395-AE7F-5999D6ADB284}"/>
              </a:ext>
            </a:extLst>
          </p:cNvPr>
          <p:cNvSpPr/>
          <p:nvPr/>
        </p:nvSpPr>
        <p:spPr>
          <a:xfrm rot="2132577">
            <a:off x="3760296" y="3457723"/>
            <a:ext cx="2503132" cy="1211045"/>
          </a:xfrm>
          <a:prstGeom prst="leftArrow">
            <a:avLst/>
          </a:prstGeom>
          <a:solidFill>
            <a:srgbClr val="85B7B9"/>
          </a:solidFill>
          <a:ln>
            <a:solidFill>
              <a:srgbClr val="85B7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ysClr val="windowText" lastClr="000000"/>
                </a:solidFill>
              </a:rPr>
              <a:t>Positiv puffing </a:t>
            </a:r>
          </a:p>
          <a:p>
            <a:pPr algn="ctr"/>
            <a:r>
              <a:rPr lang="nb-NO" dirty="0">
                <a:solidFill>
                  <a:sysClr val="windowText" lastClr="000000"/>
                </a:solidFill>
              </a:rPr>
              <a:t>Den sømløse dialogen</a:t>
            </a:r>
          </a:p>
        </p:txBody>
      </p:sp>
    </p:spTree>
    <p:extLst>
      <p:ext uri="{BB962C8B-B14F-4D97-AF65-F5344CB8AC3E}">
        <p14:creationId xmlns:p14="http://schemas.microsoft.com/office/powerpoint/2010/main" val="114612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0-#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750" fill="hold"/>
                                        <p:tgtEl>
                                          <p:spTgt spid="18"/>
                                        </p:tgtEl>
                                        <p:attrNameLst>
                                          <p:attrName>ppt_x</p:attrName>
                                        </p:attrNameLst>
                                      </p:cBhvr>
                                      <p:tavLst>
                                        <p:tav tm="0">
                                          <p:val>
                                            <p:strVal val="0-#ppt_w/2"/>
                                          </p:val>
                                        </p:tav>
                                        <p:tav tm="100000">
                                          <p:val>
                                            <p:strVal val="#ppt_x"/>
                                          </p:val>
                                        </p:tav>
                                      </p:tavLst>
                                    </p:anim>
                                    <p:anim calcmode="lin" valueType="num">
                                      <p:cBhvr additive="base">
                                        <p:cTn id="22"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0-#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0-#ppt_w/2"/>
                                          </p:val>
                                        </p:tav>
                                        <p:tav tm="100000">
                                          <p:val>
                                            <p:strVal val="#ppt_x"/>
                                          </p:val>
                                        </p:tav>
                                      </p:tavLst>
                                    </p:anim>
                                    <p:anim calcmode="lin" valueType="num">
                                      <p:cBhvr additive="base">
                                        <p:cTn id="38" dur="75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0-#ppt_w/2"/>
                                          </p:val>
                                        </p:tav>
                                        <p:tav tm="100000">
                                          <p:val>
                                            <p:strVal val="#ppt_x"/>
                                          </p:val>
                                        </p:tav>
                                      </p:tavLst>
                                    </p:anim>
                                    <p:anim calcmode="lin" valueType="num">
                                      <p:cBhvr additive="base">
                                        <p:cTn id="42"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750" fill="hold"/>
                                        <p:tgtEl>
                                          <p:spTgt spid="5"/>
                                        </p:tgtEl>
                                        <p:attrNameLst>
                                          <p:attrName>ppt_x</p:attrName>
                                        </p:attrNameLst>
                                      </p:cBhvr>
                                      <p:tavLst>
                                        <p:tav tm="0">
                                          <p:val>
                                            <p:strVal val="0-#ppt_w/2"/>
                                          </p:val>
                                        </p:tav>
                                        <p:tav tm="100000">
                                          <p:val>
                                            <p:strVal val="#ppt_x"/>
                                          </p:val>
                                        </p:tav>
                                      </p:tavLst>
                                    </p:anim>
                                    <p:anim calcmode="lin" valueType="num">
                                      <p:cBhvr additive="base">
                                        <p:cTn id="48" dur="75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750" fill="hold"/>
                                        <p:tgtEl>
                                          <p:spTgt spid="21"/>
                                        </p:tgtEl>
                                        <p:attrNameLst>
                                          <p:attrName>ppt_x</p:attrName>
                                        </p:attrNameLst>
                                      </p:cBhvr>
                                      <p:tavLst>
                                        <p:tav tm="0">
                                          <p:val>
                                            <p:strVal val="0-#ppt_w/2"/>
                                          </p:val>
                                        </p:tav>
                                        <p:tav tm="100000">
                                          <p:val>
                                            <p:strVal val="#ppt_x"/>
                                          </p:val>
                                        </p:tav>
                                      </p:tavLst>
                                    </p:anim>
                                    <p:anim calcmode="lin" valueType="num">
                                      <p:cBhvr additive="base">
                                        <p:cTn id="52"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750" fill="hold"/>
                                        <p:tgtEl>
                                          <p:spTgt spid="15"/>
                                        </p:tgtEl>
                                        <p:attrNameLst>
                                          <p:attrName>ppt_x</p:attrName>
                                        </p:attrNameLst>
                                      </p:cBhvr>
                                      <p:tavLst>
                                        <p:tav tm="0">
                                          <p:val>
                                            <p:strVal val="0-#ppt_w/2"/>
                                          </p:val>
                                        </p:tav>
                                        <p:tav tm="100000">
                                          <p:val>
                                            <p:strVal val="#ppt_x"/>
                                          </p:val>
                                        </p:tav>
                                      </p:tavLst>
                                    </p:anim>
                                    <p:anim calcmode="lin" valueType="num">
                                      <p:cBhvr additive="base">
                                        <p:cTn id="58" dur="75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750" fill="hold"/>
                                        <p:tgtEl>
                                          <p:spTgt spid="22"/>
                                        </p:tgtEl>
                                        <p:attrNameLst>
                                          <p:attrName>ppt_x</p:attrName>
                                        </p:attrNameLst>
                                      </p:cBhvr>
                                      <p:tavLst>
                                        <p:tav tm="0">
                                          <p:val>
                                            <p:strVal val="0-#ppt_w/2"/>
                                          </p:val>
                                        </p:tav>
                                        <p:tav tm="100000">
                                          <p:val>
                                            <p:strVal val="#ppt_x"/>
                                          </p:val>
                                        </p:tav>
                                      </p:tavLst>
                                    </p:anim>
                                    <p:anim calcmode="lin" valueType="num">
                                      <p:cBhvr additive="base">
                                        <p:cTn id="62"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5" grpId="0" animBg="1"/>
      <p:bldP spid="17" grpId="0"/>
      <p:bldP spid="18" grpId="0"/>
      <p:bldP spid="19" grpId="0"/>
      <p:bldP spid="20" grpId="0"/>
      <p:bldP spid="21" grpId="0"/>
      <p:bldP spid="22" grpId="0"/>
      <p:bldP spid="2"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81DFB-B79C-4F39-906A-52E806C797FC}"/>
              </a:ext>
            </a:extLst>
          </p:cNvPr>
          <p:cNvSpPr>
            <a:spLocks noGrp="1"/>
          </p:cNvSpPr>
          <p:nvPr>
            <p:ph type="title"/>
          </p:nvPr>
        </p:nvSpPr>
        <p:spPr/>
        <p:txBody>
          <a:bodyPr>
            <a:normAutofit/>
          </a:bodyPr>
          <a:lstStyle/>
          <a:p>
            <a:r>
              <a:rPr lang="nb-NO" dirty="0">
                <a:latin typeface="Titillium Web" panose="020B0604020202020204" charset="0"/>
                <a:cs typeface="Titillium Web" panose="020B0604020202020204" charset="0"/>
              </a:rPr>
              <a:t>Modell for jobbkrav og jobbressurser</a:t>
            </a:r>
          </a:p>
        </p:txBody>
      </p:sp>
      <p:sp>
        <p:nvSpPr>
          <p:cNvPr id="7" name="Text Placeholder 6">
            <a:extLst>
              <a:ext uri="{FF2B5EF4-FFF2-40B4-BE49-F238E27FC236}">
                <a16:creationId xmlns:a16="http://schemas.microsoft.com/office/drawing/2014/main" id="{F5CFE16B-30C6-4625-B0A2-A5792C4F0462}"/>
              </a:ext>
            </a:extLst>
          </p:cNvPr>
          <p:cNvSpPr>
            <a:spLocks noGrp="1"/>
          </p:cNvSpPr>
          <p:nvPr>
            <p:ph type="body" idx="1"/>
          </p:nvPr>
        </p:nvSpPr>
        <p:spPr/>
        <p:txBody>
          <a:bodyPr>
            <a:normAutofit/>
          </a:bodyPr>
          <a:lstStyle/>
          <a:p>
            <a:r>
              <a:rPr lang="nb-NO" sz="1400" dirty="0">
                <a:solidFill>
                  <a:schemeClr val="tx1"/>
                </a:solidFill>
              </a:rPr>
              <a:t>Begreper som hjelper oss med å beskrive vårt arbeidsmiljø.</a:t>
            </a:r>
          </a:p>
          <a:p>
            <a:endParaRPr lang="nb-NO" sz="1400" dirty="0">
              <a:solidFill>
                <a:schemeClr val="tx1"/>
              </a:solidFill>
            </a:endParaRPr>
          </a:p>
          <a:p>
            <a:endParaRPr lang="nb-NO" sz="1400" dirty="0">
              <a:solidFill>
                <a:schemeClr val="tx1"/>
              </a:solidFill>
            </a:endParaRPr>
          </a:p>
          <a:p>
            <a:r>
              <a:rPr lang="nb-NO" sz="1400" dirty="0">
                <a:solidFill>
                  <a:schemeClr val="tx1"/>
                </a:solidFill>
              </a:rPr>
              <a:t>Hva er vi gode på?</a:t>
            </a:r>
          </a:p>
          <a:p>
            <a:r>
              <a:rPr lang="nb-NO" sz="1400" dirty="0">
                <a:solidFill>
                  <a:schemeClr val="tx1"/>
                </a:solidFill>
              </a:rPr>
              <a:t>Hva kan forbedres?</a:t>
            </a:r>
          </a:p>
          <a:p>
            <a:r>
              <a:rPr lang="nb-NO" sz="1400" dirty="0">
                <a:solidFill>
                  <a:schemeClr val="tx1"/>
                </a:solidFill>
              </a:rPr>
              <a:t>Hva kan og bør styrkes?</a:t>
            </a:r>
          </a:p>
          <a:p>
            <a:r>
              <a:rPr lang="nb-NO" sz="1400" dirty="0">
                <a:solidFill>
                  <a:schemeClr val="tx1"/>
                </a:solidFill>
              </a:rPr>
              <a:t>Hva er det vi mangler?</a:t>
            </a:r>
          </a:p>
          <a:p>
            <a:endParaRPr lang="nb-NO" sz="1400" dirty="0">
              <a:solidFill>
                <a:schemeClr val="tx1"/>
              </a:solidFill>
            </a:endParaRPr>
          </a:p>
          <a:p>
            <a:pPr indent="0"/>
            <a:endParaRPr lang="nb-NO" sz="1100" b="1" dirty="0">
              <a:solidFill>
                <a:schemeClr val="tx1"/>
              </a:solidFill>
              <a:latin typeface="Open Sans" panose="020B0604020202020204" charset="0"/>
              <a:cs typeface="Open Sans" panose="020B0604020202020204" charset="0"/>
            </a:endParaRPr>
          </a:p>
          <a:p>
            <a:pPr marL="177800" indent="-171450">
              <a:buFont typeface="Arial" panose="020B0604020202020204" pitchFamily="34" charset="0"/>
              <a:buChar char="•"/>
            </a:pPr>
            <a:endParaRPr lang="nb-NO" sz="1100" dirty="0">
              <a:solidFill>
                <a:schemeClr val="tx1"/>
              </a:solidFill>
            </a:endParaRPr>
          </a:p>
          <a:p>
            <a:endParaRPr lang="nb-NO" sz="1100" dirty="0">
              <a:solidFill>
                <a:schemeClr val="tx1"/>
              </a:solidFill>
              <a:latin typeface="Open Sans" panose="020B0604020202020204" charset="0"/>
              <a:cs typeface="Open Sans" panose="020B0604020202020204" charset="0"/>
            </a:endParaRPr>
          </a:p>
        </p:txBody>
      </p:sp>
      <p:pic>
        <p:nvPicPr>
          <p:cNvPr id="10" name="Picture 9">
            <a:extLst>
              <a:ext uri="{FF2B5EF4-FFF2-40B4-BE49-F238E27FC236}">
                <a16:creationId xmlns:a16="http://schemas.microsoft.com/office/drawing/2014/main" id="{038F19A4-3EA3-409D-9254-65951D0FB0B6}"/>
              </a:ext>
            </a:extLst>
          </p:cNvPr>
          <p:cNvPicPr>
            <a:picLocks noChangeAspect="1"/>
          </p:cNvPicPr>
          <p:nvPr/>
        </p:nvPicPr>
        <p:blipFill>
          <a:blip r:embed="rId3"/>
          <a:stretch>
            <a:fillRect/>
          </a:stretch>
        </p:blipFill>
        <p:spPr>
          <a:xfrm>
            <a:off x="4269151" y="2020529"/>
            <a:ext cx="4766778" cy="2749199"/>
          </a:xfrm>
          <a:prstGeom prst="rect">
            <a:avLst/>
          </a:prstGeom>
        </p:spPr>
      </p:pic>
      <p:grpSp>
        <p:nvGrpSpPr>
          <p:cNvPr id="5" name="Group 4">
            <a:extLst>
              <a:ext uri="{FF2B5EF4-FFF2-40B4-BE49-F238E27FC236}">
                <a16:creationId xmlns:a16="http://schemas.microsoft.com/office/drawing/2014/main" id="{7E1C223B-D399-420A-A9FE-590EA192E75E}"/>
              </a:ext>
            </a:extLst>
          </p:cNvPr>
          <p:cNvGrpSpPr/>
          <p:nvPr/>
        </p:nvGrpSpPr>
        <p:grpSpPr>
          <a:xfrm>
            <a:off x="4408790" y="1362977"/>
            <a:ext cx="3525398" cy="1527646"/>
            <a:chOff x="242371" y="1511678"/>
            <a:chExt cx="3525398" cy="1527646"/>
          </a:xfrm>
        </p:grpSpPr>
        <p:sp>
          <p:nvSpPr>
            <p:cNvPr id="2" name="Oval 1">
              <a:extLst>
                <a:ext uri="{FF2B5EF4-FFF2-40B4-BE49-F238E27FC236}">
                  <a16:creationId xmlns:a16="http://schemas.microsoft.com/office/drawing/2014/main" id="{0EDC24CC-DC70-4CB4-A3E0-5D86F3A71C60}"/>
                </a:ext>
              </a:extLst>
            </p:cNvPr>
            <p:cNvSpPr/>
            <p:nvPr/>
          </p:nvSpPr>
          <p:spPr>
            <a:xfrm>
              <a:off x="242371" y="2532548"/>
              <a:ext cx="561860" cy="506776"/>
            </a:xfrm>
            <a:prstGeom prst="ellips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66C750C1-9F01-4E94-882D-050D7AF0FE78}"/>
                </a:ext>
              </a:extLst>
            </p:cNvPr>
            <p:cNvCxnSpPr>
              <a:stCxn id="2" idx="7"/>
            </p:cNvCxnSpPr>
            <p:nvPr/>
          </p:nvCxnSpPr>
          <p:spPr>
            <a:xfrm flipV="1">
              <a:off x="721949" y="1701955"/>
              <a:ext cx="1305155" cy="904809"/>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95866B-3652-42E5-A18D-2F34700938CD}"/>
                </a:ext>
              </a:extLst>
            </p:cNvPr>
            <p:cNvSpPr txBox="1"/>
            <p:nvPr/>
          </p:nvSpPr>
          <p:spPr>
            <a:xfrm>
              <a:off x="2027104" y="1511678"/>
              <a:ext cx="1740665" cy="430887"/>
            </a:xfrm>
            <a:prstGeom prst="rect">
              <a:avLst/>
            </a:prstGeom>
            <a:noFill/>
          </p:spPr>
          <p:txBody>
            <a:bodyPr wrap="square" rtlCol="0">
              <a:spAutoFit/>
            </a:bodyPr>
            <a:lstStyle/>
            <a:p>
              <a:r>
                <a:rPr lang="nb-NO" sz="1100" dirty="0">
                  <a:latin typeface="Open Sans" panose="020B0604020202020204" charset="0"/>
                  <a:cs typeface="Open Sans" panose="020B0604020202020204" charset="0"/>
                </a:rPr>
                <a:t>Mangel på samarbeidsorientering</a:t>
              </a:r>
            </a:p>
          </p:txBody>
        </p:sp>
      </p:grpSp>
      <p:pic>
        <p:nvPicPr>
          <p:cNvPr id="4" name="Picture 3">
            <a:extLst>
              <a:ext uri="{FF2B5EF4-FFF2-40B4-BE49-F238E27FC236}">
                <a16:creationId xmlns:a16="http://schemas.microsoft.com/office/drawing/2014/main" id="{CECEB8EC-981B-4720-98A7-7FFF4C873858}"/>
              </a:ext>
            </a:extLst>
          </p:cNvPr>
          <p:cNvPicPr>
            <a:picLocks noChangeAspect="1"/>
          </p:cNvPicPr>
          <p:nvPr/>
        </p:nvPicPr>
        <p:blipFill>
          <a:blip r:embed="rId4"/>
          <a:stretch>
            <a:fillRect/>
          </a:stretch>
        </p:blipFill>
        <p:spPr>
          <a:xfrm>
            <a:off x="7593163" y="68913"/>
            <a:ext cx="1442765" cy="1442765"/>
          </a:xfrm>
          <a:prstGeom prst="rect">
            <a:avLst/>
          </a:prstGeom>
        </p:spPr>
      </p:pic>
      <p:sp>
        <p:nvSpPr>
          <p:cNvPr id="11" name="Rectangle 10">
            <a:extLst>
              <a:ext uri="{FF2B5EF4-FFF2-40B4-BE49-F238E27FC236}">
                <a16:creationId xmlns:a16="http://schemas.microsoft.com/office/drawing/2014/main" id="{315C4517-431A-49F1-A5B7-C210FDBA33C1}"/>
              </a:ext>
            </a:extLst>
          </p:cNvPr>
          <p:cNvSpPr/>
          <p:nvPr/>
        </p:nvSpPr>
        <p:spPr>
          <a:xfrm>
            <a:off x="271875" y="325696"/>
            <a:ext cx="3997276" cy="252000"/>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1</a:t>
            </a:r>
          </a:p>
        </p:txBody>
      </p:sp>
    </p:spTree>
    <p:extLst>
      <p:ext uri="{BB962C8B-B14F-4D97-AF65-F5344CB8AC3E}">
        <p14:creationId xmlns:p14="http://schemas.microsoft.com/office/powerpoint/2010/main" val="7563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E6327-C299-4151-9F05-0925B59278B5}"/>
              </a:ext>
            </a:extLst>
          </p:cNvPr>
          <p:cNvSpPr>
            <a:spLocks noGrp="1"/>
          </p:cNvSpPr>
          <p:nvPr>
            <p:ph type="title"/>
          </p:nvPr>
        </p:nvSpPr>
        <p:spPr>
          <a:xfrm>
            <a:off x="4518082" y="596511"/>
            <a:ext cx="3930300" cy="1265100"/>
          </a:xfrm>
        </p:spPr>
        <p:txBody>
          <a:bodyPr>
            <a:normAutofit/>
          </a:bodyPr>
          <a:lstStyle/>
          <a:p>
            <a:r>
              <a:rPr lang="nb-NO" dirty="0"/>
              <a:t>Finne blindsonen</a:t>
            </a:r>
          </a:p>
        </p:txBody>
      </p:sp>
      <p:pic>
        <p:nvPicPr>
          <p:cNvPr id="6" name="Picture Placeholder 3">
            <a:extLst>
              <a:ext uri="{FF2B5EF4-FFF2-40B4-BE49-F238E27FC236}">
                <a16:creationId xmlns:a16="http://schemas.microsoft.com/office/drawing/2014/main" id="{E94634A4-6605-44CB-BFD9-8C885162E0F7}"/>
              </a:ext>
            </a:extLst>
          </p:cNvPr>
          <p:cNvPicPr>
            <a:picLocks noChangeAspect="1"/>
          </p:cNvPicPr>
          <p:nvPr/>
        </p:nvPicPr>
        <p:blipFill>
          <a:blip r:embed="rId3"/>
          <a:srcRect l="4364" r="4364"/>
          <a:stretch>
            <a:fillRect/>
          </a:stretch>
        </p:blipFill>
        <p:spPr>
          <a:xfrm>
            <a:off x="4572000" y="2004318"/>
            <a:ext cx="3715265" cy="2089837"/>
          </a:xfrm>
          <a:prstGeom prst="rect">
            <a:avLst/>
          </a:prstGeom>
        </p:spPr>
      </p:pic>
      <p:pic>
        <p:nvPicPr>
          <p:cNvPr id="2" name="Picture 1">
            <a:extLst>
              <a:ext uri="{FF2B5EF4-FFF2-40B4-BE49-F238E27FC236}">
                <a16:creationId xmlns:a16="http://schemas.microsoft.com/office/drawing/2014/main" id="{5C93372D-2C78-4FB0-9DCF-35E2622AF247}"/>
              </a:ext>
            </a:extLst>
          </p:cNvPr>
          <p:cNvPicPr>
            <a:picLocks noChangeAspect="1"/>
          </p:cNvPicPr>
          <p:nvPr/>
        </p:nvPicPr>
        <p:blipFill>
          <a:blip r:embed="rId4"/>
          <a:stretch>
            <a:fillRect/>
          </a:stretch>
        </p:blipFill>
        <p:spPr>
          <a:xfrm>
            <a:off x="465954" y="1861611"/>
            <a:ext cx="3294516" cy="3220558"/>
          </a:xfrm>
          <a:prstGeom prst="rect">
            <a:avLst/>
          </a:prstGeom>
        </p:spPr>
      </p:pic>
      <p:sp>
        <p:nvSpPr>
          <p:cNvPr id="9" name="Title 3">
            <a:extLst>
              <a:ext uri="{FF2B5EF4-FFF2-40B4-BE49-F238E27FC236}">
                <a16:creationId xmlns:a16="http://schemas.microsoft.com/office/drawing/2014/main" id="{F88CF068-236A-49A4-A35A-0BBF613F2822}"/>
              </a:ext>
            </a:extLst>
          </p:cNvPr>
          <p:cNvSpPr txBox="1">
            <a:spLocks/>
          </p:cNvSpPr>
          <p:nvPr/>
        </p:nvSpPr>
        <p:spPr>
          <a:xfrm>
            <a:off x="320596" y="578882"/>
            <a:ext cx="4073918" cy="1282729"/>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Titillium Web"/>
              <a:buNone/>
              <a:defRPr sz="2800" b="1" i="0" u="none" strike="noStrike" cap="none">
                <a:solidFill>
                  <a:schemeClr val="dk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nb-NO" dirty="0"/>
              <a:t>Rotårsaksanalyse. </a:t>
            </a:r>
          </a:p>
          <a:p>
            <a:r>
              <a:rPr lang="nb-NO" dirty="0"/>
              <a:t>Jobber vi med det rette problemet? </a:t>
            </a:r>
          </a:p>
        </p:txBody>
      </p:sp>
      <p:pic>
        <p:nvPicPr>
          <p:cNvPr id="10" name="Picture 9">
            <a:extLst>
              <a:ext uri="{FF2B5EF4-FFF2-40B4-BE49-F238E27FC236}">
                <a16:creationId xmlns:a16="http://schemas.microsoft.com/office/drawing/2014/main" id="{805E4DD9-7082-4436-BAAC-2CEF267E28DB}"/>
              </a:ext>
            </a:extLst>
          </p:cNvPr>
          <p:cNvPicPr>
            <a:picLocks noChangeAspect="1"/>
          </p:cNvPicPr>
          <p:nvPr/>
        </p:nvPicPr>
        <p:blipFill>
          <a:blip r:embed="rId5"/>
          <a:stretch>
            <a:fillRect/>
          </a:stretch>
        </p:blipFill>
        <p:spPr>
          <a:xfrm>
            <a:off x="7472615" y="105855"/>
            <a:ext cx="1350789" cy="1350789"/>
          </a:xfrm>
          <a:prstGeom prst="rect">
            <a:avLst/>
          </a:prstGeom>
        </p:spPr>
      </p:pic>
      <p:sp>
        <p:nvSpPr>
          <p:cNvPr id="7" name="Rectangle 6">
            <a:extLst>
              <a:ext uri="{FF2B5EF4-FFF2-40B4-BE49-F238E27FC236}">
                <a16:creationId xmlns:a16="http://schemas.microsoft.com/office/drawing/2014/main" id="{5E054829-C628-401F-B305-DDEE1B4AE4BC}"/>
              </a:ext>
            </a:extLst>
          </p:cNvPr>
          <p:cNvSpPr/>
          <p:nvPr/>
        </p:nvSpPr>
        <p:spPr>
          <a:xfrm>
            <a:off x="271875" y="325696"/>
            <a:ext cx="4246208" cy="253186"/>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1</a:t>
            </a:r>
          </a:p>
        </p:txBody>
      </p:sp>
    </p:spTree>
    <p:extLst>
      <p:ext uri="{BB962C8B-B14F-4D97-AF65-F5344CB8AC3E}">
        <p14:creationId xmlns:p14="http://schemas.microsoft.com/office/powerpoint/2010/main" val="32210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8B413-1B56-446B-AE40-9CB3AB7D23B6}"/>
              </a:ext>
            </a:extLst>
          </p:cNvPr>
          <p:cNvSpPr>
            <a:spLocks noGrp="1"/>
          </p:cNvSpPr>
          <p:nvPr>
            <p:ph type="title"/>
          </p:nvPr>
        </p:nvSpPr>
        <p:spPr>
          <a:xfrm>
            <a:off x="271874" y="801624"/>
            <a:ext cx="4331652" cy="1282729"/>
          </a:xfrm>
        </p:spPr>
        <p:txBody>
          <a:bodyPr>
            <a:normAutofit/>
          </a:bodyPr>
          <a:lstStyle/>
          <a:p>
            <a:r>
              <a:rPr lang="nb-NO" dirty="0"/>
              <a:t>Rolleforståelse og utvidet driftsnært partssamarbeid</a:t>
            </a:r>
          </a:p>
        </p:txBody>
      </p:sp>
      <p:sp>
        <p:nvSpPr>
          <p:cNvPr id="25" name="Rectangle 24">
            <a:extLst>
              <a:ext uri="{FF2B5EF4-FFF2-40B4-BE49-F238E27FC236}">
                <a16:creationId xmlns:a16="http://schemas.microsoft.com/office/drawing/2014/main" id="{DF68C4F4-8CD5-4C64-AEE2-F68B58C9EC8E}"/>
              </a:ext>
            </a:extLst>
          </p:cNvPr>
          <p:cNvSpPr/>
          <p:nvPr/>
        </p:nvSpPr>
        <p:spPr>
          <a:xfrm>
            <a:off x="271874" y="325696"/>
            <a:ext cx="8519129" cy="252000"/>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ysClr val="windowText" lastClr="000000"/>
                </a:solidFill>
                <a:latin typeface="Open Sans" panose="020B0604020202020204" charset="0"/>
                <a:ea typeface="Open Sans" panose="020B0604020202020204" charset="0"/>
                <a:cs typeface="Open Sans" panose="020B0604020202020204" charset="0"/>
              </a:rPr>
              <a:t>Modul 1</a:t>
            </a:r>
          </a:p>
        </p:txBody>
      </p:sp>
      <p:sp>
        <p:nvSpPr>
          <p:cNvPr id="30" name="TextBox 29">
            <a:extLst>
              <a:ext uri="{FF2B5EF4-FFF2-40B4-BE49-F238E27FC236}">
                <a16:creationId xmlns:a16="http://schemas.microsoft.com/office/drawing/2014/main" id="{07315F77-4033-4D5D-B136-39C73A420755}"/>
              </a:ext>
            </a:extLst>
          </p:cNvPr>
          <p:cNvSpPr txBox="1"/>
          <p:nvPr/>
        </p:nvSpPr>
        <p:spPr>
          <a:xfrm>
            <a:off x="271874" y="2536041"/>
            <a:ext cx="4331652" cy="1852110"/>
          </a:xfrm>
          <a:prstGeom prst="rect">
            <a:avLst/>
          </a:prstGeom>
          <a:noFill/>
        </p:spPr>
        <p:txBody>
          <a:bodyPr wrap="square" rtlCol="0">
            <a:spAutoFit/>
          </a:bodyPr>
          <a:lstStyle/>
          <a:p>
            <a:pPr marL="171450" indent="-171450">
              <a:lnSpc>
                <a:spcPct val="150000"/>
              </a:lnSpc>
              <a:spcAft>
                <a:spcPts val="488"/>
              </a:spcAft>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Gir mulighet for å samarbeide utover det som er lov- og avtaleregulert. </a:t>
            </a:r>
          </a:p>
          <a:p>
            <a:pPr marL="171450" indent="-171450">
              <a:lnSpc>
                <a:spcPct val="150000"/>
              </a:lnSpc>
              <a:spcAft>
                <a:spcPts val="488"/>
              </a:spcAft>
              <a:buFont typeface="Arial" panose="020B0604020202020204" pitchFamily="34" charset="0"/>
              <a:buChar char="•"/>
            </a:pPr>
            <a:endParaRPr lang="nb-NO" sz="1200" dirty="0">
              <a:latin typeface="Open Sans" panose="020B0604020202020204" charset="0"/>
              <a:ea typeface="Open Sans" panose="020B0604020202020204" charset="0"/>
              <a:cs typeface="Open Sans" panose="020B0604020202020204" charset="0"/>
            </a:endParaRPr>
          </a:p>
          <a:p>
            <a:pPr marL="171450" indent="-171450">
              <a:lnSpc>
                <a:spcPct val="150000"/>
              </a:lnSpc>
              <a:spcAft>
                <a:spcPts val="488"/>
              </a:spcAft>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‘Driftsnært’ betyr at det er partene på den enkelte arbeidsplass som partssamarbeider om forhold som angår drifta.  ​</a:t>
            </a:r>
          </a:p>
        </p:txBody>
      </p:sp>
      <p:pic>
        <p:nvPicPr>
          <p:cNvPr id="2" name="Picture 1">
            <a:extLst>
              <a:ext uri="{FF2B5EF4-FFF2-40B4-BE49-F238E27FC236}">
                <a16:creationId xmlns:a16="http://schemas.microsoft.com/office/drawing/2014/main" id="{27D6D0F8-5380-4D79-A772-33E0AD64723A}"/>
              </a:ext>
            </a:extLst>
          </p:cNvPr>
          <p:cNvPicPr>
            <a:picLocks noChangeAspect="1"/>
          </p:cNvPicPr>
          <p:nvPr/>
        </p:nvPicPr>
        <p:blipFill>
          <a:blip r:embed="rId3"/>
          <a:stretch>
            <a:fillRect/>
          </a:stretch>
        </p:blipFill>
        <p:spPr>
          <a:xfrm>
            <a:off x="7353227" y="2540148"/>
            <a:ext cx="1518899" cy="1516947"/>
          </a:xfrm>
          <a:prstGeom prst="rect">
            <a:avLst/>
          </a:prstGeom>
        </p:spPr>
      </p:pic>
      <p:sp>
        <p:nvSpPr>
          <p:cNvPr id="3" name="TextBox 2">
            <a:extLst>
              <a:ext uri="{FF2B5EF4-FFF2-40B4-BE49-F238E27FC236}">
                <a16:creationId xmlns:a16="http://schemas.microsoft.com/office/drawing/2014/main" id="{6A497322-DA0F-4123-BD43-85A2699958B5}"/>
              </a:ext>
            </a:extLst>
          </p:cNvPr>
          <p:cNvSpPr txBox="1"/>
          <p:nvPr/>
        </p:nvSpPr>
        <p:spPr>
          <a:xfrm>
            <a:off x="4949283" y="2568944"/>
            <a:ext cx="2339284" cy="23200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Fjern «hattene». Slå ut håret.</a:t>
            </a:r>
          </a:p>
          <a:p>
            <a:pPr marL="285750" indent="-285750">
              <a:lnSpc>
                <a:spcPct val="150000"/>
              </a:lnSpc>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Anerkjenn at det finnes flere perspektiver. </a:t>
            </a:r>
          </a:p>
          <a:p>
            <a:pPr marL="285750" indent="-285750">
              <a:lnSpc>
                <a:spcPct val="150000"/>
              </a:lnSpc>
              <a:buFont typeface="Arial" panose="020B0604020202020204" pitchFamily="34" charset="0"/>
              <a:buChar char="•"/>
            </a:pPr>
            <a:r>
              <a:rPr lang="nb-NO" sz="1200" dirty="0">
                <a:latin typeface="Open Sans" panose="020B0604020202020204" charset="0"/>
                <a:ea typeface="Open Sans" panose="020B0604020202020204" charset="0"/>
                <a:cs typeface="Open Sans" panose="020B0604020202020204" charset="0"/>
              </a:rPr>
              <a:t>Jobb med fakta og kunnskaping, klokskap, refleksjon og diskusjon.</a:t>
            </a:r>
          </a:p>
          <a:p>
            <a:pPr marL="285750" indent="-285750">
              <a:lnSpc>
                <a:spcPct val="150000"/>
              </a:lnSpc>
              <a:buFont typeface="Arial" panose="020B0604020202020204" pitchFamily="34" charset="0"/>
              <a:buChar char="•"/>
            </a:pPr>
            <a:endParaRPr lang="nb-NO" sz="1200" dirty="0">
              <a:latin typeface="Open Sans" panose="020B0604020202020204" charset="0"/>
              <a:ea typeface="Open Sans" panose="020B0604020202020204" charset="0"/>
              <a:cs typeface="Open Sans" panose="020B0604020202020204" charset="0"/>
            </a:endParaRPr>
          </a:p>
        </p:txBody>
      </p:sp>
      <p:sp>
        <p:nvSpPr>
          <p:cNvPr id="16" name="Title 3">
            <a:extLst>
              <a:ext uri="{FF2B5EF4-FFF2-40B4-BE49-F238E27FC236}">
                <a16:creationId xmlns:a16="http://schemas.microsoft.com/office/drawing/2014/main" id="{10CC8111-2226-474C-90E8-E8E664DB8A70}"/>
              </a:ext>
            </a:extLst>
          </p:cNvPr>
          <p:cNvSpPr txBox="1">
            <a:spLocks/>
          </p:cNvSpPr>
          <p:nvPr/>
        </p:nvSpPr>
        <p:spPr>
          <a:xfrm>
            <a:off x="4756218" y="801624"/>
            <a:ext cx="4244933" cy="1208103"/>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Titillium Web"/>
              <a:buNone/>
              <a:defRPr sz="2800" b="1" i="0" u="none" strike="noStrike" cap="none">
                <a:solidFill>
                  <a:schemeClr val="dk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nb-NO" dirty="0"/>
              <a:t>Innovative løsninger for arbeidsmiljøet</a:t>
            </a:r>
          </a:p>
        </p:txBody>
      </p:sp>
    </p:spTree>
    <p:extLst>
      <p:ext uri="{BB962C8B-B14F-4D97-AF65-F5344CB8AC3E}">
        <p14:creationId xmlns:p14="http://schemas.microsoft.com/office/powerpoint/2010/main" val="2204805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ASSISTID" val="8ae29262-d410-4d07-8ce5-d3ca828e7a98"/>
</p:tagLst>
</file>

<file path=ppt/theme/theme1.xml><?xml version="1.0" encoding="utf-8"?>
<a:theme xmlns:a="http://schemas.openxmlformats.org/drawingml/2006/main" name="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50F4F24AFC9A842A3B6E3059C30DB3E" ma:contentTypeVersion="8" ma:contentTypeDescription="Opprett et nytt dokument." ma:contentTypeScope="" ma:versionID="71d96a4935f15fa662deb59e31b50ee0">
  <xsd:schema xmlns:xsd="http://www.w3.org/2001/XMLSchema" xmlns:xs="http://www.w3.org/2001/XMLSchema" xmlns:p="http://schemas.microsoft.com/office/2006/metadata/properties" xmlns:ns2="5bdb1535-6949-4d32-b8a3-16daa77d51dc" xmlns:ns3="6a1d6ba1-9b3f-4323-91cc-2f90896f5160" targetNamespace="http://schemas.microsoft.com/office/2006/metadata/properties" ma:root="true" ma:fieldsID="ca488dec90cd201f1eaf1aacf102076c" ns2:_="" ns3:_="">
    <xsd:import namespace="5bdb1535-6949-4d32-b8a3-16daa77d51dc"/>
    <xsd:import namespace="6a1d6ba1-9b3f-4323-91cc-2f90896f5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b1535-6949-4d32-b8a3-16daa77d5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1d6ba1-9b3f-4323-91cc-2f90896f5160"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A8EA8F-F48A-4065-90EC-66A1AF475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b1535-6949-4d32-b8a3-16daa77d51dc"/>
    <ds:schemaRef ds:uri="6a1d6ba1-9b3f-4323-91cc-2f90896f51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BE3397-126D-41C0-A29D-4C62A4C5A18B}">
  <ds:schemaRefs>
    <ds:schemaRef ds:uri="http://schemas.microsoft.com/sharepoint/v3/contenttype/forms"/>
  </ds:schemaRefs>
</ds:datastoreItem>
</file>

<file path=customXml/itemProps3.xml><?xml version="1.0" encoding="utf-8"?>
<ds:datastoreItem xmlns:ds="http://schemas.openxmlformats.org/officeDocument/2006/customXml" ds:itemID="{B3C7E391-4AEB-4849-9227-353BA7001E38}">
  <ds:schemaRefs>
    <ds:schemaRef ds:uri="http://purl.org/dc/dcmitype/"/>
    <ds:schemaRef ds:uri="http://schemas.microsoft.com/office/2006/documentManagement/types"/>
    <ds:schemaRef ds:uri="http://schemas.microsoft.com/office/2006/metadata/properties"/>
    <ds:schemaRef ds:uri="http://www.w3.org/XML/1998/namespace"/>
    <ds:schemaRef ds:uri="6a1d6ba1-9b3f-4323-91cc-2f90896f5160"/>
    <ds:schemaRef ds:uri="http://schemas.openxmlformats.org/package/2006/metadata/core-properties"/>
    <ds:schemaRef ds:uri="http://purl.org/dc/terms/"/>
    <ds:schemaRef ds:uri="http://purl.org/dc/elements/1.1/"/>
    <ds:schemaRef ds:uri="http://schemas.microsoft.com/office/infopath/2007/PartnerControls"/>
    <ds:schemaRef ds:uri="5bdb1535-6949-4d32-b8a3-16daa77d51dc"/>
  </ds:schemaRefs>
</ds:datastoreItem>
</file>

<file path=docProps/app.xml><?xml version="1.0" encoding="utf-8"?>
<Properties xmlns="http://schemas.openxmlformats.org/officeDocument/2006/extended-properties" xmlns:vt="http://schemas.openxmlformats.org/officeDocument/2006/docPropsVTypes">
  <Template>Presentasjon1</Template>
  <TotalTime>881</TotalTime>
  <Words>2271</Words>
  <Application>Microsoft Office PowerPoint</Application>
  <PresentationFormat>Skjermfremvisning (16:9)</PresentationFormat>
  <Paragraphs>401</Paragraphs>
  <Slides>35</Slides>
  <Notes>32</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35</vt:i4>
      </vt:variant>
    </vt:vector>
  </HeadingPairs>
  <TitlesOfParts>
    <vt:vector size="45" baseType="lpstr">
      <vt:lpstr>Open Sans SemiBold</vt:lpstr>
      <vt:lpstr>Roboto</vt:lpstr>
      <vt:lpstr>Times New Roman</vt:lpstr>
      <vt:lpstr>Titillium Web</vt:lpstr>
      <vt:lpstr>Open Sans</vt:lpstr>
      <vt:lpstr>Arial Nova</vt:lpstr>
      <vt:lpstr>Arial,Sans-Serif</vt:lpstr>
      <vt:lpstr>Calibri</vt:lpstr>
      <vt:lpstr>Arial</vt:lpstr>
      <vt:lpstr>IA Bransjeprogram</vt:lpstr>
      <vt:lpstr>PowerPoint-presentasjon</vt:lpstr>
      <vt:lpstr>Modul 6 fellessamling</vt:lpstr>
      <vt:lpstr>Velkommen</vt:lpstr>
      <vt:lpstr>PowerPoint-presentasjon</vt:lpstr>
      <vt:lpstr>Agenda</vt:lpstr>
      <vt:lpstr>Prosess: fra problem til tiltak - til gjennomføring</vt:lpstr>
      <vt:lpstr>Modell for jobbkrav og jobbressurser</vt:lpstr>
      <vt:lpstr>Finne blindsonen</vt:lpstr>
      <vt:lpstr>Rolleforståelse og utvidet driftsnært partssamarbeid</vt:lpstr>
      <vt:lpstr>Møte møte med personalet Involvering og forankring Partssamarbeid</vt:lpstr>
      <vt:lpstr>Introduksjon til gruppeoppgave 1</vt:lpstr>
      <vt:lpstr>Introduksjon Gruppeoppgave 1 </vt:lpstr>
      <vt:lpstr>Lederhjulet  Refleksjoner </vt:lpstr>
      <vt:lpstr>Beskrivelse rolleferdigheter</vt:lpstr>
      <vt:lpstr>Hva kom dere frem til?</vt:lpstr>
      <vt:lpstr>Pause</vt:lpstr>
      <vt:lpstr>Den sømløse dialogen i emosjonelt arbeid</vt:lpstr>
      <vt:lpstr>Positiv puffing</vt:lpstr>
      <vt:lpstr>Rolleforståelse og adferdsendring</vt:lpstr>
      <vt:lpstr>Møte med personalet Partssamarbeid Finne løsninger  Utarbeide en plan Jobbe sammen</vt:lpstr>
      <vt:lpstr>Hvordan skal vi løse problemet? </vt:lpstr>
      <vt:lpstr>Introduksjon til gruppeoppgave 2</vt:lpstr>
      <vt:lpstr>Introduksjon Gruppeoppgave 2 </vt:lpstr>
      <vt:lpstr>Erfaringer med denne endringsprosessen</vt:lpstr>
      <vt:lpstr>Vurdering av prosessen</vt:lpstr>
      <vt:lpstr>Vurdering av prosessen</vt:lpstr>
      <vt:lpstr>Pause</vt:lpstr>
      <vt:lpstr>Hva ønsker vi oppnå? </vt:lpstr>
      <vt:lpstr>Introduksjon til gruppeoppgave 3</vt:lpstr>
      <vt:lpstr>Introduksjon Gruppeoppgave 3 </vt:lpstr>
      <vt:lpstr>Oppgave 3 Hva er stegene videre nå?</vt:lpstr>
      <vt:lpstr>Plan for neste 12 måneder</vt:lpstr>
      <vt:lpstr>Hva kom dere frem til?</vt:lpstr>
      <vt:lpstr>Avslutning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Marit</dc:creator>
  <cp:lastModifiedBy>Sindre Westerlund Mork</cp:lastModifiedBy>
  <cp:revision>29</cp:revision>
  <dcterms:created xsi:type="dcterms:W3CDTF">2021-03-15T13:30:42Z</dcterms:created>
  <dcterms:modified xsi:type="dcterms:W3CDTF">2023-05-26T06:26:03Z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0x010100950F4F24AFC9A842A3B6E3059C30DB3E</vt:lpwstr>
  </property>
  <property fmtid="{D5CDD505-2E9C-101B-9397-08002B2CF9AE}" pid="3" name="CloudStatistics_StoryID">
    <vt:lpwstr>becc7c95-c7ad-4f79-93c3-b1d57dfcd527</vt:lpwstr>
  </property>
</Properties>
</file>