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4257" r:id="rId5"/>
    <p:sldId id="4258" r:id="rId6"/>
    <p:sldId id="4255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9ED5"/>
    <a:srgbClr val="1A6A24"/>
    <a:srgbClr val="EA71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12"/>
  </p:normalViewPr>
  <p:slideViewPr>
    <p:cSldViewPr snapToGrid="0">
      <p:cViewPr varScale="1">
        <p:scale>
          <a:sx n="71" d="100"/>
          <a:sy n="71" d="100"/>
        </p:scale>
        <p:origin x="466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8EEC1-8426-DC49-BAAA-01A256BFB3B6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A458B9-E13C-A243-807C-D1305839A3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515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A458B9-E13C-A243-807C-D1305839A3F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3635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81AF0-4AA5-5989-F2B4-CD41355CB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CEF4C92E-7347-6BED-6BCE-2D9F89BF6B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A2183D8-6AF2-2A6F-5F1D-0A6CB3ABF6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3E01A6F-34D2-FB6D-60D8-2C2036AD8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A458B9-E13C-A243-807C-D1305839A3F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2883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D426FD-9255-415E-B54B-67EF6B2C3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00BAA11-5419-822F-D032-00EA376AB5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45BE558-A0AD-C93B-89AF-52150DFFF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6AC2-C809-4746-B5D9-60250D64EC8E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A515144-E113-3AA4-3E89-5CA5F634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F88ABE-DF07-FB0F-0AA5-27E12D422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F1-C90F-A440-9747-01839BFE0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0162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35EF98-40D8-E7C2-6434-40038B72D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7AF16C-1417-B1AB-6815-9EC583243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15192F1-6EC7-7F3A-182D-45918BE16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6AC2-C809-4746-B5D9-60250D64EC8E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E7C19E8-F3A1-0DB3-D6A7-B13FC51B0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5640B5B-16B3-F245-92E1-F00D8079E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F1-C90F-A440-9747-01839BFE0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0251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46AFDB-6C09-244A-2A4A-786900E35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31E1DCA-1FD0-B33B-20D6-DD1E53519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E93A914-241A-EC83-716C-361828F4F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6AC2-C809-4746-B5D9-60250D64EC8E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F020F2D-1EBE-CD2A-A827-767512303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478D1F4-D4F6-0952-9DD8-1BC4EAC59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F1-C90F-A440-9747-01839BFE0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3660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79FDAA-EAC5-7A90-9308-F09974ED8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08BCD0-51A9-7AD7-F4FE-96582CA347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BB20D91-F18B-40CE-F3C0-7627BDE989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B573560-AD2B-2D22-BA69-60268881C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6AC2-C809-4746-B5D9-60250D64EC8E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38A2EF3-4AD9-30DE-DDC2-588679A95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7647294-D1C5-AFFD-1FF2-ACC246C98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F1-C90F-A440-9747-01839BFE0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8064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0A96D3-84DC-DAC3-95C6-714B2AD24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065EAE3-883C-718F-E516-0A34A52007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B923523-A27E-FF1D-0854-44866A0E0E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5711088-7BEF-D4A3-0DAF-DCE552FC8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CA30E5F-98FC-3153-5A0E-74A0528858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1E1DBF9-8328-BD10-841C-6F603A948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6AC2-C809-4746-B5D9-60250D64EC8E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DFEEED6-2CCD-E47D-33D1-502B6339F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04BA0A0-D2A1-991B-B84C-F37E5573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F1-C90F-A440-9747-01839BFE0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8301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6B36A0-177E-36CB-6A53-3F37EF332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CC3F624-8A2E-54A2-0E5F-842838F5C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6AC2-C809-4746-B5D9-60250D64EC8E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3E572AE-1976-AD7C-E2D4-D32B01947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89300C0-A923-DD5B-E71B-C23539A58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F1-C90F-A440-9747-01839BFE0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0390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6DEFABC-3607-7A55-4053-D80B66BEF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6AC2-C809-4746-B5D9-60250D64EC8E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9C080EE-4CE1-9CD4-B52D-3B547DAD9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2BAEC26-7C2F-153E-0E7C-A9FE5C63C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F1-C90F-A440-9747-01839BFE0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3548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AF1330-22E8-B8A3-F8CE-D8B597242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D320FE-6C59-37AD-5F5F-470BC156E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1F3E125-3437-B456-2BF9-2298405ABC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F8C5ABE-3D16-1DD8-B078-E7C3458F3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6AC2-C809-4746-B5D9-60250D64EC8E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8BFC375-5615-EDD6-83B5-20380C69A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4B5056F-E4E5-80C8-4E30-69F888D6C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F1-C90F-A440-9747-01839BFE0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6957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8670EE-2E1B-BE76-B254-87705086D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3618258-9048-EB0E-7875-A560C0D2A2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A3DC1BE-FE06-10A6-CFE3-04F333C473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521E996-BFB9-15CB-DB3E-52F1BD72F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6AC2-C809-4746-B5D9-60250D64EC8E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744401A-F34E-544C-6EE5-0AB393A93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C7FA224-7323-B752-190C-EFDD6AE58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F1-C90F-A440-9747-01839BFE0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5098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392AC7-AC28-5A26-7973-1C76400E7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FC83B8F-FB58-058B-AD35-CC6C467291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77E93F3-E2B1-AD5D-9BF0-6DDD1E4C9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6AC2-C809-4746-B5D9-60250D64EC8E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999E97D-0031-76E3-B178-D04FDF0CA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EF8C7D0-9373-8E01-9716-163D335DF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F1-C90F-A440-9747-01839BFE0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2701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7CCBD63-1447-4153-4FFC-8883016AE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CD9EEAC-50E5-A100-0744-83921CD754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94A2B25-B636-08A8-6800-AE9799742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6AC2-C809-4746-B5D9-60250D64EC8E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3720AAB-C706-B5FF-D5C3-1E02D0012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13EF94B-6110-7E80-579A-88523580E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70F1-C90F-A440-9747-01839BFE0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89233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5263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C2A8C0E-1D37-6224-62D6-1447C9630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EF8AE70-989F-3F7C-8DE2-0ABBA999E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7F45095-E379-9744-B1E9-27C2558ACF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9B6AC2-C809-4746-B5D9-60250D64EC8E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A5DE393-EE94-7F93-C58A-922195F94E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CE295B-DB53-D6A9-988B-A66F92BFB8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FF70F1-C90F-A440-9747-01839BFE0E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0565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B652E-4E92-6B68-1EA8-430021630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roup 335">
            <a:extLst>
              <a:ext uri="{FF2B5EF4-FFF2-40B4-BE49-F238E27FC236}">
                <a16:creationId xmlns:a16="http://schemas.microsoft.com/office/drawing/2014/main" id="{C8100DD7-EFA8-B1DC-B539-AF33133F5773}"/>
              </a:ext>
            </a:extLst>
          </p:cNvPr>
          <p:cNvGrpSpPr/>
          <p:nvPr/>
        </p:nvGrpSpPr>
        <p:grpSpPr>
          <a:xfrm>
            <a:off x="3139440" y="472440"/>
            <a:ext cx="5913120" cy="5913120"/>
            <a:chOff x="2925936" y="1446837"/>
            <a:chExt cx="3291839" cy="3291841"/>
          </a:xfrm>
        </p:grpSpPr>
        <p:sp>
          <p:nvSpPr>
            <p:cNvPr id="338" name="Freeform 337">
              <a:extLst>
                <a:ext uri="{FF2B5EF4-FFF2-40B4-BE49-F238E27FC236}">
                  <a16:creationId xmlns:a16="http://schemas.microsoft.com/office/drawing/2014/main" id="{419163BB-34C8-854A-21D7-C629C5D43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0665" y="1446838"/>
              <a:ext cx="967066" cy="417934"/>
            </a:xfrm>
            <a:custGeom>
              <a:avLst/>
              <a:gdLst>
                <a:gd name="connsiteX0" fmla="*/ 0 w 967066"/>
                <a:gd name="connsiteY0" fmla="*/ 0 h 417934"/>
                <a:gd name="connsiteX1" fmla="*/ 967066 w 967066"/>
                <a:gd name="connsiteY1" fmla="*/ 313064 h 417934"/>
                <a:gd name="connsiteX2" fmla="*/ 927785 w 967066"/>
                <a:gd name="connsiteY2" fmla="*/ 367251 h 417934"/>
                <a:gd name="connsiteX3" fmla="*/ 891044 w 967066"/>
                <a:gd name="connsiteY3" fmla="*/ 417934 h 417934"/>
                <a:gd name="connsiteX4" fmla="*/ 850010 w 967066"/>
                <a:gd name="connsiteY4" fmla="*/ 387249 h 417934"/>
                <a:gd name="connsiteX5" fmla="*/ 1335 w 967066"/>
                <a:gd name="connsiteY5" fmla="*/ 128015 h 417934"/>
                <a:gd name="connsiteX6" fmla="*/ 0 w 967066"/>
                <a:gd name="connsiteY6" fmla="*/ 128083 h 41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7066" h="417934">
                  <a:moveTo>
                    <a:pt x="0" y="0"/>
                  </a:moveTo>
                  <a:cubicBezTo>
                    <a:pt x="363708" y="0"/>
                    <a:pt x="696401" y="115636"/>
                    <a:pt x="967066" y="313064"/>
                  </a:cubicBezTo>
                  <a:cubicBezTo>
                    <a:pt x="967066" y="313064"/>
                    <a:pt x="967066" y="313064"/>
                    <a:pt x="927785" y="367251"/>
                  </a:cubicBezTo>
                  <a:lnTo>
                    <a:pt x="891044" y="417934"/>
                  </a:lnTo>
                  <a:lnTo>
                    <a:pt x="850010" y="387249"/>
                  </a:lnTo>
                  <a:cubicBezTo>
                    <a:pt x="607751" y="223582"/>
                    <a:pt x="315703" y="128015"/>
                    <a:pt x="1335" y="128015"/>
                  </a:cubicBezTo>
                  <a:lnTo>
                    <a:pt x="0" y="128083"/>
                  </a:lnTo>
                  <a:close/>
                </a:path>
              </a:pathLst>
            </a:cu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>
                <a:solidFill>
                  <a:schemeClr val="bg1"/>
                </a:solidFill>
              </a:endParaRPr>
            </a:p>
          </p:txBody>
        </p:sp>
        <p:sp>
          <p:nvSpPr>
            <p:cNvPr id="339" name="Freeform 338">
              <a:extLst>
                <a:ext uri="{FF2B5EF4-FFF2-40B4-BE49-F238E27FC236}">
                  <a16:creationId xmlns:a16="http://schemas.microsoft.com/office/drawing/2014/main" id="{8C203EBF-A63D-AB7E-E5D6-1D88D2C127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3356" y="1760065"/>
              <a:ext cx="674624" cy="863465"/>
            </a:xfrm>
            <a:custGeom>
              <a:avLst/>
              <a:gdLst>
                <a:gd name="connsiteX0" fmla="*/ 77016 w 674624"/>
                <a:gd name="connsiteY0" fmla="*/ 0 h 863465"/>
                <a:gd name="connsiteX1" fmla="*/ 674624 w 674624"/>
                <a:gd name="connsiteY1" fmla="*/ 823456 h 863465"/>
                <a:gd name="connsiteX2" fmla="*/ 610962 w 674624"/>
                <a:gd name="connsiteY2" fmla="*/ 844189 h 863465"/>
                <a:gd name="connsiteX3" fmla="*/ 551773 w 674624"/>
                <a:gd name="connsiteY3" fmla="*/ 863465 h 863465"/>
                <a:gd name="connsiteX4" fmla="*/ 507264 w 674624"/>
                <a:gd name="connsiteY4" fmla="*/ 741857 h 863465"/>
                <a:gd name="connsiteX5" fmla="*/ 74172 w 674624"/>
                <a:gd name="connsiteY5" fmla="*/ 161405 h 863465"/>
                <a:gd name="connsiteX6" fmla="*/ 0 w 674624"/>
                <a:gd name="connsiteY6" fmla="*/ 105940 h 863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4624" h="863465">
                  <a:moveTo>
                    <a:pt x="77016" y="0"/>
                  </a:moveTo>
                  <a:cubicBezTo>
                    <a:pt x="353268" y="203044"/>
                    <a:pt x="564687" y="487869"/>
                    <a:pt x="674624" y="823456"/>
                  </a:cubicBezTo>
                  <a:cubicBezTo>
                    <a:pt x="674624" y="823456"/>
                    <a:pt x="674624" y="823456"/>
                    <a:pt x="610962" y="844189"/>
                  </a:cubicBezTo>
                  <a:lnTo>
                    <a:pt x="551773" y="863465"/>
                  </a:lnTo>
                  <a:lnTo>
                    <a:pt x="507264" y="741857"/>
                  </a:lnTo>
                  <a:cubicBezTo>
                    <a:pt x="411251" y="514857"/>
                    <a:pt x="261589" y="316075"/>
                    <a:pt x="74172" y="161405"/>
                  </a:cubicBezTo>
                  <a:lnTo>
                    <a:pt x="0" y="105940"/>
                  </a:lnTo>
                  <a:close/>
                </a:path>
              </a:pathLst>
            </a:custGeom>
            <a:solidFill>
              <a:schemeClr val="accent3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40" name="Freeform 339">
              <a:extLst>
                <a:ext uri="{FF2B5EF4-FFF2-40B4-BE49-F238E27FC236}">
                  <a16:creationId xmlns:a16="http://schemas.microsoft.com/office/drawing/2014/main" id="{4C63C640-CBEF-A36B-0A17-3486DCDF9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4281" y="2583022"/>
              <a:ext cx="203494" cy="1021852"/>
            </a:xfrm>
            <a:custGeom>
              <a:avLst/>
              <a:gdLst>
                <a:gd name="connsiteX0" fmla="*/ 124523 w 203494"/>
                <a:gd name="connsiteY0" fmla="*/ 0 h 1021852"/>
                <a:gd name="connsiteX1" fmla="*/ 203494 w 203494"/>
                <a:gd name="connsiteY1" fmla="*/ 510926 h 1021852"/>
                <a:gd name="connsiteX2" fmla="*/ 124523 w 203494"/>
                <a:gd name="connsiteY2" fmla="*/ 1021852 h 1021852"/>
                <a:gd name="connsiteX3" fmla="*/ 117 w 203494"/>
                <a:gd name="connsiteY3" fmla="*/ 981319 h 1021852"/>
                <a:gd name="connsiteX4" fmla="*/ 0 w 203494"/>
                <a:gd name="connsiteY4" fmla="*/ 981280 h 1021852"/>
                <a:gd name="connsiteX5" fmla="*/ 7381 w 203494"/>
                <a:gd name="connsiteY5" fmla="*/ 961113 h 1021852"/>
                <a:gd name="connsiteX6" fmla="*/ 75623 w 203494"/>
                <a:gd name="connsiteY6" fmla="*/ 509735 h 1021852"/>
                <a:gd name="connsiteX7" fmla="*/ 7381 w 203494"/>
                <a:gd name="connsiteY7" fmla="*/ 58357 h 1021852"/>
                <a:gd name="connsiteX8" fmla="*/ 779 w 203494"/>
                <a:gd name="connsiteY8" fmla="*/ 40318 h 102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494" h="1021852">
                  <a:moveTo>
                    <a:pt x="124523" y="0"/>
                  </a:moveTo>
                  <a:cubicBezTo>
                    <a:pt x="175291" y="160899"/>
                    <a:pt x="203494" y="333090"/>
                    <a:pt x="203494" y="510926"/>
                  </a:cubicBezTo>
                  <a:cubicBezTo>
                    <a:pt x="203494" y="688763"/>
                    <a:pt x="175291" y="860953"/>
                    <a:pt x="124523" y="1021852"/>
                  </a:cubicBezTo>
                  <a:cubicBezTo>
                    <a:pt x="124523" y="1021852"/>
                    <a:pt x="124523" y="1021852"/>
                    <a:pt x="117" y="981319"/>
                  </a:cubicBezTo>
                  <a:lnTo>
                    <a:pt x="0" y="981280"/>
                  </a:lnTo>
                  <a:lnTo>
                    <a:pt x="7381" y="961113"/>
                  </a:lnTo>
                  <a:cubicBezTo>
                    <a:pt x="51731" y="818523"/>
                    <a:pt x="75623" y="666919"/>
                    <a:pt x="75623" y="509735"/>
                  </a:cubicBezTo>
                  <a:cubicBezTo>
                    <a:pt x="75623" y="352551"/>
                    <a:pt x="51731" y="200947"/>
                    <a:pt x="7381" y="58357"/>
                  </a:cubicBezTo>
                  <a:lnTo>
                    <a:pt x="779" y="40318"/>
                  </a:lnTo>
                  <a:close/>
                </a:path>
              </a:pathLst>
            </a:custGeom>
            <a:solidFill>
              <a:schemeClr val="accent4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41" name="Freeform 340">
              <a:extLst>
                <a:ext uri="{FF2B5EF4-FFF2-40B4-BE49-F238E27FC236}">
                  <a16:creationId xmlns:a16="http://schemas.microsoft.com/office/drawing/2014/main" id="{31127311-C6EC-D226-C731-EE0C88EBA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0552" y="3561795"/>
              <a:ext cx="677429" cy="866041"/>
            </a:xfrm>
            <a:custGeom>
              <a:avLst/>
              <a:gdLst>
                <a:gd name="connsiteX0" fmla="*/ 554648 w 677429"/>
                <a:gd name="connsiteY0" fmla="*/ 0 h 866041"/>
                <a:gd name="connsiteX1" fmla="*/ 677429 w 677429"/>
                <a:gd name="connsiteY1" fmla="*/ 39765 h 866041"/>
                <a:gd name="connsiteX2" fmla="*/ 77001 w 677429"/>
                <a:gd name="connsiteY2" fmla="*/ 866041 h 866041"/>
                <a:gd name="connsiteX3" fmla="*/ 294 w 677429"/>
                <a:gd name="connsiteY3" fmla="*/ 760219 h 866041"/>
                <a:gd name="connsiteX4" fmla="*/ 0 w 677429"/>
                <a:gd name="connsiteY4" fmla="*/ 759814 h 866041"/>
                <a:gd name="connsiteX5" fmla="*/ 76977 w 677429"/>
                <a:gd name="connsiteY5" fmla="*/ 702252 h 866041"/>
                <a:gd name="connsiteX6" fmla="*/ 510069 w 677429"/>
                <a:gd name="connsiteY6" fmla="*/ 121800 h 866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429" h="866041">
                  <a:moveTo>
                    <a:pt x="554648" y="0"/>
                  </a:moveTo>
                  <a:lnTo>
                    <a:pt x="677429" y="39765"/>
                  </a:lnTo>
                  <a:cubicBezTo>
                    <a:pt x="567492" y="375352"/>
                    <a:pt x="356073" y="662997"/>
                    <a:pt x="77001" y="866041"/>
                  </a:cubicBezTo>
                  <a:cubicBezTo>
                    <a:pt x="77001" y="866041"/>
                    <a:pt x="77001" y="866041"/>
                    <a:pt x="294" y="760219"/>
                  </a:cubicBezTo>
                  <a:lnTo>
                    <a:pt x="0" y="759814"/>
                  </a:lnTo>
                  <a:lnTo>
                    <a:pt x="76977" y="702252"/>
                  </a:lnTo>
                  <a:cubicBezTo>
                    <a:pt x="264394" y="547582"/>
                    <a:pt x="414056" y="348799"/>
                    <a:pt x="510069" y="121800"/>
                  </a:cubicBezTo>
                  <a:close/>
                </a:path>
              </a:pathLst>
            </a:custGeom>
            <a:solidFill>
              <a:schemeClr val="accent5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42" name="Freeform 341">
              <a:extLst>
                <a:ext uri="{FF2B5EF4-FFF2-40B4-BE49-F238E27FC236}">
                  <a16:creationId xmlns:a16="http://schemas.microsoft.com/office/drawing/2014/main" id="{7D1ADB14-0D2C-A7B2-E424-A686BDE81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3265" y="4320633"/>
              <a:ext cx="966849" cy="418044"/>
            </a:xfrm>
            <a:custGeom>
              <a:avLst/>
              <a:gdLst>
                <a:gd name="connsiteX0" fmla="*/ 888592 w 966849"/>
                <a:gd name="connsiteY0" fmla="*/ 0 h 418044"/>
                <a:gd name="connsiteX1" fmla="*/ 966849 w 966849"/>
                <a:gd name="connsiteY1" fmla="*/ 107718 h 418044"/>
                <a:gd name="connsiteX2" fmla="*/ 219 w 966849"/>
                <a:gd name="connsiteY2" fmla="*/ 418044 h 418044"/>
                <a:gd name="connsiteX3" fmla="*/ 56 w 966849"/>
                <a:gd name="connsiteY3" fmla="*/ 322923 h 418044"/>
                <a:gd name="connsiteX4" fmla="*/ 0 w 966849"/>
                <a:gd name="connsiteY4" fmla="*/ 289964 h 418044"/>
                <a:gd name="connsiteX5" fmla="*/ 153933 w 966849"/>
                <a:gd name="connsiteY5" fmla="*/ 282191 h 418044"/>
                <a:gd name="connsiteX6" fmla="*/ 847411 w 966849"/>
                <a:gd name="connsiteY6" fmla="*/ 30794 h 418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6849" h="418044">
                  <a:moveTo>
                    <a:pt x="888592" y="0"/>
                  </a:moveTo>
                  <a:lnTo>
                    <a:pt x="966849" y="107718"/>
                  </a:lnTo>
                  <a:cubicBezTo>
                    <a:pt x="696306" y="302377"/>
                    <a:pt x="360945" y="418044"/>
                    <a:pt x="219" y="418044"/>
                  </a:cubicBezTo>
                  <a:cubicBezTo>
                    <a:pt x="219" y="418044"/>
                    <a:pt x="219" y="418044"/>
                    <a:pt x="56" y="322923"/>
                  </a:cubicBezTo>
                  <a:lnTo>
                    <a:pt x="0" y="289964"/>
                  </a:lnTo>
                  <a:lnTo>
                    <a:pt x="153933" y="282191"/>
                  </a:lnTo>
                  <a:cubicBezTo>
                    <a:pt x="409070" y="256281"/>
                    <a:pt x="645528" y="167183"/>
                    <a:pt x="847411" y="30794"/>
                  </a:cubicBezTo>
                  <a:close/>
                </a:path>
              </a:pathLst>
            </a:custGeom>
            <a:solidFill>
              <a:schemeClr val="accent6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43" name="Freeform 342">
              <a:extLst>
                <a:ext uri="{FF2B5EF4-FFF2-40B4-BE49-F238E27FC236}">
                  <a16:creationId xmlns:a16="http://schemas.microsoft.com/office/drawing/2014/main" id="{EB73D022-3FD9-04D0-7AB3-E0D306894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3597" y="4320383"/>
              <a:ext cx="969448" cy="418295"/>
            </a:xfrm>
            <a:custGeom>
              <a:avLst/>
              <a:gdLst>
                <a:gd name="connsiteX0" fmla="*/ 78212 w 969448"/>
                <a:gd name="connsiteY0" fmla="*/ 0 h 418295"/>
                <a:gd name="connsiteX1" fmla="*/ 119729 w 969448"/>
                <a:gd name="connsiteY1" fmla="*/ 31045 h 418295"/>
                <a:gd name="connsiteX2" fmla="*/ 968403 w 969448"/>
                <a:gd name="connsiteY2" fmla="*/ 290279 h 418295"/>
                <a:gd name="connsiteX3" fmla="*/ 969229 w 969448"/>
                <a:gd name="connsiteY3" fmla="*/ 290238 h 418295"/>
                <a:gd name="connsiteX4" fmla="*/ 969448 w 969448"/>
                <a:gd name="connsiteY4" fmla="*/ 418295 h 418295"/>
                <a:gd name="connsiteX5" fmla="*/ 966630 w 969448"/>
                <a:gd name="connsiteY5" fmla="*/ 418295 h 418295"/>
                <a:gd name="connsiteX6" fmla="*/ 0 w 969448"/>
                <a:gd name="connsiteY6" fmla="*/ 107969 h 418295"/>
                <a:gd name="connsiteX7" fmla="*/ 76686 w 969448"/>
                <a:gd name="connsiteY7" fmla="*/ 2106 h 4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48" h="418295">
                  <a:moveTo>
                    <a:pt x="78212" y="0"/>
                  </a:moveTo>
                  <a:lnTo>
                    <a:pt x="119729" y="31045"/>
                  </a:lnTo>
                  <a:cubicBezTo>
                    <a:pt x="361988" y="194712"/>
                    <a:pt x="654035" y="290279"/>
                    <a:pt x="968403" y="290279"/>
                  </a:cubicBezTo>
                  <a:lnTo>
                    <a:pt x="969229" y="290238"/>
                  </a:lnTo>
                  <a:lnTo>
                    <a:pt x="969448" y="418295"/>
                  </a:lnTo>
                  <a:cubicBezTo>
                    <a:pt x="966630" y="418295"/>
                    <a:pt x="966630" y="418295"/>
                    <a:pt x="966630" y="418295"/>
                  </a:cubicBezTo>
                  <a:cubicBezTo>
                    <a:pt x="603087" y="418295"/>
                    <a:pt x="270544" y="305449"/>
                    <a:pt x="0" y="107969"/>
                  </a:cubicBezTo>
                  <a:cubicBezTo>
                    <a:pt x="0" y="107969"/>
                    <a:pt x="0" y="107969"/>
                    <a:pt x="76686" y="210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44" name="Freeform 343">
              <a:extLst>
                <a:ext uri="{FF2B5EF4-FFF2-40B4-BE49-F238E27FC236}">
                  <a16:creationId xmlns:a16="http://schemas.microsoft.com/office/drawing/2014/main" id="{9BCF2C3D-937F-245F-1A73-33EABCFBD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5731" y="3563976"/>
              <a:ext cx="675824" cy="863858"/>
            </a:xfrm>
            <a:custGeom>
              <a:avLst/>
              <a:gdLst>
                <a:gd name="connsiteX0" fmla="*/ 123869 w 675824"/>
                <a:gd name="connsiteY0" fmla="*/ 0 h 863858"/>
                <a:gd name="connsiteX1" fmla="*/ 167650 w 675824"/>
                <a:gd name="connsiteY1" fmla="*/ 119618 h 863858"/>
                <a:gd name="connsiteX2" fmla="*/ 600741 w 675824"/>
                <a:gd name="connsiteY2" fmla="*/ 700070 h 863858"/>
                <a:gd name="connsiteX3" fmla="*/ 675824 w 675824"/>
                <a:gd name="connsiteY3" fmla="*/ 756215 h 863858"/>
                <a:gd name="connsiteX4" fmla="*/ 597776 w 675824"/>
                <a:gd name="connsiteY4" fmla="*/ 863858 h 863858"/>
                <a:gd name="connsiteX5" fmla="*/ 0 w 675824"/>
                <a:gd name="connsiteY5" fmla="*/ 40402 h 863858"/>
                <a:gd name="connsiteX6" fmla="*/ 63566 w 675824"/>
                <a:gd name="connsiteY6" fmla="*/ 19669 h 86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5824" h="863858">
                  <a:moveTo>
                    <a:pt x="123869" y="0"/>
                  </a:moveTo>
                  <a:lnTo>
                    <a:pt x="167650" y="119618"/>
                  </a:lnTo>
                  <a:cubicBezTo>
                    <a:pt x="263662" y="346617"/>
                    <a:pt x="413325" y="545400"/>
                    <a:pt x="600741" y="700070"/>
                  </a:cubicBezTo>
                  <a:lnTo>
                    <a:pt x="675824" y="756215"/>
                  </a:lnTo>
                  <a:lnTo>
                    <a:pt x="597776" y="863858"/>
                  </a:lnTo>
                  <a:cubicBezTo>
                    <a:pt x="318626" y="660814"/>
                    <a:pt x="107148" y="373169"/>
                    <a:pt x="0" y="40402"/>
                  </a:cubicBezTo>
                  <a:cubicBezTo>
                    <a:pt x="0" y="40402"/>
                    <a:pt x="0" y="40402"/>
                    <a:pt x="63566" y="1966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45" name="Freeform 344">
              <a:extLst>
                <a:ext uri="{FF2B5EF4-FFF2-40B4-BE49-F238E27FC236}">
                  <a16:creationId xmlns:a16="http://schemas.microsoft.com/office/drawing/2014/main" id="{474CF79D-D0F6-9E4F-94EE-193484C54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936" y="2583022"/>
              <a:ext cx="203735" cy="1021852"/>
            </a:xfrm>
            <a:custGeom>
              <a:avLst/>
              <a:gdLst>
                <a:gd name="connsiteX0" fmla="*/ 78992 w 203735"/>
                <a:gd name="connsiteY0" fmla="*/ 0 h 1021852"/>
                <a:gd name="connsiteX1" fmla="*/ 142590 w 203735"/>
                <a:gd name="connsiteY1" fmla="*/ 20753 h 1021852"/>
                <a:gd name="connsiteX2" fmla="*/ 202956 w 203735"/>
                <a:gd name="connsiteY2" fmla="*/ 40452 h 1021852"/>
                <a:gd name="connsiteX3" fmla="*/ 196403 w 203735"/>
                <a:gd name="connsiteY3" fmla="*/ 58357 h 1021852"/>
                <a:gd name="connsiteX4" fmla="*/ 128161 w 203735"/>
                <a:gd name="connsiteY4" fmla="*/ 509735 h 1021852"/>
                <a:gd name="connsiteX5" fmla="*/ 196403 w 203735"/>
                <a:gd name="connsiteY5" fmla="*/ 961113 h 1021852"/>
                <a:gd name="connsiteX6" fmla="*/ 203735 w 203735"/>
                <a:gd name="connsiteY6" fmla="*/ 981146 h 1021852"/>
                <a:gd name="connsiteX7" fmla="*/ 78992 w 203735"/>
                <a:gd name="connsiteY7" fmla="*/ 1021852 h 1021852"/>
                <a:gd name="connsiteX8" fmla="*/ 0 w 203735"/>
                <a:gd name="connsiteY8" fmla="*/ 510926 h 1021852"/>
                <a:gd name="connsiteX9" fmla="*/ 78992 w 203735"/>
                <a:gd name="connsiteY9" fmla="*/ 0 h 102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735" h="1021852">
                  <a:moveTo>
                    <a:pt x="78992" y="0"/>
                  </a:moveTo>
                  <a:cubicBezTo>
                    <a:pt x="78992" y="0"/>
                    <a:pt x="78992" y="0"/>
                    <a:pt x="142590" y="20753"/>
                  </a:cubicBezTo>
                  <a:lnTo>
                    <a:pt x="202956" y="40452"/>
                  </a:lnTo>
                  <a:lnTo>
                    <a:pt x="196403" y="58357"/>
                  </a:lnTo>
                  <a:cubicBezTo>
                    <a:pt x="152053" y="200947"/>
                    <a:pt x="128161" y="352551"/>
                    <a:pt x="128161" y="509735"/>
                  </a:cubicBezTo>
                  <a:cubicBezTo>
                    <a:pt x="128161" y="666919"/>
                    <a:pt x="152053" y="818523"/>
                    <a:pt x="196403" y="961113"/>
                  </a:cubicBezTo>
                  <a:lnTo>
                    <a:pt x="203735" y="981146"/>
                  </a:lnTo>
                  <a:lnTo>
                    <a:pt x="78992" y="1021852"/>
                  </a:lnTo>
                  <a:cubicBezTo>
                    <a:pt x="25390" y="860953"/>
                    <a:pt x="0" y="688763"/>
                    <a:pt x="0" y="510926"/>
                  </a:cubicBezTo>
                  <a:cubicBezTo>
                    <a:pt x="0" y="333090"/>
                    <a:pt x="25390" y="160899"/>
                    <a:pt x="78992" y="0"/>
                  </a:cubicBezTo>
                  <a:close/>
                </a:path>
              </a:pathLst>
            </a:custGeom>
            <a:solidFill>
              <a:schemeClr val="accent5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46" name="Freeform 345">
              <a:extLst>
                <a:ext uri="{FF2B5EF4-FFF2-40B4-BE49-F238E27FC236}">
                  <a16:creationId xmlns:a16="http://schemas.microsoft.com/office/drawing/2014/main" id="{22213F4A-AB3C-4F45-EF78-DDED820AA8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5730" y="1760063"/>
              <a:ext cx="674704" cy="863605"/>
            </a:xfrm>
            <a:custGeom>
              <a:avLst/>
              <a:gdLst>
                <a:gd name="connsiteX0" fmla="*/ 597776 w 674704"/>
                <a:gd name="connsiteY0" fmla="*/ 0 h 863605"/>
                <a:gd name="connsiteX1" fmla="*/ 674504 w 674704"/>
                <a:gd name="connsiteY1" fmla="*/ 105822 h 863605"/>
                <a:gd name="connsiteX2" fmla="*/ 674704 w 674704"/>
                <a:gd name="connsiteY2" fmla="*/ 106098 h 863605"/>
                <a:gd name="connsiteX3" fmla="*/ 600742 w 674704"/>
                <a:gd name="connsiteY3" fmla="*/ 161406 h 863605"/>
                <a:gd name="connsiteX4" fmla="*/ 167651 w 674704"/>
                <a:gd name="connsiteY4" fmla="*/ 741858 h 863605"/>
                <a:gd name="connsiteX5" fmla="*/ 123091 w 674704"/>
                <a:gd name="connsiteY5" fmla="*/ 863605 h 863605"/>
                <a:gd name="connsiteX6" fmla="*/ 0 w 674704"/>
                <a:gd name="connsiteY6" fmla="*/ 823457 h 863605"/>
                <a:gd name="connsiteX7" fmla="*/ 597776 w 674704"/>
                <a:gd name="connsiteY7" fmla="*/ 0 h 863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4704" h="863605">
                  <a:moveTo>
                    <a:pt x="597776" y="0"/>
                  </a:moveTo>
                  <a:cubicBezTo>
                    <a:pt x="597776" y="0"/>
                    <a:pt x="597776" y="0"/>
                    <a:pt x="674504" y="105822"/>
                  </a:cubicBezTo>
                  <a:lnTo>
                    <a:pt x="674704" y="106098"/>
                  </a:lnTo>
                  <a:lnTo>
                    <a:pt x="600742" y="161406"/>
                  </a:lnTo>
                  <a:cubicBezTo>
                    <a:pt x="413326" y="316076"/>
                    <a:pt x="263663" y="514858"/>
                    <a:pt x="167651" y="741858"/>
                  </a:cubicBezTo>
                  <a:lnTo>
                    <a:pt x="123091" y="863605"/>
                  </a:lnTo>
                  <a:lnTo>
                    <a:pt x="0" y="823457"/>
                  </a:lnTo>
                  <a:cubicBezTo>
                    <a:pt x="107148" y="487870"/>
                    <a:pt x="318626" y="200224"/>
                    <a:pt x="597776" y="0"/>
                  </a:cubicBezTo>
                  <a:close/>
                </a:path>
              </a:pathLst>
            </a:custGeom>
            <a:solidFill>
              <a:schemeClr val="accent6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47" name="Freeform 346">
              <a:extLst>
                <a:ext uri="{FF2B5EF4-FFF2-40B4-BE49-F238E27FC236}">
                  <a16:creationId xmlns:a16="http://schemas.microsoft.com/office/drawing/2014/main" id="{12649C8A-4BA7-54F2-057B-D621E194C0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3598" y="1446837"/>
              <a:ext cx="967065" cy="419231"/>
            </a:xfrm>
            <a:custGeom>
              <a:avLst/>
              <a:gdLst>
                <a:gd name="connsiteX0" fmla="*/ 967065 w 967065"/>
                <a:gd name="connsiteY0" fmla="*/ 0 h 419231"/>
                <a:gd name="connsiteX1" fmla="*/ 967065 w 967065"/>
                <a:gd name="connsiteY1" fmla="*/ 95260 h 419231"/>
                <a:gd name="connsiteX2" fmla="*/ 967065 w 967065"/>
                <a:gd name="connsiteY2" fmla="*/ 128084 h 419231"/>
                <a:gd name="connsiteX3" fmla="*/ 813205 w 967065"/>
                <a:gd name="connsiteY3" fmla="*/ 135853 h 419231"/>
                <a:gd name="connsiteX4" fmla="*/ 119728 w 967065"/>
                <a:gd name="connsiteY4" fmla="*/ 387250 h 419231"/>
                <a:gd name="connsiteX5" fmla="*/ 76961 w 967065"/>
                <a:gd name="connsiteY5" fmla="*/ 419231 h 419231"/>
                <a:gd name="connsiteX6" fmla="*/ 0 w 967065"/>
                <a:gd name="connsiteY6" fmla="*/ 313065 h 419231"/>
                <a:gd name="connsiteX7" fmla="*/ 967065 w 967065"/>
                <a:gd name="connsiteY7" fmla="*/ 0 h 419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7065" h="419231">
                  <a:moveTo>
                    <a:pt x="967065" y="0"/>
                  </a:moveTo>
                  <a:cubicBezTo>
                    <a:pt x="967065" y="0"/>
                    <a:pt x="967065" y="0"/>
                    <a:pt x="967065" y="95260"/>
                  </a:cubicBezTo>
                  <a:lnTo>
                    <a:pt x="967065" y="128084"/>
                  </a:lnTo>
                  <a:lnTo>
                    <a:pt x="813205" y="135853"/>
                  </a:lnTo>
                  <a:cubicBezTo>
                    <a:pt x="558068" y="161763"/>
                    <a:pt x="321610" y="250861"/>
                    <a:pt x="119728" y="387250"/>
                  </a:cubicBezTo>
                  <a:lnTo>
                    <a:pt x="76961" y="419231"/>
                  </a:lnTo>
                  <a:lnTo>
                    <a:pt x="0" y="313065"/>
                  </a:lnTo>
                  <a:cubicBezTo>
                    <a:pt x="270666" y="115636"/>
                    <a:pt x="603359" y="0"/>
                    <a:pt x="967065" y="0"/>
                  </a:cubicBez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48" name="Freeform 347">
              <a:extLst>
                <a:ext uri="{FF2B5EF4-FFF2-40B4-BE49-F238E27FC236}">
                  <a16:creationId xmlns:a16="http://schemas.microsoft.com/office/drawing/2014/main" id="{6E0A8943-2077-DB5B-2975-A851DFF74D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228" y="1575051"/>
              <a:ext cx="892599" cy="735173"/>
            </a:xfrm>
            <a:custGeom>
              <a:avLst/>
              <a:gdLst>
                <a:gd name="connsiteX0" fmla="*/ 0 w 966982"/>
                <a:gd name="connsiteY0" fmla="*/ 0 h 796437"/>
                <a:gd name="connsiteX1" fmla="*/ 966982 w 966982"/>
                <a:gd name="connsiteY1" fmla="*/ 313036 h 796437"/>
                <a:gd name="connsiteX2" fmla="*/ 652760 w 966982"/>
                <a:gd name="connsiteY2" fmla="*/ 746499 h 796437"/>
                <a:gd name="connsiteX3" fmla="*/ 616559 w 966982"/>
                <a:gd name="connsiteY3" fmla="*/ 796437 h 796437"/>
                <a:gd name="connsiteX4" fmla="*/ 589128 w 966982"/>
                <a:gd name="connsiteY4" fmla="*/ 773804 h 796437"/>
                <a:gd name="connsiteX5" fmla="*/ 1190 w 966982"/>
                <a:gd name="connsiteY5" fmla="*/ 594214 h 796437"/>
                <a:gd name="connsiteX6" fmla="*/ 0 w 966982"/>
                <a:gd name="connsiteY6" fmla="*/ 594274 h 796437"/>
                <a:gd name="connsiteX7" fmla="*/ 0 w 966982"/>
                <a:gd name="connsiteY7" fmla="*/ 543628 h 796437"/>
                <a:gd name="connsiteX8" fmla="*/ 0 w 966982"/>
                <a:gd name="connsiteY8" fmla="*/ 0 h 79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6982" h="796437">
                  <a:moveTo>
                    <a:pt x="0" y="0"/>
                  </a:moveTo>
                  <a:cubicBezTo>
                    <a:pt x="363676" y="0"/>
                    <a:pt x="696340" y="115626"/>
                    <a:pt x="966982" y="313036"/>
                  </a:cubicBezTo>
                  <a:cubicBezTo>
                    <a:pt x="966982" y="313036"/>
                    <a:pt x="966982" y="313036"/>
                    <a:pt x="652760" y="746499"/>
                  </a:cubicBezTo>
                  <a:lnTo>
                    <a:pt x="616559" y="796437"/>
                  </a:lnTo>
                  <a:lnTo>
                    <a:pt x="589128" y="773804"/>
                  </a:lnTo>
                  <a:cubicBezTo>
                    <a:pt x="421298" y="660420"/>
                    <a:pt x="218976" y="594214"/>
                    <a:pt x="1190" y="594214"/>
                  </a:cubicBezTo>
                  <a:lnTo>
                    <a:pt x="0" y="594274"/>
                  </a:lnTo>
                  <a:lnTo>
                    <a:pt x="0" y="543628"/>
                  </a:lnTo>
                  <a:cubicBezTo>
                    <a:pt x="0" y="386008"/>
                    <a:pt x="0" y="20587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>
                <a:solidFill>
                  <a:schemeClr val="bg1"/>
                </a:solidFill>
              </a:endParaRPr>
            </a:p>
          </p:txBody>
        </p:sp>
        <p:sp>
          <p:nvSpPr>
            <p:cNvPr id="349" name="Freeform 348">
              <a:extLst>
                <a:ext uri="{FF2B5EF4-FFF2-40B4-BE49-F238E27FC236}">
                  <a16:creationId xmlns:a16="http://schemas.microsoft.com/office/drawing/2014/main" id="{C9221E1E-BFA4-B48D-409C-610AA873A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333" y="1864157"/>
              <a:ext cx="875522" cy="930239"/>
            </a:xfrm>
            <a:custGeom>
              <a:avLst/>
              <a:gdLst>
                <a:gd name="connsiteX0" fmla="*/ 350925 w 948482"/>
                <a:gd name="connsiteY0" fmla="*/ 0 h 1007759"/>
                <a:gd name="connsiteX1" fmla="*/ 948482 w 948482"/>
                <a:gd name="connsiteY1" fmla="*/ 823383 h 1007759"/>
                <a:gd name="connsiteX2" fmla="*/ 439226 w 948482"/>
                <a:gd name="connsiteY2" fmla="*/ 989234 h 1007759"/>
                <a:gd name="connsiteX3" fmla="*/ 382343 w 948482"/>
                <a:gd name="connsiteY3" fmla="*/ 1007759 h 1007759"/>
                <a:gd name="connsiteX4" fmla="*/ 351417 w 948482"/>
                <a:gd name="connsiteY4" fmla="*/ 923261 h 1007759"/>
                <a:gd name="connsiteX5" fmla="*/ 51383 w 948482"/>
                <a:gd name="connsiteY5" fmla="*/ 521141 h 1007759"/>
                <a:gd name="connsiteX6" fmla="*/ 0 w 948482"/>
                <a:gd name="connsiteY6" fmla="*/ 482717 h 1007759"/>
                <a:gd name="connsiteX7" fmla="*/ 30874 w 948482"/>
                <a:gd name="connsiteY7" fmla="*/ 440248 h 1007759"/>
                <a:gd name="connsiteX8" fmla="*/ 350925 w 948482"/>
                <a:gd name="connsiteY8" fmla="*/ 0 h 1007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8482" h="1007759">
                  <a:moveTo>
                    <a:pt x="350925" y="0"/>
                  </a:moveTo>
                  <a:cubicBezTo>
                    <a:pt x="627154" y="203026"/>
                    <a:pt x="838554" y="487826"/>
                    <a:pt x="948482" y="823383"/>
                  </a:cubicBezTo>
                  <a:cubicBezTo>
                    <a:pt x="948482" y="823383"/>
                    <a:pt x="948482" y="823383"/>
                    <a:pt x="439226" y="989234"/>
                  </a:cubicBezTo>
                  <a:lnTo>
                    <a:pt x="382343" y="1007759"/>
                  </a:lnTo>
                  <a:lnTo>
                    <a:pt x="351417" y="923261"/>
                  </a:lnTo>
                  <a:cubicBezTo>
                    <a:pt x="284902" y="766003"/>
                    <a:pt x="181220" y="628292"/>
                    <a:pt x="51383" y="521141"/>
                  </a:cubicBezTo>
                  <a:lnTo>
                    <a:pt x="0" y="482717"/>
                  </a:lnTo>
                  <a:lnTo>
                    <a:pt x="30874" y="440248"/>
                  </a:lnTo>
                  <a:cubicBezTo>
                    <a:pt x="123670" y="312602"/>
                    <a:pt x="229722" y="166721"/>
                    <a:pt x="3509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50" name="Freeform 349">
              <a:extLst>
                <a:ext uri="{FF2B5EF4-FFF2-40B4-BE49-F238E27FC236}">
                  <a16:creationId xmlns:a16="http://schemas.microsoft.com/office/drawing/2014/main" id="{432604F8-1AA9-6B45-37D6-896439882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5501" y="2623744"/>
              <a:ext cx="597004" cy="943165"/>
            </a:xfrm>
            <a:custGeom>
              <a:avLst/>
              <a:gdLst>
                <a:gd name="connsiteX0" fmla="*/ 567790 w 646754"/>
                <a:gd name="connsiteY0" fmla="*/ 0 h 1021762"/>
                <a:gd name="connsiteX1" fmla="*/ 646754 w 646754"/>
                <a:gd name="connsiteY1" fmla="*/ 510881 h 1021762"/>
                <a:gd name="connsiteX2" fmla="*/ 567790 w 646754"/>
                <a:gd name="connsiteY2" fmla="*/ 1021762 h 1021762"/>
                <a:gd name="connsiteX3" fmla="*/ 58266 w 646754"/>
                <a:gd name="connsiteY3" fmla="*/ 855751 h 1021762"/>
                <a:gd name="connsiteX4" fmla="*/ 0 w 646754"/>
                <a:gd name="connsiteY4" fmla="*/ 836767 h 1021762"/>
                <a:gd name="connsiteX5" fmla="*/ 5261 w 646754"/>
                <a:gd name="connsiteY5" fmla="*/ 822391 h 1021762"/>
                <a:gd name="connsiteX6" fmla="*/ 52537 w 646754"/>
                <a:gd name="connsiteY6" fmla="*/ 509689 h 1021762"/>
                <a:gd name="connsiteX7" fmla="*/ 5261 w 646754"/>
                <a:gd name="connsiteY7" fmla="*/ 196987 h 1021762"/>
                <a:gd name="connsiteX8" fmla="*/ 779 w 646754"/>
                <a:gd name="connsiteY8" fmla="*/ 184742 h 1021762"/>
                <a:gd name="connsiteX9" fmla="*/ 50227 w 646754"/>
                <a:gd name="connsiteY9" fmla="*/ 168631 h 1021762"/>
                <a:gd name="connsiteX10" fmla="*/ 567790 w 646754"/>
                <a:gd name="connsiteY10" fmla="*/ 0 h 1021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6754" h="1021762">
                  <a:moveTo>
                    <a:pt x="567790" y="0"/>
                  </a:moveTo>
                  <a:cubicBezTo>
                    <a:pt x="618553" y="160885"/>
                    <a:pt x="646754" y="333061"/>
                    <a:pt x="646754" y="510881"/>
                  </a:cubicBezTo>
                  <a:cubicBezTo>
                    <a:pt x="646754" y="688702"/>
                    <a:pt x="618553" y="860877"/>
                    <a:pt x="567790" y="1021762"/>
                  </a:cubicBezTo>
                  <a:cubicBezTo>
                    <a:pt x="567790" y="1021762"/>
                    <a:pt x="567790" y="1021762"/>
                    <a:pt x="58266" y="855751"/>
                  </a:cubicBezTo>
                  <a:lnTo>
                    <a:pt x="0" y="836767"/>
                  </a:lnTo>
                  <a:lnTo>
                    <a:pt x="5261" y="822391"/>
                  </a:lnTo>
                  <a:cubicBezTo>
                    <a:pt x="35986" y="723609"/>
                    <a:pt x="52537" y="618582"/>
                    <a:pt x="52537" y="509689"/>
                  </a:cubicBezTo>
                  <a:cubicBezTo>
                    <a:pt x="52537" y="400796"/>
                    <a:pt x="35986" y="295770"/>
                    <a:pt x="5261" y="196987"/>
                  </a:cubicBezTo>
                  <a:lnTo>
                    <a:pt x="779" y="184742"/>
                  </a:lnTo>
                  <a:lnTo>
                    <a:pt x="50227" y="168631"/>
                  </a:lnTo>
                  <a:cubicBezTo>
                    <a:pt x="200290" y="119738"/>
                    <a:pt x="371790" y="63860"/>
                    <a:pt x="5677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51" name="Freeform 350">
              <a:extLst>
                <a:ext uri="{FF2B5EF4-FFF2-40B4-BE49-F238E27FC236}">
                  <a16:creationId xmlns:a16="http://schemas.microsoft.com/office/drawing/2014/main" id="{79CD32CE-32CD-F8F6-5006-05BADA79C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1221" y="3394540"/>
              <a:ext cx="877633" cy="931958"/>
            </a:xfrm>
            <a:custGeom>
              <a:avLst/>
              <a:gdLst>
                <a:gd name="connsiteX0" fmla="*/ 384439 w 950769"/>
                <a:gd name="connsiteY0" fmla="*/ 0 h 1009621"/>
                <a:gd name="connsiteX1" fmla="*/ 433478 w 950769"/>
                <a:gd name="connsiteY1" fmla="*/ 15882 h 1009621"/>
                <a:gd name="connsiteX2" fmla="*/ 950769 w 950769"/>
                <a:gd name="connsiteY2" fmla="*/ 183418 h 1009621"/>
                <a:gd name="connsiteX3" fmla="*/ 350393 w 950769"/>
                <a:gd name="connsiteY3" fmla="*/ 1009621 h 1009621"/>
                <a:gd name="connsiteX4" fmla="*/ 36230 w 950769"/>
                <a:gd name="connsiteY4" fmla="*/ 576212 h 1009621"/>
                <a:gd name="connsiteX5" fmla="*/ 0 w 950769"/>
                <a:gd name="connsiteY5" fmla="*/ 526230 h 1009621"/>
                <a:gd name="connsiteX6" fmla="*/ 53670 w 950769"/>
                <a:gd name="connsiteY6" fmla="*/ 486096 h 1009621"/>
                <a:gd name="connsiteX7" fmla="*/ 353704 w 950769"/>
                <a:gd name="connsiteY7" fmla="*/ 83976 h 10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0769" h="1009621">
                  <a:moveTo>
                    <a:pt x="384439" y="0"/>
                  </a:moveTo>
                  <a:lnTo>
                    <a:pt x="433478" y="15882"/>
                  </a:lnTo>
                  <a:cubicBezTo>
                    <a:pt x="583462" y="64458"/>
                    <a:pt x="754872" y="119973"/>
                    <a:pt x="950769" y="183418"/>
                  </a:cubicBezTo>
                  <a:cubicBezTo>
                    <a:pt x="840841" y="518975"/>
                    <a:pt x="629441" y="806595"/>
                    <a:pt x="350393" y="1009621"/>
                  </a:cubicBezTo>
                  <a:cubicBezTo>
                    <a:pt x="350393" y="1009621"/>
                    <a:pt x="350393" y="1009621"/>
                    <a:pt x="36230" y="576212"/>
                  </a:cubicBezTo>
                  <a:lnTo>
                    <a:pt x="0" y="526230"/>
                  </a:lnTo>
                  <a:lnTo>
                    <a:pt x="53670" y="486096"/>
                  </a:lnTo>
                  <a:cubicBezTo>
                    <a:pt x="183507" y="378945"/>
                    <a:pt x="287189" y="241235"/>
                    <a:pt x="353704" y="839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52" name="Freeform 351">
              <a:extLst>
                <a:ext uri="{FF2B5EF4-FFF2-40B4-BE49-F238E27FC236}">
                  <a16:creationId xmlns:a16="http://schemas.microsoft.com/office/drawing/2014/main" id="{78080C13-9C09-06CC-0C2D-0975B5210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3889" y="3878410"/>
              <a:ext cx="893136" cy="734994"/>
            </a:xfrm>
            <a:custGeom>
              <a:avLst/>
              <a:gdLst>
                <a:gd name="connsiteX0" fmla="*/ 614523 w 967564"/>
                <a:gd name="connsiteY0" fmla="*/ 0 h 796244"/>
                <a:gd name="connsiteX1" fmla="*/ 647598 w 967564"/>
                <a:gd name="connsiteY1" fmla="*/ 45527 h 796244"/>
                <a:gd name="connsiteX2" fmla="*/ 967564 w 967564"/>
                <a:gd name="connsiteY2" fmla="*/ 485945 h 796244"/>
                <a:gd name="connsiteX3" fmla="*/ 1018 w 967564"/>
                <a:gd name="connsiteY3" fmla="*/ 796244 h 796244"/>
                <a:gd name="connsiteX4" fmla="*/ 103 w 967564"/>
                <a:gd name="connsiteY4" fmla="*/ 261835 h 796244"/>
                <a:gd name="connsiteX5" fmla="*/ 0 w 967564"/>
                <a:gd name="connsiteY5" fmla="*/ 201997 h 796244"/>
                <a:gd name="connsiteX6" fmla="*/ 106906 w 967564"/>
                <a:gd name="connsiteY6" fmla="*/ 196599 h 796244"/>
                <a:gd name="connsiteX7" fmla="*/ 587328 w 967564"/>
                <a:gd name="connsiteY7" fmla="*/ 22438 h 796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7564" h="796244">
                  <a:moveTo>
                    <a:pt x="614523" y="0"/>
                  </a:moveTo>
                  <a:lnTo>
                    <a:pt x="647598" y="45527"/>
                  </a:lnTo>
                  <a:cubicBezTo>
                    <a:pt x="740370" y="173222"/>
                    <a:pt x="846394" y="319160"/>
                    <a:pt x="967564" y="485945"/>
                  </a:cubicBezTo>
                  <a:cubicBezTo>
                    <a:pt x="697044" y="680587"/>
                    <a:pt x="361712" y="796244"/>
                    <a:pt x="1018" y="796244"/>
                  </a:cubicBezTo>
                  <a:cubicBezTo>
                    <a:pt x="1018" y="796244"/>
                    <a:pt x="1018" y="796244"/>
                    <a:pt x="103" y="261835"/>
                  </a:cubicBezTo>
                  <a:lnTo>
                    <a:pt x="0" y="201997"/>
                  </a:lnTo>
                  <a:lnTo>
                    <a:pt x="106906" y="196599"/>
                  </a:lnTo>
                  <a:cubicBezTo>
                    <a:pt x="283658" y="178649"/>
                    <a:pt x="447469" y="116925"/>
                    <a:pt x="587328" y="224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53" name="Freeform 352">
              <a:extLst>
                <a:ext uri="{FF2B5EF4-FFF2-40B4-BE49-F238E27FC236}">
                  <a16:creationId xmlns:a16="http://schemas.microsoft.com/office/drawing/2014/main" id="{6651F885-C256-E59B-61F5-9B27CE78E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9627" y="3877920"/>
              <a:ext cx="894798" cy="735484"/>
            </a:xfrm>
            <a:custGeom>
              <a:avLst/>
              <a:gdLst>
                <a:gd name="connsiteX0" fmla="*/ 352399 w 969364"/>
                <a:gd name="connsiteY0" fmla="*/ 0 h 796774"/>
                <a:gd name="connsiteX1" fmla="*/ 380237 w 969364"/>
                <a:gd name="connsiteY1" fmla="*/ 22968 h 796774"/>
                <a:gd name="connsiteX2" fmla="*/ 968174 w 969364"/>
                <a:gd name="connsiteY2" fmla="*/ 202558 h 796774"/>
                <a:gd name="connsiteX3" fmla="*/ 968346 w 969364"/>
                <a:gd name="connsiteY3" fmla="*/ 202549 h 796774"/>
                <a:gd name="connsiteX4" fmla="*/ 968434 w 969364"/>
                <a:gd name="connsiteY4" fmla="*/ 253933 h 796774"/>
                <a:gd name="connsiteX5" fmla="*/ 969364 w 969364"/>
                <a:gd name="connsiteY5" fmla="*/ 796774 h 796774"/>
                <a:gd name="connsiteX6" fmla="*/ 966546 w 969364"/>
                <a:gd name="connsiteY6" fmla="*/ 796774 h 796774"/>
                <a:gd name="connsiteX7" fmla="*/ 0 w 969364"/>
                <a:gd name="connsiteY7" fmla="*/ 486475 h 796774"/>
                <a:gd name="connsiteX8" fmla="*/ 314080 w 969364"/>
                <a:gd name="connsiteY8" fmla="*/ 52898 h 79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364" h="796774">
                  <a:moveTo>
                    <a:pt x="352399" y="0"/>
                  </a:moveTo>
                  <a:lnTo>
                    <a:pt x="380237" y="22968"/>
                  </a:lnTo>
                  <a:cubicBezTo>
                    <a:pt x="548067" y="136352"/>
                    <a:pt x="750389" y="202558"/>
                    <a:pt x="968174" y="202558"/>
                  </a:cubicBezTo>
                  <a:lnTo>
                    <a:pt x="968346" y="202549"/>
                  </a:lnTo>
                  <a:lnTo>
                    <a:pt x="968434" y="253933"/>
                  </a:lnTo>
                  <a:cubicBezTo>
                    <a:pt x="968704" y="411325"/>
                    <a:pt x="969012" y="591201"/>
                    <a:pt x="969364" y="796774"/>
                  </a:cubicBezTo>
                  <a:cubicBezTo>
                    <a:pt x="966546" y="796774"/>
                    <a:pt x="966546" y="796774"/>
                    <a:pt x="966546" y="796774"/>
                  </a:cubicBezTo>
                  <a:cubicBezTo>
                    <a:pt x="603035" y="796774"/>
                    <a:pt x="270520" y="683938"/>
                    <a:pt x="0" y="486475"/>
                  </a:cubicBezTo>
                  <a:cubicBezTo>
                    <a:pt x="0" y="486475"/>
                    <a:pt x="0" y="486475"/>
                    <a:pt x="314080" y="52898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54" name="Freeform 353">
              <a:extLst>
                <a:ext uri="{FF2B5EF4-FFF2-40B4-BE49-F238E27FC236}">
                  <a16:creationId xmlns:a16="http://schemas.microsoft.com/office/drawing/2014/main" id="{C20D5907-D703-D816-3736-62D8031A15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7798" y="3395793"/>
              <a:ext cx="876104" cy="930704"/>
            </a:xfrm>
            <a:custGeom>
              <a:avLst/>
              <a:gdLst>
                <a:gd name="connsiteX0" fmla="*/ 566827 w 949113"/>
                <a:gd name="connsiteY0" fmla="*/ 0 h 1008263"/>
                <a:gd name="connsiteX1" fmla="*/ 597066 w 949113"/>
                <a:gd name="connsiteY1" fmla="*/ 82619 h 1008263"/>
                <a:gd name="connsiteX2" fmla="*/ 897099 w 949113"/>
                <a:gd name="connsiteY2" fmla="*/ 484739 h 1008263"/>
                <a:gd name="connsiteX3" fmla="*/ 949113 w 949113"/>
                <a:gd name="connsiteY3" fmla="*/ 523634 h 1008263"/>
                <a:gd name="connsiteX4" fmla="*/ 916933 w 949113"/>
                <a:gd name="connsiteY4" fmla="*/ 568015 h 1008263"/>
                <a:gd name="connsiteX5" fmla="*/ 597724 w 949113"/>
                <a:gd name="connsiteY5" fmla="*/ 1008263 h 1008263"/>
                <a:gd name="connsiteX6" fmla="*/ 0 w 949113"/>
                <a:gd name="connsiteY6" fmla="*/ 184880 h 1008263"/>
                <a:gd name="connsiteX7" fmla="*/ 508482 w 949113"/>
                <a:gd name="connsiteY7" fmla="*/ 19030 h 100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113" h="1008263">
                  <a:moveTo>
                    <a:pt x="566827" y="0"/>
                  </a:moveTo>
                  <a:lnTo>
                    <a:pt x="597066" y="82619"/>
                  </a:lnTo>
                  <a:cubicBezTo>
                    <a:pt x="663581" y="239878"/>
                    <a:pt x="767262" y="377588"/>
                    <a:pt x="897099" y="484739"/>
                  </a:cubicBezTo>
                  <a:lnTo>
                    <a:pt x="949113" y="523634"/>
                  </a:lnTo>
                  <a:lnTo>
                    <a:pt x="916933" y="568015"/>
                  </a:lnTo>
                  <a:cubicBezTo>
                    <a:pt x="824382" y="695661"/>
                    <a:pt x="718608" y="841542"/>
                    <a:pt x="597724" y="1008263"/>
                  </a:cubicBezTo>
                  <a:cubicBezTo>
                    <a:pt x="318598" y="805237"/>
                    <a:pt x="107139" y="517617"/>
                    <a:pt x="0" y="184880"/>
                  </a:cubicBezTo>
                  <a:cubicBezTo>
                    <a:pt x="0" y="184880"/>
                    <a:pt x="0" y="184880"/>
                    <a:pt x="508482" y="1903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55" name="Freeform 354">
              <a:extLst>
                <a:ext uri="{FF2B5EF4-FFF2-40B4-BE49-F238E27FC236}">
                  <a16:creationId xmlns:a16="http://schemas.microsoft.com/office/drawing/2014/main" id="{84DBFFCE-EB13-8386-B984-83155375F3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4147" y="2623744"/>
              <a:ext cx="596921" cy="943165"/>
            </a:xfrm>
            <a:custGeom>
              <a:avLst/>
              <a:gdLst>
                <a:gd name="connsiteX0" fmla="*/ 78985 w 646664"/>
                <a:gd name="connsiteY0" fmla="*/ 0 h 1021762"/>
                <a:gd name="connsiteX1" fmla="*/ 587729 w 646664"/>
                <a:gd name="connsiteY1" fmla="*/ 166012 h 1021762"/>
                <a:gd name="connsiteX2" fmla="*/ 645885 w 646664"/>
                <a:gd name="connsiteY2" fmla="*/ 184989 h 1021762"/>
                <a:gd name="connsiteX3" fmla="*/ 641493 w 646664"/>
                <a:gd name="connsiteY3" fmla="*/ 196987 h 1021762"/>
                <a:gd name="connsiteX4" fmla="*/ 594217 w 646664"/>
                <a:gd name="connsiteY4" fmla="*/ 509689 h 1021762"/>
                <a:gd name="connsiteX5" fmla="*/ 641493 w 646664"/>
                <a:gd name="connsiteY5" fmla="*/ 822391 h 1021762"/>
                <a:gd name="connsiteX6" fmla="*/ 646664 w 646664"/>
                <a:gd name="connsiteY6" fmla="*/ 836519 h 1021762"/>
                <a:gd name="connsiteX7" fmla="*/ 595755 w 646664"/>
                <a:gd name="connsiteY7" fmla="*/ 853131 h 1021762"/>
                <a:gd name="connsiteX8" fmla="*/ 78985 w 646664"/>
                <a:gd name="connsiteY8" fmla="*/ 1021762 h 1021762"/>
                <a:gd name="connsiteX9" fmla="*/ 0 w 646664"/>
                <a:gd name="connsiteY9" fmla="*/ 510881 h 1021762"/>
                <a:gd name="connsiteX10" fmla="*/ 78985 w 646664"/>
                <a:gd name="connsiteY10" fmla="*/ 0 h 1021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6664" h="1021762">
                  <a:moveTo>
                    <a:pt x="78985" y="0"/>
                  </a:moveTo>
                  <a:cubicBezTo>
                    <a:pt x="78985" y="0"/>
                    <a:pt x="78985" y="0"/>
                    <a:pt x="587729" y="166012"/>
                  </a:cubicBezTo>
                  <a:lnTo>
                    <a:pt x="645885" y="184989"/>
                  </a:lnTo>
                  <a:lnTo>
                    <a:pt x="641493" y="196987"/>
                  </a:lnTo>
                  <a:cubicBezTo>
                    <a:pt x="610769" y="295770"/>
                    <a:pt x="594217" y="400796"/>
                    <a:pt x="594217" y="509689"/>
                  </a:cubicBezTo>
                  <a:cubicBezTo>
                    <a:pt x="594217" y="618582"/>
                    <a:pt x="610769" y="723609"/>
                    <a:pt x="641493" y="822391"/>
                  </a:cubicBezTo>
                  <a:lnTo>
                    <a:pt x="646664" y="836519"/>
                  </a:lnTo>
                  <a:lnTo>
                    <a:pt x="595755" y="853131"/>
                  </a:lnTo>
                  <a:cubicBezTo>
                    <a:pt x="445923" y="902024"/>
                    <a:pt x="274685" y="957902"/>
                    <a:pt x="78985" y="1021762"/>
                  </a:cubicBezTo>
                  <a:cubicBezTo>
                    <a:pt x="25388" y="860877"/>
                    <a:pt x="0" y="688702"/>
                    <a:pt x="0" y="510881"/>
                  </a:cubicBezTo>
                  <a:cubicBezTo>
                    <a:pt x="0" y="333061"/>
                    <a:pt x="25388" y="160885"/>
                    <a:pt x="789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56" name="Freeform 355">
              <a:extLst>
                <a:ext uri="{FF2B5EF4-FFF2-40B4-BE49-F238E27FC236}">
                  <a16:creationId xmlns:a16="http://schemas.microsoft.com/office/drawing/2014/main" id="{1C079944-E868-6EC0-B61B-8947CBB76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7797" y="1864156"/>
              <a:ext cx="875071" cy="930471"/>
            </a:xfrm>
            <a:custGeom>
              <a:avLst/>
              <a:gdLst>
                <a:gd name="connsiteX0" fmla="*/ 597724 w 947993"/>
                <a:gd name="connsiteY0" fmla="*/ 0 h 1008010"/>
                <a:gd name="connsiteX1" fmla="*/ 911975 w 947993"/>
                <a:gd name="connsiteY1" fmla="*/ 433410 h 1008010"/>
                <a:gd name="connsiteX2" fmla="*/ 947993 w 947993"/>
                <a:gd name="connsiteY2" fmla="*/ 483084 h 1008010"/>
                <a:gd name="connsiteX3" fmla="*/ 897100 w 947993"/>
                <a:gd name="connsiteY3" fmla="*/ 521141 h 1008010"/>
                <a:gd name="connsiteX4" fmla="*/ 597067 w 947993"/>
                <a:gd name="connsiteY4" fmla="*/ 923261 h 1008010"/>
                <a:gd name="connsiteX5" fmla="*/ 566048 w 947993"/>
                <a:gd name="connsiteY5" fmla="*/ 1008010 h 1008010"/>
                <a:gd name="connsiteX6" fmla="*/ 516505 w 947993"/>
                <a:gd name="connsiteY6" fmla="*/ 991851 h 1008010"/>
                <a:gd name="connsiteX7" fmla="*/ 0 w 947993"/>
                <a:gd name="connsiteY7" fmla="*/ 823384 h 1008010"/>
                <a:gd name="connsiteX8" fmla="*/ 597724 w 947993"/>
                <a:gd name="connsiteY8" fmla="*/ 0 h 1008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7993" h="1008010">
                  <a:moveTo>
                    <a:pt x="597724" y="0"/>
                  </a:moveTo>
                  <a:cubicBezTo>
                    <a:pt x="597724" y="0"/>
                    <a:pt x="597724" y="0"/>
                    <a:pt x="911975" y="433410"/>
                  </a:cubicBezTo>
                  <a:lnTo>
                    <a:pt x="947993" y="483084"/>
                  </a:lnTo>
                  <a:lnTo>
                    <a:pt x="897100" y="521141"/>
                  </a:lnTo>
                  <a:cubicBezTo>
                    <a:pt x="767263" y="628292"/>
                    <a:pt x="663582" y="766003"/>
                    <a:pt x="597067" y="923261"/>
                  </a:cubicBezTo>
                  <a:lnTo>
                    <a:pt x="566048" y="1008010"/>
                  </a:lnTo>
                  <a:lnTo>
                    <a:pt x="516505" y="991851"/>
                  </a:lnTo>
                  <a:cubicBezTo>
                    <a:pt x="366749" y="943005"/>
                    <a:pt x="195600" y="887182"/>
                    <a:pt x="0" y="823384"/>
                  </a:cubicBezTo>
                  <a:cubicBezTo>
                    <a:pt x="107139" y="487827"/>
                    <a:pt x="318598" y="200206"/>
                    <a:pt x="5977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57" name="Freeform 356">
              <a:extLst>
                <a:ext uri="{FF2B5EF4-FFF2-40B4-BE49-F238E27FC236}">
                  <a16:creationId xmlns:a16="http://schemas.microsoft.com/office/drawing/2014/main" id="{8E300ADE-32DE-B078-5CB1-4B1CDD720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9628" y="1575050"/>
              <a:ext cx="892598" cy="736308"/>
            </a:xfrm>
            <a:custGeom>
              <a:avLst/>
              <a:gdLst>
                <a:gd name="connsiteX0" fmla="*/ 966981 w 966981"/>
                <a:gd name="connsiteY0" fmla="*/ 0 h 797667"/>
                <a:gd name="connsiteX1" fmla="*/ 966981 w 966981"/>
                <a:gd name="connsiteY1" fmla="*/ 535184 h 797667"/>
                <a:gd name="connsiteX2" fmla="*/ 966981 w 966981"/>
                <a:gd name="connsiteY2" fmla="*/ 594274 h 797667"/>
                <a:gd name="connsiteX3" fmla="*/ 860657 w 966981"/>
                <a:gd name="connsiteY3" fmla="*/ 599643 h 797667"/>
                <a:gd name="connsiteX4" fmla="*/ 380236 w 966981"/>
                <a:gd name="connsiteY4" fmla="*/ 773804 h 797667"/>
                <a:gd name="connsiteX5" fmla="*/ 351314 w 966981"/>
                <a:gd name="connsiteY5" fmla="*/ 797667 h 797667"/>
                <a:gd name="connsiteX6" fmla="*/ 319179 w 966981"/>
                <a:gd name="connsiteY6" fmla="*/ 753338 h 797667"/>
                <a:gd name="connsiteX7" fmla="*/ 0 w 966981"/>
                <a:gd name="connsiteY7" fmla="*/ 313037 h 797667"/>
                <a:gd name="connsiteX8" fmla="*/ 966981 w 966981"/>
                <a:gd name="connsiteY8" fmla="*/ 0 h 79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6981" h="797667">
                  <a:moveTo>
                    <a:pt x="966981" y="0"/>
                  </a:moveTo>
                  <a:cubicBezTo>
                    <a:pt x="966981" y="0"/>
                    <a:pt x="966981" y="0"/>
                    <a:pt x="966981" y="535184"/>
                  </a:cubicBezTo>
                  <a:lnTo>
                    <a:pt x="966981" y="594274"/>
                  </a:lnTo>
                  <a:lnTo>
                    <a:pt x="860657" y="599643"/>
                  </a:lnTo>
                  <a:cubicBezTo>
                    <a:pt x="683905" y="617593"/>
                    <a:pt x="520094" y="679318"/>
                    <a:pt x="380236" y="773804"/>
                  </a:cubicBezTo>
                  <a:lnTo>
                    <a:pt x="351314" y="797667"/>
                  </a:lnTo>
                  <a:lnTo>
                    <a:pt x="319179" y="753338"/>
                  </a:lnTo>
                  <a:cubicBezTo>
                    <a:pt x="226636" y="625677"/>
                    <a:pt x="120873" y="479778"/>
                    <a:pt x="0" y="313037"/>
                  </a:cubicBezTo>
                  <a:cubicBezTo>
                    <a:pt x="270642" y="115626"/>
                    <a:pt x="603306" y="0"/>
                    <a:pt x="9669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58" name="Freeform 55">
              <a:extLst>
                <a:ext uri="{FF2B5EF4-FFF2-40B4-BE49-F238E27FC236}">
                  <a16:creationId xmlns:a16="http://schemas.microsoft.com/office/drawing/2014/main" id="{6DB17AB3-1D88-0D54-9B1E-9B2ACAB64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167" y="2141781"/>
              <a:ext cx="558750" cy="951664"/>
            </a:xfrm>
            <a:custGeom>
              <a:avLst/>
              <a:gdLst>
                <a:gd name="T0" fmla="*/ 0 w 343"/>
                <a:gd name="T1" fmla="*/ 584 h 584"/>
                <a:gd name="T2" fmla="*/ 343 w 343"/>
                <a:gd name="T3" fmla="*/ 111 h 584"/>
                <a:gd name="T4" fmla="*/ 0 w 343"/>
                <a:gd name="T5" fmla="*/ 0 h 584"/>
                <a:gd name="T6" fmla="*/ 0 w 343"/>
                <a:gd name="T7" fmla="*/ 584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3" h="584">
                  <a:moveTo>
                    <a:pt x="0" y="584"/>
                  </a:moveTo>
                  <a:cubicBezTo>
                    <a:pt x="343" y="111"/>
                    <a:pt x="343" y="111"/>
                    <a:pt x="343" y="111"/>
                  </a:cubicBezTo>
                  <a:cubicBezTo>
                    <a:pt x="247" y="41"/>
                    <a:pt x="129" y="0"/>
                    <a:pt x="0" y="0"/>
                  </a:cubicBezTo>
                  <a:cubicBezTo>
                    <a:pt x="0" y="584"/>
                    <a:pt x="0" y="584"/>
                    <a:pt x="0" y="584"/>
                  </a:cubicBezTo>
                  <a:close/>
                </a:path>
              </a:pathLst>
            </a:cu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/>
            <a:p>
              <a:endParaRPr lang="nb-NO" sz="3200">
                <a:solidFill>
                  <a:schemeClr val="bg1"/>
                </a:solidFill>
              </a:endParaRPr>
            </a:p>
          </p:txBody>
        </p:sp>
        <p:sp>
          <p:nvSpPr>
            <p:cNvPr id="359" name="Freeform 56">
              <a:extLst>
                <a:ext uri="{FF2B5EF4-FFF2-40B4-BE49-F238E27FC236}">
                  <a16:creationId xmlns:a16="http://schemas.microsoft.com/office/drawing/2014/main" id="{F2853E00-5208-A4EB-0B86-0B23A2E3A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167" y="2322756"/>
              <a:ext cx="905560" cy="770689"/>
            </a:xfrm>
            <a:custGeom>
              <a:avLst/>
              <a:gdLst>
                <a:gd name="T0" fmla="*/ 0 w 556"/>
                <a:gd name="T1" fmla="*/ 473 h 473"/>
                <a:gd name="T2" fmla="*/ 556 w 556"/>
                <a:gd name="T3" fmla="*/ 292 h 473"/>
                <a:gd name="T4" fmla="*/ 344 w 556"/>
                <a:gd name="T5" fmla="*/ 0 h 473"/>
                <a:gd name="T6" fmla="*/ 0 w 556"/>
                <a:gd name="T7" fmla="*/ 47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6" h="473">
                  <a:moveTo>
                    <a:pt x="0" y="473"/>
                  </a:moveTo>
                  <a:cubicBezTo>
                    <a:pt x="556" y="292"/>
                    <a:pt x="556" y="292"/>
                    <a:pt x="556" y="292"/>
                  </a:cubicBezTo>
                  <a:cubicBezTo>
                    <a:pt x="517" y="173"/>
                    <a:pt x="442" y="72"/>
                    <a:pt x="344" y="0"/>
                  </a:cubicBezTo>
                  <a:cubicBezTo>
                    <a:pt x="0" y="473"/>
                    <a:pt x="0" y="473"/>
                    <a:pt x="0" y="473"/>
                  </a:cubicBezTo>
                  <a:close/>
                </a:path>
              </a:pathLst>
            </a:custGeom>
            <a:solidFill>
              <a:schemeClr val="accent3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nb-NO" sz="3200"/>
            </a:p>
          </p:txBody>
        </p:sp>
        <p:sp>
          <p:nvSpPr>
            <p:cNvPr id="360" name="Freeform 57">
              <a:extLst>
                <a:ext uri="{FF2B5EF4-FFF2-40B4-BE49-F238E27FC236}">
                  <a16:creationId xmlns:a16="http://schemas.microsoft.com/office/drawing/2014/main" id="{62D07FDB-5085-B91B-D450-B5A75F48A8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167" y="2798244"/>
              <a:ext cx="951664" cy="590403"/>
            </a:xfrm>
            <a:custGeom>
              <a:avLst/>
              <a:gdLst>
                <a:gd name="T0" fmla="*/ 0 w 584"/>
                <a:gd name="T1" fmla="*/ 181 h 362"/>
                <a:gd name="T2" fmla="*/ 556 w 584"/>
                <a:gd name="T3" fmla="*/ 362 h 362"/>
                <a:gd name="T4" fmla="*/ 584 w 584"/>
                <a:gd name="T5" fmla="*/ 181 h 362"/>
                <a:gd name="T6" fmla="*/ 556 w 584"/>
                <a:gd name="T7" fmla="*/ 0 h 362"/>
                <a:gd name="T8" fmla="*/ 0 w 584"/>
                <a:gd name="T9" fmla="*/ 181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4" h="362">
                  <a:moveTo>
                    <a:pt x="0" y="181"/>
                  </a:moveTo>
                  <a:cubicBezTo>
                    <a:pt x="556" y="362"/>
                    <a:pt x="556" y="362"/>
                    <a:pt x="556" y="362"/>
                  </a:cubicBezTo>
                  <a:cubicBezTo>
                    <a:pt x="574" y="305"/>
                    <a:pt x="584" y="244"/>
                    <a:pt x="584" y="181"/>
                  </a:cubicBezTo>
                  <a:cubicBezTo>
                    <a:pt x="584" y="118"/>
                    <a:pt x="574" y="57"/>
                    <a:pt x="556" y="0"/>
                  </a:cubicBezTo>
                  <a:cubicBezTo>
                    <a:pt x="0" y="181"/>
                    <a:pt x="0" y="181"/>
                    <a:pt x="0" y="181"/>
                  </a:cubicBezTo>
                  <a:close/>
                </a:path>
              </a:pathLst>
            </a:custGeom>
            <a:solidFill>
              <a:schemeClr val="accent4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nb-NO" sz="3200"/>
            </a:p>
          </p:txBody>
        </p:sp>
        <p:sp>
          <p:nvSpPr>
            <p:cNvPr id="361" name="Freeform 58">
              <a:extLst>
                <a:ext uri="{FF2B5EF4-FFF2-40B4-BE49-F238E27FC236}">
                  <a16:creationId xmlns:a16="http://schemas.microsoft.com/office/drawing/2014/main" id="{DF3F021B-42ED-5736-07DB-2B95B31D3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167" y="3093445"/>
              <a:ext cx="905560" cy="770689"/>
            </a:xfrm>
            <a:custGeom>
              <a:avLst/>
              <a:gdLst>
                <a:gd name="T0" fmla="*/ 0 w 556"/>
                <a:gd name="T1" fmla="*/ 0 h 473"/>
                <a:gd name="T2" fmla="*/ 343 w 556"/>
                <a:gd name="T3" fmla="*/ 473 h 473"/>
                <a:gd name="T4" fmla="*/ 556 w 556"/>
                <a:gd name="T5" fmla="*/ 180 h 473"/>
                <a:gd name="T6" fmla="*/ 0 w 556"/>
                <a:gd name="T7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6" h="473">
                  <a:moveTo>
                    <a:pt x="0" y="0"/>
                  </a:moveTo>
                  <a:cubicBezTo>
                    <a:pt x="343" y="473"/>
                    <a:pt x="343" y="473"/>
                    <a:pt x="343" y="473"/>
                  </a:cubicBezTo>
                  <a:cubicBezTo>
                    <a:pt x="442" y="401"/>
                    <a:pt x="517" y="299"/>
                    <a:pt x="556" y="18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nb-NO" sz="3200"/>
            </a:p>
          </p:txBody>
        </p:sp>
        <p:sp>
          <p:nvSpPr>
            <p:cNvPr id="362" name="Freeform 59">
              <a:extLst>
                <a:ext uri="{FF2B5EF4-FFF2-40B4-BE49-F238E27FC236}">
                  <a16:creationId xmlns:a16="http://schemas.microsoft.com/office/drawing/2014/main" id="{E897F88C-BF7D-3057-C580-F7F90FCCE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167" y="3093445"/>
              <a:ext cx="560126" cy="950288"/>
            </a:xfrm>
            <a:custGeom>
              <a:avLst/>
              <a:gdLst>
                <a:gd name="T0" fmla="*/ 0 w 344"/>
                <a:gd name="T1" fmla="*/ 0 h 583"/>
                <a:gd name="T2" fmla="*/ 1 w 344"/>
                <a:gd name="T3" fmla="*/ 583 h 583"/>
                <a:gd name="T4" fmla="*/ 344 w 344"/>
                <a:gd name="T5" fmla="*/ 473 h 583"/>
                <a:gd name="T6" fmla="*/ 0 w 344"/>
                <a:gd name="T7" fmla="*/ 0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4" h="583">
                  <a:moveTo>
                    <a:pt x="0" y="0"/>
                  </a:moveTo>
                  <a:cubicBezTo>
                    <a:pt x="1" y="583"/>
                    <a:pt x="1" y="583"/>
                    <a:pt x="1" y="583"/>
                  </a:cubicBezTo>
                  <a:cubicBezTo>
                    <a:pt x="129" y="583"/>
                    <a:pt x="248" y="542"/>
                    <a:pt x="344" y="473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6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nb-NO" sz="3200"/>
            </a:p>
          </p:txBody>
        </p:sp>
        <p:sp>
          <p:nvSpPr>
            <p:cNvPr id="363" name="Freeform 60">
              <a:extLst>
                <a:ext uri="{FF2B5EF4-FFF2-40B4-BE49-F238E27FC236}">
                  <a16:creationId xmlns:a16="http://schemas.microsoft.com/office/drawing/2014/main" id="{22CE01C5-5A0F-2450-653E-BC2E3DB72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2416" y="3093445"/>
              <a:ext cx="560126" cy="950288"/>
            </a:xfrm>
            <a:custGeom>
              <a:avLst/>
              <a:gdLst>
                <a:gd name="T0" fmla="*/ 343 w 344"/>
                <a:gd name="T1" fmla="*/ 0 h 583"/>
                <a:gd name="T2" fmla="*/ 0 w 344"/>
                <a:gd name="T3" fmla="*/ 473 h 583"/>
                <a:gd name="T4" fmla="*/ 343 w 344"/>
                <a:gd name="T5" fmla="*/ 583 h 583"/>
                <a:gd name="T6" fmla="*/ 344 w 344"/>
                <a:gd name="T7" fmla="*/ 583 h 583"/>
                <a:gd name="T8" fmla="*/ 343 w 344"/>
                <a:gd name="T9" fmla="*/ 0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4" h="583">
                  <a:moveTo>
                    <a:pt x="343" y="0"/>
                  </a:moveTo>
                  <a:cubicBezTo>
                    <a:pt x="0" y="473"/>
                    <a:pt x="0" y="473"/>
                    <a:pt x="0" y="473"/>
                  </a:cubicBezTo>
                  <a:cubicBezTo>
                    <a:pt x="96" y="543"/>
                    <a:pt x="214" y="583"/>
                    <a:pt x="343" y="583"/>
                  </a:cubicBezTo>
                  <a:cubicBezTo>
                    <a:pt x="343" y="583"/>
                    <a:pt x="343" y="583"/>
                    <a:pt x="344" y="583"/>
                  </a:cubicBezTo>
                  <a:cubicBezTo>
                    <a:pt x="343" y="0"/>
                    <a:pt x="343" y="0"/>
                    <a:pt x="34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nb-NO" sz="3200"/>
            </a:p>
          </p:txBody>
        </p:sp>
        <p:sp>
          <p:nvSpPr>
            <p:cNvPr id="364" name="Freeform 61">
              <a:extLst>
                <a:ext uri="{FF2B5EF4-FFF2-40B4-BE49-F238E27FC236}">
                  <a16:creationId xmlns:a16="http://schemas.microsoft.com/office/drawing/2014/main" id="{66AE6859-6B65-6384-7D12-A000A2073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982" y="3093445"/>
              <a:ext cx="904184" cy="770689"/>
            </a:xfrm>
            <a:custGeom>
              <a:avLst/>
              <a:gdLst>
                <a:gd name="T0" fmla="*/ 555 w 555"/>
                <a:gd name="T1" fmla="*/ 0 h 473"/>
                <a:gd name="T2" fmla="*/ 0 w 555"/>
                <a:gd name="T3" fmla="*/ 181 h 473"/>
                <a:gd name="T4" fmla="*/ 212 w 555"/>
                <a:gd name="T5" fmla="*/ 473 h 473"/>
                <a:gd name="T6" fmla="*/ 555 w 555"/>
                <a:gd name="T7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473">
                  <a:moveTo>
                    <a:pt x="555" y="0"/>
                  </a:moveTo>
                  <a:cubicBezTo>
                    <a:pt x="0" y="181"/>
                    <a:pt x="0" y="181"/>
                    <a:pt x="0" y="181"/>
                  </a:cubicBezTo>
                  <a:cubicBezTo>
                    <a:pt x="38" y="299"/>
                    <a:pt x="113" y="401"/>
                    <a:pt x="212" y="473"/>
                  </a:cubicBezTo>
                  <a:cubicBezTo>
                    <a:pt x="555" y="0"/>
                    <a:pt x="555" y="0"/>
                    <a:pt x="555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nb-NO" sz="3200"/>
            </a:p>
          </p:txBody>
        </p:sp>
        <p:sp>
          <p:nvSpPr>
            <p:cNvPr id="365" name="Freeform 62">
              <a:extLst>
                <a:ext uri="{FF2B5EF4-FFF2-40B4-BE49-F238E27FC236}">
                  <a16:creationId xmlns:a16="http://schemas.microsoft.com/office/drawing/2014/main" id="{CAD60DB0-249A-0164-6605-00019E486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0879" y="2798244"/>
              <a:ext cx="950287" cy="590403"/>
            </a:xfrm>
            <a:custGeom>
              <a:avLst/>
              <a:gdLst>
                <a:gd name="T0" fmla="*/ 583 w 583"/>
                <a:gd name="T1" fmla="*/ 181 h 362"/>
                <a:gd name="T2" fmla="*/ 28 w 583"/>
                <a:gd name="T3" fmla="*/ 0 h 362"/>
                <a:gd name="T4" fmla="*/ 0 w 583"/>
                <a:gd name="T5" fmla="*/ 181 h 362"/>
                <a:gd name="T6" fmla="*/ 28 w 583"/>
                <a:gd name="T7" fmla="*/ 362 h 362"/>
                <a:gd name="T8" fmla="*/ 583 w 583"/>
                <a:gd name="T9" fmla="*/ 181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362">
                  <a:moveTo>
                    <a:pt x="583" y="181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9" y="57"/>
                    <a:pt x="0" y="118"/>
                    <a:pt x="0" y="181"/>
                  </a:cubicBezTo>
                  <a:cubicBezTo>
                    <a:pt x="0" y="244"/>
                    <a:pt x="9" y="305"/>
                    <a:pt x="28" y="362"/>
                  </a:cubicBezTo>
                  <a:cubicBezTo>
                    <a:pt x="583" y="181"/>
                    <a:pt x="583" y="181"/>
                    <a:pt x="583" y="181"/>
                  </a:cubicBezTo>
                  <a:close/>
                </a:path>
              </a:pathLst>
            </a:custGeom>
            <a:solidFill>
              <a:schemeClr val="accent5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nb-NO" sz="3200"/>
            </a:p>
          </p:txBody>
        </p:sp>
        <p:sp>
          <p:nvSpPr>
            <p:cNvPr id="366" name="Freeform 63">
              <a:extLst>
                <a:ext uri="{FF2B5EF4-FFF2-40B4-BE49-F238E27FC236}">
                  <a16:creationId xmlns:a16="http://schemas.microsoft.com/office/drawing/2014/main" id="{772CE081-ECA1-03DA-7257-E3ABECE798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982" y="2322756"/>
              <a:ext cx="904184" cy="770689"/>
            </a:xfrm>
            <a:custGeom>
              <a:avLst/>
              <a:gdLst>
                <a:gd name="T0" fmla="*/ 555 w 555"/>
                <a:gd name="T1" fmla="*/ 473 h 473"/>
                <a:gd name="T2" fmla="*/ 212 w 555"/>
                <a:gd name="T3" fmla="*/ 0 h 473"/>
                <a:gd name="T4" fmla="*/ 0 w 555"/>
                <a:gd name="T5" fmla="*/ 292 h 473"/>
                <a:gd name="T6" fmla="*/ 555 w 555"/>
                <a:gd name="T7" fmla="*/ 47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473">
                  <a:moveTo>
                    <a:pt x="555" y="473"/>
                  </a:moveTo>
                  <a:cubicBezTo>
                    <a:pt x="212" y="0"/>
                    <a:pt x="212" y="0"/>
                    <a:pt x="212" y="0"/>
                  </a:cubicBezTo>
                  <a:cubicBezTo>
                    <a:pt x="113" y="71"/>
                    <a:pt x="38" y="173"/>
                    <a:pt x="0" y="292"/>
                  </a:cubicBezTo>
                  <a:cubicBezTo>
                    <a:pt x="555" y="473"/>
                    <a:pt x="555" y="473"/>
                    <a:pt x="555" y="473"/>
                  </a:cubicBezTo>
                  <a:close/>
                </a:path>
              </a:pathLst>
            </a:custGeom>
            <a:solidFill>
              <a:schemeClr val="accent6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nb-NO" sz="3200"/>
            </a:p>
          </p:txBody>
        </p:sp>
        <p:sp>
          <p:nvSpPr>
            <p:cNvPr id="367" name="Freeform 64">
              <a:extLst>
                <a:ext uri="{FF2B5EF4-FFF2-40B4-BE49-F238E27FC236}">
                  <a16:creationId xmlns:a16="http://schemas.microsoft.com/office/drawing/2014/main" id="{11A52010-756E-1FD3-5C57-7331107333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2417" y="2141781"/>
              <a:ext cx="558749" cy="951665"/>
            </a:xfrm>
            <a:custGeom>
              <a:avLst/>
              <a:gdLst>
                <a:gd name="T0" fmla="*/ 343 w 343"/>
                <a:gd name="T1" fmla="*/ 584 h 584"/>
                <a:gd name="T2" fmla="*/ 343 w 343"/>
                <a:gd name="T3" fmla="*/ 0 h 584"/>
                <a:gd name="T4" fmla="*/ 0 w 343"/>
                <a:gd name="T5" fmla="*/ 111 h 584"/>
                <a:gd name="T6" fmla="*/ 343 w 343"/>
                <a:gd name="T7" fmla="*/ 584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3" h="584">
                  <a:moveTo>
                    <a:pt x="343" y="584"/>
                  </a:moveTo>
                  <a:cubicBezTo>
                    <a:pt x="343" y="0"/>
                    <a:pt x="343" y="0"/>
                    <a:pt x="343" y="0"/>
                  </a:cubicBezTo>
                  <a:cubicBezTo>
                    <a:pt x="214" y="0"/>
                    <a:pt x="96" y="41"/>
                    <a:pt x="0" y="111"/>
                  </a:cubicBezTo>
                  <a:cubicBezTo>
                    <a:pt x="343" y="584"/>
                    <a:pt x="343" y="584"/>
                    <a:pt x="343" y="584"/>
                  </a:cubicBez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nb-NO" sz="3200"/>
            </a:p>
          </p:txBody>
        </p:sp>
      </p:grpSp>
      <p:sp>
        <p:nvSpPr>
          <p:cNvPr id="66" name="Circle: Hollow 65">
            <a:extLst>
              <a:ext uri="{FF2B5EF4-FFF2-40B4-BE49-F238E27FC236}">
                <a16:creationId xmlns:a16="http://schemas.microsoft.com/office/drawing/2014/main" id="{9AB38357-F33D-22A8-9184-B95752CDF0E3}"/>
              </a:ext>
            </a:extLst>
          </p:cNvPr>
          <p:cNvSpPr/>
          <p:nvPr/>
        </p:nvSpPr>
        <p:spPr>
          <a:xfrm>
            <a:off x="4341097" y="1674097"/>
            <a:ext cx="3509806" cy="3509806"/>
          </a:xfrm>
          <a:prstGeom prst="donut">
            <a:avLst>
              <a:gd name="adj" fmla="val 168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82F5798-114C-D1D4-5245-5C37B912D866}"/>
              </a:ext>
            </a:extLst>
          </p:cNvPr>
          <p:cNvGrpSpPr/>
          <p:nvPr/>
        </p:nvGrpSpPr>
        <p:grpSpPr>
          <a:xfrm>
            <a:off x="4934574" y="2267712"/>
            <a:ext cx="2322852" cy="2322577"/>
            <a:chOff x="6345238" y="4948238"/>
            <a:chExt cx="1027113" cy="1058050"/>
          </a:xfrm>
          <a:effectLst>
            <a:outerShdw blurRad="431800" dist="292100" dir="3000000" sx="102000" sy="102000" algn="tl" rotWithShape="0">
              <a:prstClr val="black">
                <a:alpha val="20000"/>
              </a:prstClr>
            </a:outerShdw>
          </a:effectLst>
        </p:grpSpPr>
        <p:sp>
          <p:nvSpPr>
            <p:cNvPr id="77" name="Oval 56">
              <a:extLst>
                <a:ext uri="{FF2B5EF4-FFF2-40B4-BE49-F238E27FC236}">
                  <a16:creationId xmlns:a16="http://schemas.microsoft.com/office/drawing/2014/main" id="{0700DDA4-52F3-1947-9A29-6DF8999D1E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5238" y="4948238"/>
              <a:ext cx="1027113" cy="105805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shade val="30000"/>
                    <a:satMod val="115000"/>
                  </a:schemeClr>
                </a:gs>
                <a:gs pos="100000">
                  <a:schemeClr val="bg2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1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8" name="Oval 57">
              <a:extLst>
                <a:ext uri="{FF2B5EF4-FFF2-40B4-BE49-F238E27FC236}">
                  <a16:creationId xmlns:a16="http://schemas.microsoft.com/office/drawing/2014/main" id="{5506AE53-1408-648B-6E08-349E17210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3602" y="4977218"/>
              <a:ext cx="970385" cy="100009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nb-NO" sz="18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055B7F0-5FC3-86E8-7B36-28600ADC3E23}"/>
              </a:ext>
            </a:extLst>
          </p:cNvPr>
          <p:cNvSpPr/>
          <p:nvPr/>
        </p:nvSpPr>
        <p:spPr>
          <a:xfrm flipH="1">
            <a:off x="5295126" y="1944214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sz="1800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5209B28-E850-0E44-CF0A-9186C98855F6}"/>
              </a:ext>
            </a:extLst>
          </p:cNvPr>
          <p:cNvSpPr/>
          <p:nvPr/>
        </p:nvSpPr>
        <p:spPr>
          <a:xfrm flipH="1">
            <a:off x="4561766" y="2479718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sz="1800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308C629-BC7D-E97A-A82F-17C11EE1EB34}"/>
              </a:ext>
            </a:extLst>
          </p:cNvPr>
          <p:cNvSpPr/>
          <p:nvPr/>
        </p:nvSpPr>
        <p:spPr>
          <a:xfrm flipH="1">
            <a:off x="4307993" y="3290500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10</a:t>
            </a:r>
            <a:endParaRPr lang="nb-NO" sz="1800" b="1">
              <a:solidFill>
                <a:schemeClr val="bg1"/>
              </a:solidFill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B1AE567-1CA2-1853-8C88-4912743C2B6B}"/>
              </a:ext>
            </a:extLst>
          </p:cNvPr>
          <p:cNvSpPr/>
          <p:nvPr/>
        </p:nvSpPr>
        <p:spPr>
          <a:xfrm flipH="1">
            <a:off x="4540260" y="4137843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9</a:t>
            </a:r>
            <a:endParaRPr lang="nb-NO" sz="1800" b="1">
              <a:solidFill>
                <a:schemeClr val="bg1"/>
              </a:solidFill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63BF7B6-6516-40A3-039B-3A17C0BF088A}"/>
              </a:ext>
            </a:extLst>
          </p:cNvPr>
          <p:cNvSpPr/>
          <p:nvPr/>
        </p:nvSpPr>
        <p:spPr>
          <a:xfrm flipH="1">
            <a:off x="5295126" y="4628184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8</a:t>
            </a:r>
            <a:endParaRPr lang="nb-NO" sz="1800" b="1">
              <a:solidFill>
                <a:schemeClr val="bg1"/>
              </a:solidFill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6C5A847-DE98-D521-AF1F-AD5EA414AEB2}"/>
              </a:ext>
            </a:extLst>
          </p:cNvPr>
          <p:cNvSpPr/>
          <p:nvPr/>
        </p:nvSpPr>
        <p:spPr>
          <a:xfrm>
            <a:off x="6120963" y="1944214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1</a:t>
            </a:r>
            <a:endParaRPr lang="nb-NO" sz="1800" b="1">
              <a:solidFill>
                <a:schemeClr val="bg1"/>
              </a:solidFill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3A1F725-BF12-83C8-20FE-BAEBC8E5E3F5}"/>
              </a:ext>
            </a:extLst>
          </p:cNvPr>
          <p:cNvSpPr/>
          <p:nvPr/>
        </p:nvSpPr>
        <p:spPr>
          <a:xfrm>
            <a:off x="6875829" y="2479718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2</a:t>
            </a:r>
            <a:endParaRPr lang="nb-NO" sz="1800" b="1">
              <a:solidFill>
                <a:schemeClr val="bg1"/>
              </a:solidFill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2762658-10A5-E1BA-6AD4-5FDD6F93C6C2}"/>
              </a:ext>
            </a:extLst>
          </p:cNvPr>
          <p:cNvSpPr/>
          <p:nvPr/>
        </p:nvSpPr>
        <p:spPr>
          <a:xfrm>
            <a:off x="7108096" y="3290500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3</a:t>
            </a:r>
            <a:endParaRPr lang="nb-NO" sz="1800" b="1">
              <a:solidFill>
                <a:schemeClr val="bg1"/>
              </a:solidFill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59917D3-035D-3119-03D9-547202C9484F}"/>
              </a:ext>
            </a:extLst>
          </p:cNvPr>
          <p:cNvSpPr/>
          <p:nvPr/>
        </p:nvSpPr>
        <p:spPr>
          <a:xfrm>
            <a:off x="6875829" y="4137843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4</a:t>
            </a:r>
            <a:endParaRPr lang="nb-NO" sz="1800" b="1">
              <a:solidFill>
                <a:schemeClr val="bg1"/>
              </a:solidFill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650DB5D-FAA0-0BC3-490A-A872A958877D}"/>
              </a:ext>
            </a:extLst>
          </p:cNvPr>
          <p:cNvSpPr/>
          <p:nvPr/>
        </p:nvSpPr>
        <p:spPr>
          <a:xfrm>
            <a:off x="6120963" y="4628184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5</a:t>
            </a:r>
            <a:endParaRPr lang="nb-NO" sz="1800" b="1">
              <a:solidFill>
                <a:schemeClr val="bg1"/>
              </a:solidFill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8B85D0F-0BBA-C99E-8935-CB35A8494EBB}"/>
              </a:ext>
            </a:extLst>
          </p:cNvPr>
          <p:cNvSpPr txBox="1"/>
          <p:nvPr/>
        </p:nvSpPr>
        <p:spPr>
          <a:xfrm>
            <a:off x="9305285" y="743980"/>
            <a:ext cx="2175634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JANUAR</a:t>
            </a:r>
          </a:p>
          <a:p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Sett opp </a:t>
            </a:r>
            <a:r>
              <a:rPr lang="nb-NO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årshjul</a:t>
            </a:r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 med aktiviteter. Låse aktivitetene I skolens årsplan.</a:t>
            </a:r>
          </a:p>
          <a:p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  <a:p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D80E5AA-1A0B-965F-B77A-A19BFF306C84}"/>
              </a:ext>
            </a:extLst>
          </p:cNvPr>
          <p:cNvSpPr txBox="1"/>
          <p:nvPr/>
        </p:nvSpPr>
        <p:spPr>
          <a:xfrm>
            <a:off x="711082" y="743980"/>
            <a:ext cx="2175634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DESEMBER</a:t>
            </a:r>
          </a:p>
          <a:p>
            <a:pPr algn="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Gjennomføre ledelsens gjennomgang.</a:t>
            </a:r>
          </a:p>
          <a:p>
            <a:pPr algn="r"/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  <a:p>
            <a:pPr algn="r"/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1DAB2DA-1BA3-731B-535F-AF194F1EBE28}"/>
              </a:ext>
            </a:extLst>
          </p:cNvPr>
          <p:cNvSpPr txBox="1"/>
          <p:nvPr/>
        </p:nvSpPr>
        <p:spPr>
          <a:xfrm>
            <a:off x="9305285" y="5129136"/>
            <a:ext cx="2175634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MAI</a:t>
            </a:r>
          </a:p>
          <a:p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Gjennomgå gjennomførte risikovurderinger. Gjennomføre ledelsens validering (DPIA).</a:t>
            </a:r>
          </a:p>
          <a:p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CA96447-0F5A-0D05-C663-B39CAB3FAE51}"/>
              </a:ext>
            </a:extLst>
          </p:cNvPr>
          <p:cNvSpPr txBox="1"/>
          <p:nvPr/>
        </p:nvSpPr>
        <p:spPr>
          <a:xfrm>
            <a:off x="601249" y="5129136"/>
            <a:ext cx="2285467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AUGUST</a:t>
            </a:r>
          </a:p>
          <a:p>
            <a:pPr algn="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Informere de ansatte om skoleleders forventninger til arbeidet med informasjonssikkerhet og personvern.</a:t>
            </a:r>
          </a:p>
          <a:p>
            <a:pPr algn="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 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AFE96E2-0E16-0C56-E293-A818A2BC9CC6}"/>
              </a:ext>
            </a:extLst>
          </p:cNvPr>
          <p:cNvSpPr txBox="1"/>
          <p:nvPr/>
        </p:nvSpPr>
        <p:spPr>
          <a:xfrm>
            <a:off x="9305285" y="1840269"/>
            <a:ext cx="2175634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FEBRUAR</a:t>
            </a:r>
          </a:p>
          <a:p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Få oversikt over gjeldende trusselbilde. Gjennomgå årets risikorapport fra NSM.</a:t>
            </a:r>
          </a:p>
          <a:p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D4AE190-1063-C8F8-D41A-D8172F11102B}"/>
              </a:ext>
            </a:extLst>
          </p:cNvPr>
          <p:cNvSpPr txBox="1"/>
          <p:nvPr/>
        </p:nvSpPr>
        <p:spPr>
          <a:xfrm>
            <a:off x="9305285" y="2936558"/>
            <a:ext cx="2175634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MARS</a:t>
            </a:r>
          </a:p>
          <a:p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Påse at behandlingsprotokoll og systemoversikter er komplette og oppdaterte.</a:t>
            </a:r>
          </a:p>
          <a:p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BAA6CF5-49B2-5B3E-1DE0-36E9FE2D72A0}"/>
              </a:ext>
            </a:extLst>
          </p:cNvPr>
          <p:cNvSpPr txBox="1"/>
          <p:nvPr/>
        </p:nvSpPr>
        <p:spPr>
          <a:xfrm>
            <a:off x="711082" y="1840269"/>
            <a:ext cx="2175634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NOVEMBER</a:t>
            </a:r>
          </a:p>
          <a:p>
            <a:pPr algn="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Gjennomgå gjennomførte risikovurderinger. Gjennomføre ledelsens validering (DPIA).</a:t>
            </a:r>
          </a:p>
          <a:p>
            <a:pPr algn="r"/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3236C32-370D-A63E-3610-801B6DD6004F}"/>
              </a:ext>
            </a:extLst>
          </p:cNvPr>
          <p:cNvSpPr txBox="1"/>
          <p:nvPr/>
        </p:nvSpPr>
        <p:spPr>
          <a:xfrm>
            <a:off x="9305285" y="4032847"/>
            <a:ext cx="2175634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APRIL</a:t>
            </a:r>
          </a:p>
          <a:p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Påse at beredskapsplanen er oppdatert. Gjennomføre beredskapsøvelse.</a:t>
            </a:r>
          </a:p>
          <a:p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C13E6D0-9D70-52D0-EA68-60C2D83CD564}"/>
              </a:ext>
            </a:extLst>
          </p:cNvPr>
          <p:cNvSpPr txBox="1"/>
          <p:nvPr/>
        </p:nvSpPr>
        <p:spPr>
          <a:xfrm>
            <a:off x="601249" y="4032847"/>
            <a:ext cx="2285467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SEPTEMBER</a:t>
            </a:r>
          </a:p>
          <a:p>
            <a:pPr algn="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Påse at revisjonsaktiviteter gjennomføres (internrevisjon, leverandørrevisjon).</a:t>
            </a:r>
          </a:p>
          <a:p>
            <a:pPr algn="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  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90A1818-6EF1-228D-CEEA-F9DE866D3662}"/>
              </a:ext>
            </a:extLst>
          </p:cNvPr>
          <p:cNvSpPr txBox="1"/>
          <p:nvPr/>
        </p:nvSpPr>
        <p:spPr>
          <a:xfrm>
            <a:off x="711082" y="2936558"/>
            <a:ext cx="2175634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OKTOBER</a:t>
            </a:r>
          </a:p>
          <a:p>
            <a:pPr algn="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Tema – sikkerhetsmåneden. Gjennomføre kompetansetiltak. Gjennomføre nettfisking.</a:t>
            </a:r>
          </a:p>
          <a:p>
            <a:pPr algn="r"/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6544EE8-FECB-24B5-24DF-93DDFF7C1454}"/>
              </a:ext>
            </a:extLst>
          </p:cNvPr>
          <p:cNvSpPr/>
          <p:nvPr/>
        </p:nvSpPr>
        <p:spPr>
          <a:xfrm>
            <a:off x="5126670" y="3059669"/>
            <a:ext cx="1938660" cy="73866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sz="2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Årshjul</a:t>
            </a:r>
            <a:r>
              <a:rPr lang="nb-NO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for skoleeier 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E5D9CB2B-357F-24F0-2326-D8EFCF52A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52400"/>
            <a:ext cx="764108" cy="68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8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17B33-7F8F-1D1C-43F0-616919FEF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roup 335">
            <a:extLst>
              <a:ext uri="{FF2B5EF4-FFF2-40B4-BE49-F238E27FC236}">
                <a16:creationId xmlns:a16="http://schemas.microsoft.com/office/drawing/2014/main" id="{05AEA47F-9A10-1F58-C44B-7D646728C4D8}"/>
              </a:ext>
            </a:extLst>
          </p:cNvPr>
          <p:cNvGrpSpPr/>
          <p:nvPr/>
        </p:nvGrpSpPr>
        <p:grpSpPr>
          <a:xfrm>
            <a:off x="3139440" y="472440"/>
            <a:ext cx="5913120" cy="5913120"/>
            <a:chOff x="2925936" y="1446837"/>
            <a:chExt cx="3291839" cy="3291841"/>
          </a:xfrm>
        </p:grpSpPr>
        <p:sp>
          <p:nvSpPr>
            <p:cNvPr id="338" name="Freeform 337">
              <a:extLst>
                <a:ext uri="{FF2B5EF4-FFF2-40B4-BE49-F238E27FC236}">
                  <a16:creationId xmlns:a16="http://schemas.microsoft.com/office/drawing/2014/main" id="{B0F05DC4-2306-6D2C-B4DE-C8571C303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0665" y="1446838"/>
              <a:ext cx="967066" cy="417934"/>
            </a:xfrm>
            <a:custGeom>
              <a:avLst/>
              <a:gdLst>
                <a:gd name="connsiteX0" fmla="*/ 0 w 967066"/>
                <a:gd name="connsiteY0" fmla="*/ 0 h 417934"/>
                <a:gd name="connsiteX1" fmla="*/ 967066 w 967066"/>
                <a:gd name="connsiteY1" fmla="*/ 313064 h 417934"/>
                <a:gd name="connsiteX2" fmla="*/ 927785 w 967066"/>
                <a:gd name="connsiteY2" fmla="*/ 367251 h 417934"/>
                <a:gd name="connsiteX3" fmla="*/ 891044 w 967066"/>
                <a:gd name="connsiteY3" fmla="*/ 417934 h 417934"/>
                <a:gd name="connsiteX4" fmla="*/ 850010 w 967066"/>
                <a:gd name="connsiteY4" fmla="*/ 387249 h 417934"/>
                <a:gd name="connsiteX5" fmla="*/ 1335 w 967066"/>
                <a:gd name="connsiteY5" fmla="*/ 128015 h 417934"/>
                <a:gd name="connsiteX6" fmla="*/ 0 w 967066"/>
                <a:gd name="connsiteY6" fmla="*/ 128083 h 41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7066" h="417934">
                  <a:moveTo>
                    <a:pt x="0" y="0"/>
                  </a:moveTo>
                  <a:cubicBezTo>
                    <a:pt x="363708" y="0"/>
                    <a:pt x="696401" y="115636"/>
                    <a:pt x="967066" y="313064"/>
                  </a:cubicBezTo>
                  <a:cubicBezTo>
                    <a:pt x="967066" y="313064"/>
                    <a:pt x="967066" y="313064"/>
                    <a:pt x="927785" y="367251"/>
                  </a:cubicBezTo>
                  <a:lnTo>
                    <a:pt x="891044" y="417934"/>
                  </a:lnTo>
                  <a:lnTo>
                    <a:pt x="850010" y="387249"/>
                  </a:lnTo>
                  <a:cubicBezTo>
                    <a:pt x="607751" y="223582"/>
                    <a:pt x="315703" y="128015"/>
                    <a:pt x="1335" y="128015"/>
                  </a:cubicBezTo>
                  <a:lnTo>
                    <a:pt x="0" y="128083"/>
                  </a:lnTo>
                  <a:close/>
                </a:path>
              </a:pathLst>
            </a:cu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>
                <a:solidFill>
                  <a:schemeClr val="bg1"/>
                </a:solidFill>
              </a:endParaRPr>
            </a:p>
          </p:txBody>
        </p:sp>
        <p:sp>
          <p:nvSpPr>
            <p:cNvPr id="339" name="Freeform 338">
              <a:extLst>
                <a:ext uri="{FF2B5EF4-FFF2-40B4-BE49-F238E27FC236}">
                  <a16:creationId xmlns:a16="http://schemas.microsoft.com/office/drawing/2014/main" id="{A32D8E11-B0C0-EBEE-8ADD-964BACA8A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3356" y="1760065"/>
              <a:ext cx="674624" cy="863465"/>
            </a:xfrm>
            <a:custGeom>
              <a:avLst/>
              <a:gdLst>
                <a:gd name="connsiteX0" fmla="*/ 77016 w 674624"/>
                <a:gd name="connsiteY0" fmla="*/ 0 h 863465"/>
                <a:gd name="connsiteX1" fmla="*/ 674624 w 674624"/>
                <a:gd name="connsiteY1" fmla="*/ 823456 h 863465"/>
                <a:gd name="connsiteX2" fmla="*/ 610962 w 674624"/>
                <a:gd name="connsiteY2" fmla="*/ 844189 h 863465"/>
                <a:gd name="connsiteX3" fmla="*/ 551773 w 674624"/>
                <a:gd name="connsiteY3" fmla="*/ 863465 h 863465"/>
                <a:gd name="connsiteX4" fmla="*/ 507264 w 674624"/>
                <a:gd name="connsiteY4" fmla="*/ 741857 h 863465"/>
                <a:gd name="connsiteX5" fmla="*/ 74172 w 674624"/>
                <a:gd name="connsiteY5" fmla="*/ 161405 h 863465"/>
                <a:gd name="connsiteX6" fmla="*/ 0 w 674624"/>
                <a:gd name="connsiteY6" fmla="*/ 105940 h 863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4624" h="863465">
                  <a:moveTo>
                    <a:pt x="77016" y="0"/>
                  </a:moveTo>
                  <a:cubicBezTo>
                    <a:pt x="353268" y="203044"/>
                    <a:pt x="564687" y="487869"/>
                    <a:pt x="674624" y="823456"/>
                  </a:cubicBezTo>
                  <a:cubicBezTo>
                    <a:pt x="674624" y="823456"/>
                    <a:pt x="674624" y="823456"/>
                    <a:pt x="610962" y="844189"/>
                  </a:cubicBezTo>
                  <a:lnTo>
                    <a:pt x="551773" y="863465"/>
                  </a:lnTo>
                  <a:lnTo>
                    <a:pt x="507264" y="741857"/>
                  </a:lnTo>
                  <a:cubicBezTo>
                    <a:pt x="411251" y="514857"/>
                    <a:pt x="261589" y="316075"/>
                    <a:pt x="74172" y="161405"/>
                  </a:cubicBezTo>
                  <a:lnTo>
                    <a:pt x="0" y="105940"/>
                  </a:lnTo>
                  <a:close/>
                </a:path>
              </a:pathLst>
            </a:custGeom>
            <a:solidFill>
              <a:schemeClr val="accent3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40" name="Freeform 339">
              <a:extLst>
                <a:ext uri="{FF2B5EF4-FFF2-40B4-BE49-F238E27FC236}">
                  <a16:creationId xmlns:a16="http://schemas.microsoft.com/office/drawing/2014/main" id="{1A0E113F-D516-7A20-D8CE-62743D6CC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4281" y="2583022"/>
              <a:ext cx="203494" cy="1021852"/>
            </a:xfrm>
            <a:custGeom>
              <a:avLst/>
              <a:gdLst>
                <a:gd name="connsiteX0" fmla="*/ 124523 w 203494"/>
                <a:gd name="connsiteY0" fmla="*/ 0 h 1021852"/>
                <a:gd name="connsiteX1" fmla="*/ 203494 w 203494"/>
                <a:gd name="connsiteY1" fmla="*/ 510926 h 1021852"/>
                <a:gd name="connsiteX2" fmla="*/ 124523 w 203494"/>
                <a:gd name="connsiteY2" fmla="*/ 1021852 h 1021852"/>
                <a:gd name="connsiteX3" fmla="*/ 117 w 203494"/>
                <a:gd name="connsiteY3" fmla="*/ 981319 h 1021852"/>
                <a:gd name="connsiteX4" fmla="*/ 0 w 203494"/>
                <a:gd name="connsiteY4" fmla="*/ 981280 h 1021852"/>
                <a:gd name="connsiteX5" fmla="*/ 7381 w 203494"/>
                <a:gd name="connsiteY5" fmla="*/ 961113 h 1021852"/>
                <a:gd name="connsiteX6" fmla="*/ 75623 w 203494"/>
                <a:gd name="connsiteY6" fmla="*/ 509735 h 1021852"/>
                <a:gd name="connsiteX7" fmla="*/ 7381 w 203494"/>
                <a:gd name="connsiteY7" fmla="*/ 58357 h 1021852"/>
                <a:gd name="connsiteX8" fmla="*/ 779 w 203494"/>
                <a:gd name="connsiteY8" fmla="*/ 40318 h 102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494" h="1021852">
                  <a:moveTo>
                    <a:pt x="124523" y="0"/>
                  </a:moveTo>
                  <a:cubicBezTo>
                    <a:pt x="175291" y="160899"/>
                    <a:pt x="203494" y="333090"/>
                    <a:pt x="203494" y="510926"/>
                  </a:cubicBezTo>
                  <a:cubicBezTo>
                    <a:pt x="203494" y="688763"/>
                    <a:pt x="175291" y="860953"/>
                    <a:pt x="124523" y="1021852"/>
                  </a:cubicBezTo>
                  <a:cubicBezTo>
                    <a:pt x="124523" y="1021852"/>
                    <a:pt x="124523" y="1021852"/>
                    <a:pt x="117" y="981319"/>
                  </a:cubicBezTo>
                  <a:lnTo>
                    <a:pt x="0" y="981280"/>
                  </a:lnTo>
                  <a:lnTo>
                    <a:pt x="7381" y="961113"/>
                  </a:lnTo>
                  <a:cubicBezTo>
                    <a:pt x="51731" y="818523"/>
                    <a:pt x="75623" y="666919"/>
                    <a:pt x="75623" y="509735"/>
                  </a:cubicBezTo>
                  <a:cubicBezTo>
                    <a:pt x="75623" y="352551"/>
                    <a:pt x="51731" y="200947"/>
                    <a:pt x="7381" y="58357"/>
                  </a:cubicBezTo>
                  <a:lnTo>
                    <a:pt x="779" y="40318"/>
                  </a:lnTo>
                  <a:close/>
                </a:path>
              </a:pathLst>
            </a:custGeom>
            <a:solidFill>
              <a:schemeClr val="accent4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41" name="Freeform 340">
              <a:extLst>
                <a:ext uri="{FF2B5EF4-FFF2-40B4-BE49-F238E27FC236}">
                  <a16:creationId xmlns:a16="http://schemas.microsoft.com/office/drawing/2014/main" id="{3E067759-BE5F-7895-5735-9D5C0C4B4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0552" y="3561795"/>
              <a:ext cx="677429" cy="866041"/>
            </a:xfrm>
            <a:custGeom>
              <a:avLst/>
              <a:gdLst>
                <a:gd name="connsiteX0" fmla="*/ 554648 w 677429"/>
                <a:gd name="connsiteY0" fmla="*/ 0 h 866041"/>
                <a:gd name="connsiteX1" fmla="*/ 677429 w 677429"/>
                <a:gd name="connsiteY1" fmla="*/ 39765 h 866041"/>
                <a:gd name="connsiteX2" fmla="*/ 77001 w 677429"/>
                <a:gd name="connsiteY2" fmla="*/ 866041 h 866041"/>
                <a:gd name="connsiteX3" fmla="*/ 294 w 677429"/>
                <a:gd name="connsiteY3" fmla="*/ 760219 h 866041"/>
                <a:gd name="connsiteX4" fmla="*/ 0 w 677429"/>
                <a:gd name="connsiteY4" fmla="*/ 759814 h 866041"/>
                <a:gd name="connsiteX5" fmla="*/ 76977 w 677429"/>
                <a:gd name="connsiteY5" fmla="*/ 702252 h 866041"/>
                <a:gd name="connsiteX6" fmla="*/ 510069 w 677429"/>
                <a:gd name="connsiteY6" fmla="*/ 121800 h 866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429" h="866041">
                  <a:moveTo>
                    <a:pt x="554648" y="0"/>
                  </a:moveTo>
                  <a:lnTo>
                    <a:pt x="677429" y="39765"/>
                  </a:lnTo>
                  <a:cubicBezTo>
                    <a:pt x="567492" y="375352"/>
                    <a:pt x="356073" y="662997"/>
                    <a:pt x="77001" y="866041"/>
                  </a:cubicBezTo>
                  <a:cubicBezTo>
                    <a:pt x="77001" y="866041"/>
                    <a:pt x="77001" y="866041"/>
                    <a:pt x="294" y="760219"/>
                  </a:cubicBezTo>
                  <a:lnTo>
                    <a:pt x="0" y="759814"/>
                  </a:lnTo>
                  <a:lnTo>
                    <a:pt x="76977" y="702252"/>
                  </a:lnTo>
                  <a:cubicBezTo>
                    <a:pt x="264394" y="547582"/>
                    <a:pt x="414056" y="348799"/>
                    <a:pt x="510069" y="121800"/>
                  </a:cubicBezTo>
                  <a:close/>
                </a:path>
              </a:pathLst>
            </a:custGeom>
            <a:solidFill>
              <a:schemeClr val="accent5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42" name="Freeform 341">
              <a:extLst>
                <a:ext uri="{FF2B5EF4-FFF2-40B4-BE49-F238E27FC236}">
                  <a16:creationId xmlns:a16="http://schemas.microsoft.com/office/drawing/2014/main" id="{C151D718-D3A1-8442-CA2E-DBD11B0CF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3265" y="4320633"/>
              <a:ext cx="966849" cy="418044"/>
            </a:xfrm>
            <a:custGeom>
              <a:avLst/>
              <a:gdLst>
                <a:gd name="connsiteX0" fmla="*/ 888592 w 966849"/>
                <a:gd name="connsiteY0" fmla="*/ 0 h 418044"/>
                <a:gd name="connsiteX1" fmla="*/ 966849 w 966849"/>
                <a:gd name="connsiteY1" fmla="*/ 107718 h 418044"/>
                <a:gd name="connsiteX2" fmla="*/ 219 w 966849"/>
                <a:gd name="connsiteY2" fmla="*/ 418044 h 418044"/>
                <a:gd name="connsiteX3" fmla="*/ 56 w 966849"/>
                <a:gd name="connsiteY3" fmla="*/ 322923 h 418044"/>
                <a:gd name="connsiteX4" fmla="*/ 0 w 966849"/>
                <a:gd name="connsiteY4" fmla="*/ 289964 h 418044"/>
                <a:gd name="connsiteX5" fmla="*/ 153933 w 966849"/>
                <a:gd name="connsiteY5" fmla="*/ 282191 h 418044"/>
                <a:gd name="connsiteX6" fmla="*/ 847411 w 966849"/>
                <a:gd name="connsiteY6" fmla="*/ 30794 h 418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6849" h="418044">
                  <a:moveTo>
                    <a:pt x="888592" y="0"/>
                  </a:moveTo>
                  <a:lnTo>
                    <a:pt x="966849" y="107718"/>
                  </a:lnTo>
                  <a:cubicBezTo>
                    <a:pt x="696306" y="302377"/>
                    <a:pt x="360945" y="418044"/>
                    <a:pt x="219" y="418044"/>
                  </a:cubicBezTo>
                  <a:cubicBezTo>
                    <a:pt x="219" y="418044"/>
                    <a:pt x="219" y="418044"/>
                    <a:pt x="56" y="322923"/>
                  </a:cubicBezTo>
                  <a:lnTo>
                    <a:pt x="0" y="289964"/>
                  </a:lnTo>
                  <a:lnTo>
                    <a:pt x="153933" y="282191"/>
                  </a:lnTo>
                  <a:cubicBezTo>
                    <a:pt x="409070" y="256281"/>
                    <a:pt x="645528" y="167183"/>
                    <a:pt x="847411" y="30794"/>
                  </a:cubicBezTo>
                  <a:close/>
                </a:path>
              </a:pathLst>
            </a:custGeom>
            <a:solidFill>
              <a:schemeClr val="accent6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43" name="Freeform 342">
              <a:extLst>
                <a:ext uri="{FF2B5EF4-FFF2-40B4-BE49-F238E27FC236}">
                  <a16:creationId xmlns:a16="http://schemas.microsoft.com/office/drawing/2014/main" id="{2A168B81-8514-4C3C-C4A0-5F98093DB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3597" y="4320383"/>
              <a:ext cx="969448" cy="418295"/>
            </a:xfrm>
            <a:custGeom>
              <a:avLst/>
              <a:gdLst>
                <a:gd name="connsiteX0" fmla="*/ 78212 w 969448"/>
                <a:gd name="connsiteY0" fmla="*/ 0 h 418295"/>
                <a:gd name="connsiteX1" fmla="*/ 119729 w 969448"/>
                <a:gd name="connsiteY1" fmla="*/ 31045 h 418295"/>
                <a:gd name="connsiteX2" fmla="*/ 968403 w 969448"/>
                <a:gd name="connsiteY2" fmla="*/ 290279 h 418295"/>
                <a:gd name="connsiteX3" fmla="*/ 969229 w 969448"/>
                <a:gd name="connsiteY3" fmla="*/ 290238 h 418295"/>
                <a:gd name="connsiteX4" fmla="*/ 969448 w 969448"/>
                <a:gd name="connsiteY4" fmla="*/ 418295 h 418295"/>
                <a:gd name="connsiteX5" fmla="*/ 966630 w 969448"/>
                <a:gd name="connsiteY5" fmla="*/ 418295 h 418295"/>
                <a:gd name="connsiteX6" fmla="*/ 0 w 969448"/>
                <a:gd name="connsiteY6" fmla="*/ 107969 h 418295"/>
                <a:gd name="connsiteX7" fmla="*/ 76686 w 969448"/>
                <a:gd name="connsiteY7" fmla="*/ 2106 h 41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48" h="418295">
                  <a:moveTo>
                    <a:pt x="78212" y="0"/>
                  </a:moveTo>
                  <a:lnTo>
                    <a:pt x="119729" y="31045"/>
                  </a:lnTo>
                  <a:cubicBezTo>
                    <a:pt x="361988" y="194712"/>
                    <a:pt x="654035" y="290279"/>
                    <a:pt x="968403" y="290279"/>
                  </a:cubicBezTo>
                  <a:lnTo>
                    <a:pt x="969229" y="290238"/>
                  </a:lnTo>
                  <a:lnTo>
                    <a:pt x="969448" y="418295"/>
                  </a:lnTo>
                  <a:cubicBezTo>
                    <a:pt x="966630" y="418295"/>
                    <a:pt x="966630" y="418295"/>
                    <a:pt x="966630" y="418295"/>
                  </a:cubicBezTo>
                  <a:cubicBezTo>
                    <a:pt x="603087" y="418295"/>
                    <a:pt x="270544" y="305449"/>
                    <a:pt x="0" y="107969"/>
                  </a:cubicBezTo>
                  <a:cubicBezTo>
                    <a:pt x="0" y="107969"/>
                    <a:pt x="0" y="107969"/>
                    <a:pt x="76686" y="210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44" name="Freeform 343">
              <a:extLst>
                <a:ext uri="{FF2B5EF4-FFF2-40B4-BE49-F238E27FC236}">
                  <a16:creationId xmlns:a16="http://schemas.microsoft.com/office/drawing/2014/main" id="{27916B86-5FEF-E2EB-6B24-54C97972A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5731" y="3563976"/>
              <a:ext cx="675824" cy="863858"/>
            </a:xfrm>
            <a:custGeom>
              <a:avLst/>
              <a:gdLst>
                <a:gd name="connsiteX0" fmla="*/ 123869 w 675824"/>
                <a:gd name="connsiteY0" fmla="*/ 0 h 863858"/>
                <a:gd name="connsiteX1" fmla="*/ 167650 w 675824"/>
                <a:gd name="connsiteY1" fmla="*/ 119618 h 863858"/>
                <a:gd name="connsiteX2" fmla="*/ 600741 w 675824"/>
                <a:gd name="connsiteY2" fmla="*/ 700070 h 863858"/>
                <a:gd name="connsiteX3" fmla="*/ 675824 w 675824"/>
                <a:gd name="connsiteY3" fmla="*/ 756215 h 863858"/>
                <a:gd name="connsiteX4" fmla="*/ 597776 w 675824"/>
                <a:gd name="connsiteY4" fmla="*/ 863858 h 863858"/>
                <a:gd name="connsiteX5" fmla="*/ 0 w 675824"/>
                <a:gd name="connsiteY5" fmla="*/ 40402 h 863858"/>
                <a:gd name="connsiteX6" fmla="*/ 63566 w 675824"/>
                <a:gd name="connsiteY6" fmla="*/ 19669 h 86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5824" h="863858">
                  <a:moveTo>
                    <a:pt x="123869" y="0"/>
                  </a:moveTo>
                  <a:lnTo>
                    <a:pt x="167650" y="119618"/>
                  </a:lnTo>
                  <a:cubicBezTo>
                    <a:pt x="263662" y="346617"/>
                    <a:pt x="413325" y="545400"/>
                    <a:pt x="600741" y="700070"/>
                  </a:cubicBezTo>
                  <a:lnTo>
                    <a:pt x="675824" y="756215"/>
                  </a:lnTo>
                  <a:lnTo>
                    <a:pt x="597776" y="863858"/>
                  </a:lnTo>
                  <a:cubicBezTo>
                    <a:pt x="318626" y="660814"/>
                    <a:pt x="107148" y="373169"/>
                    <a:pt x="0" y="40402"/>
                  </a:cubicBezTo>
                  <a:cubicBezTo>
                    <a:pt x="0" y="40402"/>
                    <a:pt x="0" y="40402"/>
                    <a:pt x="63566" y="1966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45" name="Freeform 344">
              <a:extLst>
                <a:ext uri="{FF2B5EF4-FFF2-40B4-BE49-F238E27FC236}">
                  <a16:creationId xmlns:a16="http://schemas.microsoft.com/office/drawing/2014/main" id="{CE206F1B-6076-6152-54A1-F59058A2E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936" y="2583022"/>
              <a:ext cx="203735" cy="1021852"/>
            </a:xfrm>
            <a:custGeom>
              <a:avLst/>
              <a:gdLst>
                <a:gd name="connsiteX0" fmla="*/ 78992 w 203735"/>
                <a:gd name="connsiteY0" fmla="*/ 0 h 1021852"/>
                <a:gd name="connsiteX1" fmla="*/ 142590 w 203735"/>
                <a:gd name="connsiteY1" fmla="*/ 20753 h 1021852"/>
                <a:gd name="connsiteX2" fmla="*/ 202956 w 203735"/>
                <a:gd name="connsiteY2" fmla="*/ 40452 h 1021852"/>
                <a:gd name="connsiteX3" fmla="*/ 196403 w 203735"/>
                <a:gd name="connsiteY3" fmla="*/ 58357 h 1021852"/>
                <a:gd name="connsiteX4" fmla="*/ 128161 w 203735"/>
                <a:gd name="connsiteY4" fmla="*/ 509735 h 1021852"/>
                <a:gd name="connsiteX5" fmla="*/ 196403 w 203735"/>
                <a:gd name="connsiteY5" fmla="*/ 961113 h 1021852"/>
                <a:gd name="connsiteX6" fmla="*/ 203735 w 203735"/>
                <a:gd name="connsiteY6" fmla="*/ 981146 h 1021852"/>
                <a:gd name="connsiteX7" fmla="*/ 78992 w 203735"/>
                <a:gd name="connsiteY7" fmla="*/ 1021852 h 1021852"/>
                <a:gd name="connsiteX8" fmla="*/ 0 w 203735"/>
                <a:gd name="connsiteY8" fmla="*/ 510926 h 1021852"/>
                <a:gd name="connsiteX9" fmla="*/ 78992 w 203735"/>
                <a:gd name="connsiteY9" fmla="*/ 0 h 102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735" h="1021852">
                  <a:moveTo>
                    <a:pt x="78992" y="0"/>
                  </a:moveTo>
                  <a:cubicBezTo>
                    <a:pt x="78992" y="0"/>
                    <a:pt x="78992" y="0"/>
                    <a:pt x="142590" y="20753"/>
                  </a:cubicBezTo>
                  <a:lnTo>
                    <a:pt x="202956" y="40452"/>
                  </a:lnTo>
                  <a:lnTo>
                    <a:pt x="196403" y="58357"/>
                  </a:lnTo>
                  <a:cubicBezTo>
                    <a:pt x="152053" y="200947"/>
                    <a:pt x="128161" y="352551"/>
                    <a:pt x="128161" y="509735"/>
                  </a:cubicBezTo>
                  <a:cubicBezTo>
                    <a:pt x="128161" y="666919"/>
                    <a:pt x="152053" y="818523"/>
                    <a:pt x="196403" y="961113"/>
                  </a:cubicBezTo>
                  <a:lnTo>
                    <a:pt x="203735" y="981146"/>
                  </a:lnTo>
                  <a:lnTo>
                    <a:pt x="78992" y="1021852"/>
                  </a:lnTo>
                  <a:cubicBezTo>
                    <a:pt x="25390" y="860953"/>
                    <a:pt x="0" y="688763"/>
                    <a:pt x="0" y="510926"/>
                  </a:cubicBezTo>
                  <a:cubicBezTo>
                    <a:pt x="0" y="333090"/>
                    <a:pt x="25390" y="160899"/>
                    <a:pt x="78992" y="0"/>
                  </a:cubicBezTo>
                  <a:close/>
                </a:path>
              </a:pathLst>
            </a:custGeom>
            <a:solidFill>
              <a:schemeClr val="accent5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46" name="Freeform 345">
              <a:extLst>
                <a:ext uri="{FF2B5EF4-FFF2-40B4-BE49-F238E27FC236}">
                  <a16:creationId xmlns:a16="http://schemas.microsoft.com/office/drawing/2014/main" id="{F120F61B-6DED-AE5B-D2DD-EE6B972638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5730" y="1760063"/>
              <a:ext cx="674704" cy="863605"/>
            </a:xfrm>
            <a:custGeom>
              <a:avLst/>
              <a:gdLst>
                <a:gd name="connsiteX0" fmla="*/ 597776 w 674704"/>
                <a:gd name="connsiteY0" fmla="*/ 0 h 863605"/>
                <a:gd name="connsiteX1" fmla="*/ 674504 w 674704"/>
                <a:gd name="connsiteY1" fmla="*/ 105822 h 863605"/>
                <a:gd name="connsiteX2" fmla="*/ 674704 w 674704"/>
                <a:gd name="connsiteY2" fmla="*/ 106098 h 863605"/>
                <a:gd name="connsiteX3" fmla="*/ 600742 w 674704"/>
                <a:gd name="connsiteY3" fmla="*/ 161406 h 863605"/>
                <a:gd name="connsiteX4" fmla="*/ 167651 w 674704"/>
                <a:gd name="connsiteY4" fmla="*/ 741858 h 863605"/>
                <a:gd name="connsiteX5" fmla="*/ 123091 w 674704"/>
                <a:gd name="connsiteY5" fmla="*/ 863605 h 863605"/>
                <a:gd name="connsiteX6" fmla="*/ 0 w 674704"/>
                <a:gd name="connsiteY6" fmla="*/ 823457 h 863605"/>
                <a:gd name="connsiteX7" fmla="*/ 597776 w 674704"/>
                <a:gd name="connsiteY7" fmla="*/ 0 h 863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4704" h="863605">
                  <a:moveTo>
                    <a:pt x="597776" y="0"/>
                  </a:moveTo>
                  <a:cubicBezTo>
                    <a:pt x="597776" y="0"/>
                    <a:pt x="597776" y="0"/>
                    <a:pt x="674504" y="105822"/>
                  </a:cubicBezTo>
                  <a:lnTo>
                    <a:pt x="674704" y="106098"/>
                  </a:lnTo>
                  <a:lnTo>
                    <a:pt x="600742" y="161406"/>
                  </a:lnTo>
                  <a:cubicBezTo>
                    <a:pt x="413326" y="316076"/>
                    <a:pt x="263663" y="514858"/>
                    <a:pt x="167651" y="741858"/>
                  </a:cubicBezTo>
                  <a:lnTo>
                    <a:pt x="123091" y="863605"/>
                  </a:lnTo>
                  <a:lnTo>
                    <a:pt x="0" y="823457"/>
                  </a:lnTo>
                  <a:cubicBezTo>
                    <a:pt x="107148" y="487870"/>
                    <a:pt x="318626" y="200224"/>
                    <a:pt x="597776" y="0"/>
                  </a:cubicBezTo>
                  <a:close/>
                </a:path>
              </a:pathLst>
            </a:custGeom>
            <a:solidFill>
              <a:schemeClr val="accent6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47" name="Freeform 346">
              <a:extLst>
                <a:ext uri="{FF2B5EF4-FFF2-40B4-BE49-F238E27FC236}">
                  <a16:creationId xmlns:a16="http://schemas.microsoft.com/office/drawing/2014/main" id="{189CB09D-C146-A7DB-1CFC-97CD88498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3598" y="1446837"/>
              <a:ext cx="967065" cy="419231"/>
            </a:xfrm>
            <a:custGeom>
              <a:avLst/>
              <a:gdLst>
                <a:gd name="connsiteX0" fmla="*/ 967065 w 967065"/>
                <a:gd name="connsiteY0" fmla="*/ 0 h 419231"/>
                <a:gd name="connsiteX1" fmla="*/ 967065 w 967065"/>
                <a:gd name="connsiteY1" fmla="*/ 95260 h 419231"/>
                <a:gd name="connsiteX2" fmla="*/ 967065 w 967065"/>
                <a:gd name="connsiteY2" fmla="*/ 128084 h 419231"/>
                <a:gd name="connsiteX3" fmla="*/ 813205 w 967065"/>
                <a:gd name="connsiteY3" fmla="*/ 135853 h 419231"/>
                <a:gd name="connsiteX4" fmla="*/ 119728 w 967065"/>
                <a:gd name="connsiteY4" fmla="*/ 387250 h 419231"/>
                <a:gd name="connsiteX5" fmla="*/ 76961 w 967065"/>
                <a:gd name="connsiteY5" fmla="*/ 419231 h 419231"/>
                <a:gd name="connsiteX6" fmla="*/ 0 w 967065"/>
                <a:gd name="connsiteY6" fmla="*/ 313065 h 419231"/>
                <a:gd name="connsiteX7" fmla="*/ 967065 w 967065"/>
                <a:gd name="connsiteY7" fmla="*/ 0 h 419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7065" h="419231">
                  <a:moveTo>
                    <a:pt x="967065" y="0"/>
                  </a:moveTo>
                  <a:cubicBezTo>
                    <a:pt x="967065" y="0"/>
                    <a:pt x="967065" y="0"/>
                    <a:pt x="967065" y="95260"/>
                  </a:cubicBezTo>
                  <a:lnTo>
                    <a:pt x="967065" y="128084"/>
                  </a:lnTo>
                  <a:lnTo>
                    <a:pt x="813205" y="135853"/>
                  </a:lnTo>
                  <a:cubicBezTo>
                    <a:pt x="558068" y="161763"/>
                    <a:pt x="321610" y="250861"/>
                    <a:pt x="119728" y="387250"/>
                  </a:cubicBezTo>
                  <a:lnTo>
                    <a:pt x="76961" y="419231"/>
                  </a:lnTo>
                  <a:lnTo>
                    <a:pt x="0" y="313065"/>
                  </a:lnTo>
                  <a:cubicBezTo>
                    <a:pt x="270666" y="115636"/>
                    <a:pt x="603359" y="0"/>
                    <a:pt x="967065" y="0"/>
                  </a:cubicBez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48" name="Freeform 347">
              <a:extLst>
                <a:ext uri="{FF2B5EF4-FFF2-40B4-BE49-F238E27FC236}">
                  <a16:creationId xmlns:a16="http://schemas.microsoft.com/office/drawing/2014/main" id="{9917AFCB-B7E6-56B7-9F08-6D493885B8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228" y="1575051"/>
              <a:ext cx="892599" cy="735173"/>
            </a:xfrm>
            <a:custGeom>
              <a:avLst/>
              <a:gdLst>
                <a:gd name="connsiteX0" fmla="*/ 0 w 966982"/>
                <a:gd name="connsiteY0" fmla="*/ 0 h 796437"/>
                <a:gd name="connsiteX1" fmla="*/ 966982 w 966982"/>
                <a:gd name="connsiteY1" fmla="*/ 313036 h 796437"/>
                <a:gd name="connsiteX2" fmla="*/ 652760 w 966982"/>
                <a:gd name="connsiteY2" fmla="*/ 746499 h 796437"/>
                <a:gd name="connsiteX3" fmla="*/ 616559 w 966982"/>
                <a:gd name="connsiteY3" fmla="*/ 796437 h 796437"/>
                <a:gd name="connsiteX4" fmla="*/ 589128 w 966982"/>
                <a:gd name="connsiteY4" fmla="*/ 773804 h 796437"/>
                <a:gd name="connsiteX5" fmla="*/ 1190 w 966982"/>
                <a:gd name="connsiteY5" fmla="*/ 594214 h 796437"/>
                <a:gd name="connsiteX6" fmla="*/ 0 w 966982"/>
                <a:gd name="connsiteY6" fmla="*/ 594274 h 796437"/>
                <a:gd name="connsiteX7" fmla="*/ 0 w 966982"/>
                <a:gd name="connsiteY7" fmla="*/ 543628 h 796437"/>
                <a:gd name="connsiteX8" fmla="*/ 0 w 966982"/>
                <a:gd name="connsiteY8" fmla="*/ 0 h 79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6982" h="796437">
                  <a:moveTo>
                    <a:pt x="0" y="0"/>
                  </a:moveTo>
                  <a:cubicBezTo>
                    <a:pt x="363676" y="0"/>
                    <a:pt x="696340" y="115626"/>
                    <a:pt x="966982" y="313036"/>
                  </a:cubicBezTo>
                  <a:cubicBezTo>
                    <a:pt x="966982" y="313036"/>
                    <a:pt x="966982" y="313036"/>
                    <a:pt x="652760" y="746499"/>
                  </a:cubicBezTo>
                  <a:lnTo>
                    <a:pt x="616559" y="796437"/>
                  </a:lnTo>
                  <a:lnTo>
                    <a:pt x="589128" y="773804"/>
                  </a:lnTo>
                  <a:cubicBezTo>
                    <a:pt x="421298" y="660420"/>
                    <a:pt x="218976" y="594214"/>
                    <a:pt x="1190" y="594214"/>
                  </a:cubicBezTo>
                  <a:lnTo>
                    <a:pt x="0" y="594274"/>
                  </a:lnTo>
                  <a:lnTo>
                    <a:pt x="0" y="543628"/>
                  </a:lnTo>
                  <a:cubicBezTo>
                    <a:pt x="0" y="386008"/>
                    <a:pt x="0" y="20587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>
                <a:solidFill>
                  <a:schemeClr val="bg1"/>
                </a:solidFill>
              </a:endParaRPr>
            </a:p>
          </p:txBody>
        </p:sp>
        <p:sp>
          <p:nvSpPr>
            <p:cNvPr id="349" name="Freeform 348">
              <a:extLst>
                <a:ext uri="{FF2B5EF4-FFF2-40B4-BE49-F238E27FC236}">
                  <a16:creationId xmlns:a16="http://schemas.microsoft.com/office/drawing/2014/main" id="{9EE31E6E-BA5A-3D2B-5340-523A82B63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333" y="1864157"/>
              <a:ext cx="875522" cy="930239"/>
            </a:xfrm>
            <a:custGeom>
              <a:avLst/>
              <a:gdLst>
                <a:gd name="connsiteX0" fmla="*/ 350925 w 948482"/>
                <a:gd name="connsiteY0" fmla="*/ 0 h 1007759"/>
                <a:gd name="connsiteX1" fmla="*/ 948482 w 948482"/>
                <a:gd name="connsiteY1" fmla="*/ 823383 h 1007759"/>
                <a:gd name="connsiteX2" fmla="*/ 439226 w 948482"/>
                <a:gd name="connsiteY2" fmla="*/ 989234 h 1007759"/>
                <a:gd name="connsiteX3" fmla="*/ 382343 w 948482"/>
                <a:gd name="connsiteY3" fmla="*/ 1007759 h 1007759"/>
                <a:gd name="connsiteX4" fmla="*/ 351417 w 948482"/>
                <a:gd name="connsiteY4" fmla="*/ 923261 h 1007759"/>
                <a:gd name="connsiteX5" fmla="*/ 51383 w 948482"/>
                <a:gd name="connsiteY5" fmla="*/ 521141 h 1007759"/>
                <a:gd name="connsiteX6" fmla="*/ 0 w 948482"/>
                <a:gd name="connsiteY6" fmla="*/ 482717 h 1007759"/>
                <a:gd name="connsiteX7" fmla="*/ 30874 w 948482"/>
                <a:gd name="connsiteY7" fmla="*/ 440248 h 1007759"/>
                <a:gd name="connsiteX8" fmla="*/ 350925 w 948482"/>
                <a:gd name="connsiteY8" fmla="*/ 0 h 1007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8482" h="1007759">
                  <a:moveTo>
                    <a:pt x="350925" y="0"/>
                  </a:moveTo>
                  <a:cubicBezTo>
                    <a:pt x="627154" y="203026"/>
                    <a:pt x="838554" y="487826"/>
                    <a:pt x="948482" y="823383"/>
                  </a:cubicBezTo>
                  <a:cubicBezTo>
                    <a:pt x="948482" y="823383"/>
                    <a:pt x="948482" y="823383"/>
                    <a:pt x="439226" y="989234"/>
                  </a:cubicBezTo>
                  <a:lnTo>
                    <a:pt x="382343" y="1007759"/>
                  </a:lnTo>
                  <a:lnTo>
                    <a:pt x="351417" y="923261"/>
                  </a:lnTo>
                  <a:cubicBezTo>
                    <a:pt x="284902" y="766003"/>
                    <a:pt x="181220" y="628292"/>
                    <a:pt x="51383" y="521141"/>
                  </a:cubicBezTo>
                  <a:lnTo>
                    <a:pt x="0" y="482717"/>
                  </a:lnTo>
                  <a:lnTo>
                    <a:pt x="30874" y="440248"/>
                  </a:lnTo>
                  <a:cubicBezTo>
                    <a:pt x="123670" y="312602"/>
                    <a:pt x="229722" y="166721"/>
                    <a:pt x="3509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50" name="Freeform 349">
              <a:extLst>
                <a:ext uri="{FF2B5EF4-FFF2-40B4-BE49-F238E27FC236}">
                  <a16:creationId xmlns:a16="http://schemas.microsoft.com/office/drawing/2014/main" id="{B874009A-FC52-9A26-AEF6-E9E3B8B08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5501" y="2623744"/>
              <a:ext cx="597004" cy="943165"/>
            </a:xfrm>
            <a:custGeom>
              <a:avLst/>
              <a:gdLst>
                <a:gd name="connsiteX0" fmla="*/ 567790 w 646754"/>
                <a:gd name="connsiteY0" fmla="*/ 0 h 1021762"/>
                <a:gd name="connsiteX1" fmla="*/ 646754 w 646754"/>
                <a:gd name="connsiteY1" fmla="*/ 510881 h 1021762"/>
                <a:gd name="connsiteX2" fmla="*/ 567790 w 646754"/>
                <a:gd name="connsiteY2" fmla="*/ 1021762 h 1021762"/>
                <a:gd name="connsiteX3" fmla="*/ 58266 w 646754"/>
                <a:gd name="connsiteY3" fmla="*/ 855751 h 1021762"/>
                <a:gd name="connsiteX4" fmla="*/ 0 w 646754"/>
                <a:gd name="connsiteY4" fmla="*/ 836767 h 1021762"/>
                <a:gd name="connsiteX5" fmla="*/ 5261 w 646754"/>
                <a:gd name="connsiteY5" fmla="*/ 822391 h 1021762"/>
                <a:gd name="connsiteX6" fmla="*/ 52537 w 646754"/>
                <a:gd name="connsiteY6" fmla="*/ 509689 h 1021762"/>
                <a:gd name="connsiteX7" fmla="*/ 5261 w 646754"/>
                <a:gd name="connsiteY7" fmla="*/ 196987 h 1021762"/>
                <a:gd name="connsiteX8" fmla="*/ 779 w 646754"/>
                <a:gd name="connsiteY8" fmla="*/ 184742 h 1021762"/>
                <a:gd name="connsiteX9" fmla="*/ 50227 w 646754"/>
                <a:gd name="connsiteY9" fmla="*/ 168631 h 1021762"/>
                <a:gd name="connsiteX10" fmla="*/ 567790 w 646754"/>
                <a:gd name="connsiteY10" fmla="*/ 0 h 1021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6754" h="1021762">
                  <a:moveTo>
                    <a:pt x="567790" y="0"/>
                  </a:moveTo>
                  <a:cubicBezTo>
                    <a:pt x="618553" y="160885"/>
                    <a:pt x="646754" y="333061"/>
                    <a:pt x="646754" y="510881"/>
                  </a:cubicBezTo>
                  <a:cubicBezTo>
                    <a:pt x="646754" y="688702"/>
                    <a:pt x="618553" y="860877"/>
                    <a:pt x="567790" y="1021762"/>
                  </a:cubicBezTo>
                  <a:cubicBezTo>
                    <a:pt x="567790" y="1021762"/>
                    <a:pt x="567790" y="1021762"/>
                    <a:pt x="58266" y="855751"/>
                  </a:cubicBezTo>
                  <a:lnTo>
                    <a:pt x="0" y="836767"/>
                  </a:lnTo>
                  <a:lnTo>
                    <a:pt x="5261" y="822391"/>
                  </a:lnTo>
                  <a:cubicBezTo>
                    <a:pt x="35986" y="723609"/>
                    <a:pt x="52537" y="618582"/>
                    <a:pt x="52537" y="509689"/>
                  </a:cubicBezTo>
                  <a:cubicBezTo>
                    <a:pt x="52537" y="400796"/>
                    <a:pt x="35986" y="295770"/>
                    <a:pt x="5261" y="196987"/>
                  </a:cubicBezTo>
                  <a:lnTo>
                    <a:pt x="779" y="184742"/>
                  </a:lnTo>
                  <a:lnTo>
                    <a:pt x="50227" y="168631"/>
                  </a:lnTo>
                  <a:cubicBezTo>
                    <a:pt x="200290" y="119738"/>
                    <a:pt x="371790" y="63860"/>
                    <a:pt x="5677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51" name="Freeform 350">
              <a:extLst>
                <a:ext uri="{FF2B5EF4-FFF2-40B4-BE49-F238E27FC236}">
                  <a16:creationId xmlns:a16="http://schemas.microsoft.com/office/drawing/2014/main" id="{C36C28FD-00C0-7E7B-2D9D-F12B83CE1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1221" y="3394540"/>
              <a:ext cx="877633" cy="931958"/>
            </a:xfrm>
            <a:custGeom>
              <a:avLst/>
              <a:gdLst>
                <a:gd name="connsiteX0" fmla="*/ 384439 w 950769"/>
                <a:gd name="connsiteY0" fmla="*/ 0 h 1009621"/>
                <a:gd name="connsiteX1" fmla="*/ 433478 w 950769"/>
                <a:gd name="connsiteY1" fmla="*/ 15882 h 1009621"/>
                <a:gd name="connsiteX2" fmla="*/ 950769 w 950769"/>
                <a:gd name="connsiteY2" fmla="*/ 183418 h 1009621"/>
                <a:gd name="connsiteX3" fmla="*/ 350393 w 950769"/>
                <a:gd name="connsiteY3" fmla="*/ 1009621 h 1009621"/>
                <a:gd name="connsiteX4" fmla="*/ 36230 w 950769"/>
                <a:gd name="connsiteY4" fmla="*/ 576212 h 1009621"/>
                <a:gd name="connsiteX5" fmla="*/ 0 w 950769"/>
                <a:gd name="connsiteY5" fmla="*/ 526230 h 1009621"/>
                <a:gd name="connsiteX6" fmla="*/ 53670 w 950769"/>
                <a:gd name="connsiteY6" fmla="*/ 486096 h 1009621"/>
                <a:gd name="connsiteX7" fmla="*/ 353704 w 950769"/>
                <a:gd name="connsiteY7" fmla="*/ 83976 h 10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0769" h="1009621">
                  <a:moveTo>
                    <a:pt x="384439" y="0"/>
                  </a:moveTo>
                  <a:lnTo>
                    <a:pt x="433478" y="15882"/>
                  </a:lnTo>
                  <a:cubicBezTo>
                    <a:pt x="583462" y="64458"/>
                    <a:pt x="754872" y="119973"/>
                    <a:pt x="950769" y="183418"/>
                  </a:cubicBezTo>
                  <a:cubicBezTo>
                    <a:pt x="840841" y="518975"/>
                    <a:pt x="629441" y="806595"/>
                    <a:pt x="350393" y="1009621"/>
                  </a:cubicBezTo>
                  <a:cubicBezTo>
                    <a:pt x="350393" y="1009621"/>
                    <a:pt x="350393" y="1009621"/>
                    <a:pt x="36230" y="576212"/>
                  </a:cubicBezTo>
                  <a:lnTo>
                    <a:pt x="0" y="526230"/>
                  </a:lnTo>
                  <a:lnTo>
                    <a:pt x="53670" y="486096"/>
                  </a:lnTo>
                  <a:cubicBezTo>
                    <a:pt x="183507" y="378945"/>
                    <a:pt x="287189" y="241235"/>
                    <a:pt x="353704" y="839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52" name="Freeform 351">
              <a:extLst>
                <a:ext uri="{FF2B5EF4-FFF2-40B4-BE49-F238E27FC236}">
                  <a16:creationId xmlns:a16="http://schemas.microsoft.com/office/drawing/2014/main" id="{23D1B023-AEAB-D4D9-6D1D-D036C2E2D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3889" y="3878410"/>
              <a:ext cx="893136" cy="734994"/>
            </a:xfrm>
            <a:custGeom>
              <a:avLst/>
              <a:gdLst>
                <a:gd name="connsiteX0" fmla="*/ 614523 w 967564"/>
                <a:gd name="connsiteY0" fmla="*/ 0 h 796244"/>
                <a:gd name="connsiteX1" fmla="*/ 647598 w 967564"/>
                <a:gd name="connsiteY1" fmla="*/ 45527 h 796244"/>
                <a:gd name="connsiteX2" fmla="*/ 967564 w 967564"/>
                <a:gd name="connsiteY2" fmla="*/ 485945 h 796244"/>
                <a:gd name="connsiteX3" fmla="*/ 1018 w 967564"/>
                <a:gd name="connsiteY3" fmla="*/ 796244 h 796244"/>
                <a:gd name="connsiteX4" fmla="*/ 103 w 967564"/>
                <a:gd name="connsiteY4" fmla="*/ 261835 h 796244"/>
                <a:gd name="connsiteX5" fmla="*/ 0 w 967564"/>
                <a:gd name="connsiteY5" fmla="*/ 201997 h 796244"/>
                <a:gd name="connsiteX6" fmla="*/ 106906 w 967564"/>
                <a:gd name="connsiteY6" fmla="*/ 196599 h 796244"/>
                <a:gd name="connsiteX7" fmla="*/ 587328 w 967564"/>
                <a:gd name="connsiteY7" fmla="*/ 22438 h 796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7564" h="796244">
                  <a:moveTo>
                    <a:pt x="614523" y="0"/>
                  </a:moveTo>
                  <a:lnTo>
                    <a:pt x="647598" y="45527"/>
                  </a:lnTo>
                  <a:cubicBezTo>
                    <a:pt x="740370" y="173222"/>
                    <a:pt x="846394" y="319160"/>
                    <a:pt x="967564" y="485945"/>
                  </a:cubicBezTo>
                  <a:cubicBezTo>
                    <a:pt x="697044" y="680587"/>
                    <a:pt x="361712" y="796244"/>
                    <a:pt x="1018" y="796244"/>
                  </a:cubicBezTo>
                  <a:cubicBezTo>
                    <a:pt x="1018" y="796244"/>
                    <a:pt x="1018" y="796244"/>
                    <a:pt x="103" y="261835"/>
                  </a:cubicBezTo>
                  <a:lnTo>
                    <a:pt x="0" y="201997"/>
                  </a:lnTo>
                  <a:lnTo>
                    <a:pt x="106906" y="196599"/>
                  </a:lnTo>
                  <a:cubicBezTo>
                    <a:pt x="283658" y="178649"/>
                    <a:pt x="447469" y="116925"/>
                    <a:pt x="587328" y="224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53" name="Freeform 352">
              <a:extLst>
                <a:ext uri="{FF2B5EF4-FFF2-40B4-BE49-F238E27FC236}">
                  <a16:creationId xmlns:a16="http://schemas.microsoft.com/office/drawing/2014/main" id="{8B38F4C4-5BA6-129A-9911-4CDCCDD30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9627" y="3877920"/>
              <a:ext cx="894798" cy="735484"/>
            </a:xfrm>
            <a:custGeom>
              <a:avLst/>
              <a:gdLst>
                <a:gd name="connsiteX0" fmla="*/ 352399 w 969364"/>
                <a:gd name="connsiteY0" fmla="*/ 0 h 796774"/>
                <a:gd name="connsiteX1" fmla="*/ 380237 w 969364"/>
                <a:gd name="connsiteY1" fmla="*/ 22968 h 796774"/>
                <a:gd name="connsiteX2" fmla="*/ 968174 w 969364"/>
                <a:gd name="connsiteY2" fmla="*/ 202558 h 796774"/>
                <a:gd name="connsiteX3" fmla="*/ 968346 w 969364"/>
                <a:gd name="connsiteY3" fmla="*/ 202549 h 796774"/>
                <a:gd name="connsiteX4" fmla="*/ 968434 w 969364"/>
                <a:gd name="connsiteY4" fmla="*/ 253933 h 796774"/>
                <a:gd name="connsiteX5" fmla="*/ 969364 w 969364"/>
                <a:gd name="connsiteY5" fmla="*/ 796774 h 796774"/>
                <a:gd name="connsiteX6" fmla="*/ 966546 w 969364"/>
                <a:gd name="connsiteY6" fmla="*/ 796774 h 796774"/>
                <a:gd name="connsiteX7" fmla="*/ 0 w 969364"/>
                <a:gd name="connsiteY7" fmla="*/ 486475 h 796774"/>
                <a:gd name="connsiteX8" fmla="*/ 314080 w 969364"/>
                <a:gd name="connsiteY8" fmla="*/ 52898 h 79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364" h="796774">
                  <a:moveTo>
                    <a:pt x="352399" y="0"/>
                  </a:moveTo>
                  <a:lnTo>
                    <a:pt x="380237" y="22968"/>
                  </a:lnTo>
                  <a:cubicBezTo>
                    <a:pt x="548067" y="136352"/>
                    <a:pt x="750389" y="202558"/>
                    <a:pt x="968174" y="202558"/>
                  </a:cubicBezTo>
                  <a:lnTo>
                    <a:pt x="968346" y="202549"/>
                  </a:lnTo>
                  <a:lnTo>
                    <a:pt x="968434" y="253933"/>
                  </a:lnTo>
                  <a:cubicBezTo>
                    <a:pt x="968704" y="411325"/>
                    <a:pt x="969012" y="591201"/>
                    <a:pt x="969364" y="796774"/>
                  </a:cubicBezTo>
                  <a:cubicBezTo>
                    <a:pt x="966546" y="796774"/>
                    <a:pt x="966546" y="796774"/>
                    <a:pt x="966546" y="796774"/>
                  </a:cubicBezTo>
                  <a:cubicBezTo>
                    <a:pt x="603035" y="796774"/>
                    <a:pt x="270520" y="683938"/>
                    <a:pt x="0" y="486475"/>
                  </a:cubicBezTo>
                  <a:cubicBezTo>
                    <a:pt x="0" y="486475"/>
                    <a:pt x="0" y="486475"/>
                    <a:pt x="314080" y="52898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54" name="Freeform 353">
              <a:extLst>
                <a:ext uri="{FF2B5EF4-FFF2-40B4-BE49-F238E27FC236}">
                  <a16:creationId xmlns:a16="http://schemas.microsoft.com/office/drawing/2014/main" id="{43985293-24DF-8EDA-0FE3-5DBD2A9BF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7798" y="3395793"/>
              <a:ext cx="876104" cy="930704"/>
            </a:xfrm>
            <a:custGeom>
              <a:avLst/>
              <a:gdLst>
                <a:gd name="connsiteX0" fmla="*/ 566827 w 949113"/>
                <a:gd name="connsiteY0" fmla="*/ 0 h 1008263"/>
                <a:gd name="connsiteX1" fmla="*/ 597066 w 949113"/>
                <a:gd name="connsiteY1" fmla="*/ 82619 h 1008263"/>
                <a:gd name="connsiteX2" fmla="*/ 897099 w 949113"/>
                <a:gd name="connsiteY2" fmla="*/ 484739 h 1008263"/>
                <a:gd name="connsiteX3" fmla="*/ 949113 w 949113"/>
                <a:gd name="connsiteY3" fmla="*/ 523634 h 1008263"/>
                <a:gd name="connsiteX4" fmla="*/ 916933 w 949113"/>
                <a:gd name="connsiteY4" fmla="*/ 568015 h 1008263"/>
                <a:gd name="connsiteX5" fmla="*/ 597724 w 949113"/>
                <a:gd name="connsiteY5" fmla="*/ 1008263 h 1008263"/>
                <a:gd name="connsiteX6" fmla="*/ 0 w 949113"/>
                <a:gd name="connsiteY6" fmla="*/ 184880 h 1008263"/>
                <a:gd name="connsiteX7" fmla="*/ 508482 w 949113"/>
                <a:gd name="connsiteY7" fmla="*/ 19030 h 100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113" h="1008263">
                  <a:moveTo>
                    <a:pt x="566827" y="0"/>
                  </a:moveTo>
                  <a:lnTo>
                    <a:pt x="597066" y="82619"/>
                  </a:lnTo>
                  <a:cubicBezTo>
                    <a:pt x="663581" y="239878"/>
                    <a:pt x="767262" y="377588"/>
                    <a:pt x="897099" y="484739"/>
                  </a:cubicBezTo>
                  <a:lnTo>
                    <a:pt x="949113" y="523634"/>
                  </a:lnTo>
                  <a:lnTo>
                    <a:pt x="916933" y="568015"/>
                  </a:lnTo>
                  <a:cubicBezTo>
                    <a:pt x="824382" y="695661"/>
                    <a:pt x="718608" y="841542"/>
                    <a:pt x="597724" y="1008263"/>
                  </a:cubicBezTo>
                  <a:cubicBezTo>
                    <a:pt x="318598" y="805237"/>
                    <a:pt x="107139" y="517617"/>
                    <a:pt x="0" y="184880"/>
                  </a:cubicBezTo>
                  <a:cubicBezTo>
                    <a:pt x="0" y="184880"/>
                    <a:pt x="0" y="184880"/>
                    <a:pt x="508482" y="1903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55" name="Freeform 354">
              <a:extLst>
                <a:ext uri="{FF2B5EF4-FFF2-40B4-BE49-F238E27FC236}">
                  <a16:creationId xmlns:a16="http://schemas.microsoft.com/office/drawing/2014/main" id="{A6C69775-B45A-7618-B4F0-2E0DC4C63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4147" y="2623744"/>
              <a:ext cx="596921" cy="943165"/>
            </a:xfrm>
            <a:custGeom>
              <a:avLst/>
              <a:gdLst>
                <a:gd name="connsiteX0" fmla="*/ 78985 w 646664"/>
                <a:gd name="connsiteY0" fmla="*/ 0 h 1021762"/>
                <a:gd name="connsiteX1" fmla="*/ 587729 w 646664"/>
                <a:gd name="connsiteY1" fmla="*/ 166012 h 1021762"/>
                <a:gd name="connsiteX2" fmla="*/ 645885 w 646664"/>
                <a:gd name="connsiteY2" fmla="*/ 184989 h 1021762"/>
                <a:gd name="connsiteX3" fmla="*/ 641493 w 646664"/>
                <a:gd name="connsiteY3" fmla="*/ 196987 h 1021762"/>
                <a:gd name="connsiteX4" fmla="*/ 594217 w 646664"/>
                <a:gd name="connsiteY4" fmla="*/ 509689 h 1021762"/>
                <a:gd name="connsiteX5" fmla="*/ 641493 w 646664"/>
                <a:gd name="connsiteY5" fmla="*/ 822391 h 1021762"/>
                <a:gd name="connsiteX6" fmla="*/ 646664 w 646664"/>
                <a:gd name="connsiteY6" fmla="*/ 836519 h 1021762"/>
                <a:gd name="connsiteX7" fmla="*/ 595755 w 646664"/>
                <a:gd name="connsiteY7" fmla="*/ 853131 h 1021762"/>
                <a:gd name="connsiteX8" fmla="*/ 78985 w 646664"/>
                <a:gd name="connsiteY8" fmla="*/ 1021762 h 1021762"/>
                <a:gd name="connsiteX9" fmla="*/ 0 w 646664"/>
                <a:gd name="connsiteY9" fmla="*/ 510881 h 1021762"/>
                <a:gd name="connsiteX10" fmla="*/ 78985 w 646664"/>
                <a:gd name="connsiteY10" fmla="*/ 0 h 1021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6664" h="1021762">
                  <a:moveTo>
                    <a:pt x="78985" y="0"/>
                  </a:moveTo>
                  <a:cubicBezTo>
                    <a:pt x="78985" y="0"/>
                    <a:pt x="78985" y="0"/>
                    <a:pt x="587729" y="166012"/>
                  </a:cubicBezTo>
                  <a:lnTo>
                    <a:pt x="645885" y="184989"/>
                  </a:lnTo>
                  <a:lnTo>
                    <a:pt x="641493" y="196987"/>
                  </a:lnTo>
                  <a:cubicBezTo>
                    <a:pt x="610769" y="295770"/>
                    <a:pt x="594217" y="400796"/>
                    <a:pt x="594217" y="509689"/>
                  </a:cubicBezTo>
                  <a:cubicBezTo>
                    <a:pt x="594217" y="618582"/>
                    <a:pt x="610769" y="723609"/>
                    <a:pt x="641493" y="822391"/>
                  </a:cubicBezTo>
                  <a:lnTo>
                    <a:pt x="646664" y="836519"/>
                  </a:lnTo>
                  <a:lnTo>
                    <a:pt x="595755" y="853131"/>
                  </a:lnTo>
                  <a:cubicBezTo>
                    <a:pt x="445923" y="902024"/>
                    <a:pt x="274685" y="957902"/>
                    <a:pt x="78985" y="1021762"/>
                  </a:cubicBezTo>
                  <a:cubicBezTo>
                    <a:pt x="25388" y="860877"/>
                    <a:pt x="0" y="688702"/>
                    <a:pt x="0" y="510881"/>
                  </a:cubicBezTo>
                  <a:cubicBezTo>
                    <a:pt x="0" y="333061"/>
                    <a:pt x="25388" y="160885"/>
                    <a:pt x="789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56" name="Freeform 355">
              <a:extLst>
                <a:ext uri="{FF2B5EF4-FFF2-40B4-BE49-F238E27FC236}">
                  <a16:creationId xmlns:a16="http://schemas.microsoft.com/office/drawing/2014/main" id="{C722BEB5-2ADD-92AB-8241-345DDD3D9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7797" y="1864156"/>
              <a:ext cx="875071" cy="930471"/>
            </a:xfrm>
            <a:custGeom>
              <a:avLst/>
              <a:gdLst>
                <a:gd name="connsiteX0" fmla="*/ 597724 w 947993"/>
                <a:gd name="connsiteY0" fmla="*/ 0 h 1008010"/>
                <a:gd name="connsiteX1" fmla="*/ 911975 w 947993"/>
                <a:gd name="connsiteY1" fmla="*/ 433410 h 1008010"/>
                <a:gd name="connsiteX2" fmla="*/ 947993 w 947993"/>
                <a:gd name="connsiteY2" fmla="*/ 483084 h 1008010"/>
                <a:gd name="connsiteX3" fmla="*/ 897100 w 947993"/>
                <a:gd name="connsiteY3" fmla="*/ 521141 h 1008010"/>
                <a:gd name="connsiteX4" fmla="*/ 597067 w 947993"/>
                <a:gd name="connsiteY4" fmla="*/ 923261 h 1008010"/>
                <a:gd name="connsiteX5" fmla="*/ 566048 w 947993"/>
                <a:gd name="connsiteY5" fmla="*/ 1008010 h 1008010"/>
                <a:gd name="connsiteX6" fmla="*/ 516505 w 947993"/>
                <a:gd name="connsiteY6" fmla="*/ 991851 h 1008010"/>
                <a:gd name="connsiteX7" fmla="*/ 0 w 947993"/>
                <a:gd name="connsiteY7" fmla="*/ 823384 h 1008010"/>
                <a:gd name="connsiteX8" fmla="*/ 597724 w 947993"/>
                <a:gd name="connsiteY8" fmla="*/ 0 h 1008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7993" h="1008010">
                  <a:moveTo>
                    <a:pt x="597724" y="0"/>
                  </a:moveTo>
                  <a:cubicBezTo>
                    <a:pt x="597724" y="0"/>
                    <a:pt x="597724" y="0"/>
                    <a:pt x="911975" y="433410"/>
                  </a:cubicBezTo>
                  <a:lnTo>
                    <a:pt x="947993" y="483084"/>
                  </a:lnTo>
                  <a:lnTo>
                    <a:pt x="897100" y="521141"/>
                  </a:lnTo>
                  <a:cubicBezTo>
                    <a:pt x="767263" y="628292"/>
                    <a:pt x="663582" y="766003"/>
                    <a:pt x="597067" y="923261"/>
                  </a:cubicBezTo>
                  <a:lnTo>
                    <a:pt x="566048" y="1008010"/>
                  </a:lnTo>
                  <a:lnTo>
                    <a:pt x="516505" y="991851"/>
                  </a:lnTo>
                  <a:cubicBezTo>
                    <a:pt x="366749" y="943005"/>
                    <a:pt x="195600" y="887182"/>
                    <a:pt x="0" y="823384"/>
                  </a:cubicBezTo>
                  <a:cubicBezTo>
                    <a:pt x="107139" y="487827"/>
                    <a:pt x="318598" y="200206"/>
                    <a:pt x="5977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57" name="Freeform 356">
              <a:extLst>
                <a:ext uri="{FF2B5EF4-FFF2-40B4-BE49-F238E27FC236}">
                  <a16:creationId xmlns:a16="http://schemas.microsoft.com/office/drawing/2014/main" id="{9F946B62-1AC9-FCAC-B69C-25EE52019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9628" y="1575050"/>
              <a:ext cx="892598" cy="736308"/>
            </a:xfrm>
            <a:custGeom>
              <a:avLst/>
              <a:gdLst>
                <a:gd name="connsiteX0" fmla="*/ 966981 w 966981"/>
                <a:gd name="connsiteY0" fmla="*/ 0 h 797667"/>
                <a:gd name="connsiteX1" fmla="*/ 966981 w 966981"/>
                <a:gd name="connsiteY1" fmla="*/ 535184 h 797667"/>
                <a:gd name="connsiteX2" fmla="*/ 966981 w 966981"/>
                <a:gd name="connsiteY2" fmla="*/ 594274 h 797667"/>
                <a:gd name="connsiteX3" fmla="*/ 860657 w 966981"/>
                <a:gd name="connsiteY3" fmla="*/ 599643 h 797667"/>
                <a:gd name="connsiteX4" fmla="*/ 380236 w 966981"/>
                <a:gd name="connsiteY4" fmla="*/ 773804 h 797667"/>
                <a:gd name="connsiteX5" fmla="*/ 351314 w 966981"/>
                <a:gd name="connsiteY5" fmla="*/ 797667 h 797667"/>
                <a:gd name="connsiteX6" fmla="*/ 319179 w 966981"/>
                <a:gd name="connsiteY6" fmla="*/ 753338 h 797667"/>
                <a:gd name="connsiteX7" fmla="*/ 0 w 966981"/>
                <a:gd name="connsiteY7" fmla="*/ 313037 h 797667"/>
                <a:gd name="connsiteX8" fmla="*/ 966981 w 966981"/>
                <a:gd name="connsiteY8" fmla="*/ 0 h 79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6981" h="797667">
                  <a:moveTo>
                    <a:pt x="966981" y="0"/>
                  </a:moveTo>
                  <a:cubicBezTo>
                    <a:pt x="966981" y="0"/>
                    <a:pt x="966981" y="0"/>
                    <a:pt x="966981" y="535184"/>
                  </a:cubicBezTo>
                  <a:lnTo>
                    <a:pt x="966981" y="594274"/>
                  </a:lnTo>
                  <a:lnTo>
                    <a:pt x="860657" y="599643"/>
                  </a:lnTo>
                  <a:cubicBezTo>
                    <a:pt x="683905" y="617593"/>
                    <a:pt x="520094" y="679318"/>
                    <a:pt x="380236" y="773804"/>
                  </a:cubicBezTo>
                  <a:lnTo>
                    <a:pt x="351314" y="797667"/>
                  </a:lnTo>
                  <a:lnTo>
                    <a:pt x="319179" y="753338"/>
                  </a:lnTo>
                  <a:cubicBezTo>
                    <a:pt x="226636" y="625677"/>
                    <a:pt x="120873" y="479778"/>
                    <a:pt x="0" y="313037"/>
                  </a:cubicBezTo>
                  <a:cubicBezTo>
                    <a:pt x="270642" y="115626"/>
                    <a:pt x="603306" y="0"/>
                    <a:pt x="9669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nb-NO" sz="3200"/>
            </a:p>
          </p:txBody>
        </p:sp>
        <p:sp>
          <p:nvSpPr>
            <p:cNvPr id="358" name="Freeform 55">
              <a:extLst>
                <a:ext uri="{FF2B5EF4-FFF2-40B4-BE49-F238E27FC236}">
                  <a16:creationId xmlns:a16="http://schemas.microsoft.com/office/drawing/2014/main" id="{3F9EFC58-ACD4-1DCC-5FD7-BA9B7AC21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167" y="2141781"/>
              <a:ext cx="558750" cy="951664"/>
            </a:xfrm>
            <a:custGeom>
              <a:avLst/>
              <a:gdLst>
                <a:gd name="T0" fmla="*/ 0 w 343"/>
                <a:gd name="T1" fmla="*/ 584 h 584"/>
                <a:gd name="T2" fmla="*/ 343 w 343"/>
                <a:gd name="T3" fmla="*/ 111 h 584"/>
                <a:gd name="T4" fmla="*/ 0 w 343"/>
                <a:gd name="T5" fmla="*/ 0 h 584"/>
                <a:gd name="T6" fmla="*/ 0 w 343"/>
                <a:gd name="T7" fmla="*/ 584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3" h="584">
                  <a:moveTo>
                    <a:pt x="0" y="584"/>
                  </a:moveTo>
                  <a:cubicBezTo>
                    <a:pt x="343" y="111"/>
                    <a:pt x="343" y="111"/>
                    <a:pt x="343" y="111"/>
                  </a:cubicBezTo>
                  <a:cubicBezTo>
                    <a:pt x="247" y="41"/>
                    <a:pt x="129" y="0"/>
                    <a:pt x="0" y="0"/>
                  </a:cubicBezTo>
                  <a:cubicBezTo>
                    <a:pt x="0" y="584"/>
                    <a:pt x="0" y="584"/>
                    <a:pt x="0" y="584"/>
                  </a:cubicBezTo>
                  <a:close/>
                </a:path>
              </a:pathLst>
            </a:cu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/>
            <a:p>
              <a:endParaRPr lang="nb-NO" sz="3200">
                <a:solidFill>
                  <a:schemeClr val="bg1"/>
                </a:solidFill>
              </a:endParaRPr>
            </a:p>
          </p:txBody>
        </p:sp>
        <p:sp>
          <p:nvSpPr>
            <p:cNvPr id="359" name="Freeform 56">
              <a:extLst>
                <a:ext uri="{FF2B5EF4-FFF2-40B4-BE49-F238E27FC236}">
                  <a16:creationId xmlns:a16="http://schemas.microsoft.com/office/drawing/2014/main" id="{1E3A5507-3E9B-44CD-81BA-FF6056DC7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167" y="2322756"/>
              <a:ext cx="905560" cy="770689"/>
            </a:xfrm>
            <a:custGeom>
              <a:avLst/>
              <a:gdLst>
                <a:gd name="T0" fmla="*/ 0 w 556"/>
                <a:gd name="T1" fmla="*/ 473 h 473"/>
                <a:gd name="T2" fmla="*/ 556 w 556"/>
                <a:gd name="T3" fmla="*/ 292 h 473"/>
                <a:gd name="T4" fmla="*/ 344 w 556"/>
                <a:gd name="T5" fmla="*/ 0 h 473"/>
                <a:gd name="T6" fmla="*/ 0 w 556"/>
                <a:gd name="T7" fmla="*/ 47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6" h="473">
                  <a:moveTo>
                    <a:pt x="0" y="473"/>
                  </a:moveTo>
                  <a:cubicBezTo>
                    <a:pt x="556" y="292"/>
                    <a:pt x="556" y="292"/>
                    <a:pt x="556" y="292"/>
                  </a:cubicBezTo>
                  <a:cubicBezTo>
                    <a:pt x="517" y="173"/>
                    <a:pt x="442" y="72"/>
                    <a:pt x="344" y="0"/>
                  </a:cubicBezTo>
                  <a:cubicBezTo>
                    <a:pt x="0" y="473"/>
                    <a:pt x="0" y="473"/>
                    <a:pt x="0" y="473"/>
                  </a:cubicBezTo>
                  <a:close/>
                </a:path>
              </a:pathLst>
            </a:custGeom>
            <a:solidFill>
              <a:schemeClr val="accent3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nb-NO" sz="3200"/>
            </a:p>
          </p:txBody>
        </p:sp>
        <p:sp>
          <p:nvSpPr>
            <p:cNvPr id="360" name="Freeform 57">
              <a:extLst>
                <a:ext uri="{FF2B5EF4-FFF2-40B4-BE49-F238E27FC236}">
                  <a16:creationId xmlns:a16="http://schemas.microsoft.com/office/drawing/2014/main" id="{FC62D5BD-1C53-1C62-147E-65D560A5F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167" y="2798244"/>
              <a:ext cx="951664" cy="590403"/>
            </a:xfrm>
            <a:custGeom>
              <a:avLst/>
              <a:gdLst>
                <a:gd name="T0" fmla="*/ 0 w 584"/>
                <a:gd name="T1" fmla="*/ 181 h 362"/>
                <a:gd name="T2" fmla="*/ 556 w 584"/>
                <a:gd name="T3" fmla="*/ 362 h 362"/>
                <a:gd name="T4" fmla="*/ 584 w 584"/>
                <a:gd name="T5" fmla="*/ 181 h 362"/>
                <a:gd name="T6" fmla="*/ 556 w 584"/>
                <a:gd name="T7" fmla="*/ 0 h 362"/>
                <a:gd name="T8" fmla="*/ 0 w 584"/>
                <a:gd name="T9" fmla="*/ 181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4" h="362">
                  <a:moveTo>
                    <a:pt x="0" y="181"/>
                  </a:moveTo>
                  <a:cubicBezTo>
                    <a:pt x="556" y="362"/>
                    <a:pt x="556" y="362"/>
                    <a:pt x="556" y="362"/>
                  </a:cubicBezTo>
                  <a:cubicBezTo>
                    <a:pt x="574" y="305"/>
                    <a:pt x="584" y="244"/>
                    <a:pt x="584" y="181"/>
                  </a:cubicBezTo>
                  <a:cubicBezTo>
                    <a:pt x="584" y="118"/>
                    <a:pt x="574" y="57"/>
                    <a:pt x="556" y="0"/>
                  </a:cubicBezTo>
                  <a:cubicBezTo>
                    <a:pt x="0" y="181"/>
                    <a:pt x="0" y="181"/>
                    <a:pt x="0" y="181"/>
                  </a:cubicBezTo>
                  <a:close/>
                </a:path>
              </a:pathLst>
            </a:custGeom>
            <a:solidFill>
              <a:schemeClr val="accent4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nb-NO" sz="3200"/>
            </a:p>
          </p:txBody>
        </p:sp>
        <p:sp>
          <p:nvSpPr>
            <p:cNvPr id="361" name="Freeform 58">
              <a:extLst>
                <a:ext uri="{FF2B5EF4-FFF2-40B4-BE49-F238E27FC236}">
                  <a16:creationId xmlns:a16="http://schemas.microsoft.com/office/drawing/2014/main" id="{8149EA14-6F35-4C93-A11B-B709E08567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167" y="3093445"/>
              <a:ext cx="905560" cy="770689"/>
            </a:xfrm>
            <a:custGeom>
              <a:avLst/>
              <a:gdLst>
                <a:gd name="T0" fmla="*/ 0 w 556"/>
                <a:gd name="T1" fmla="*/ 0 h 473"/>
                <a:gd name="T2" fmla="*/ 343 w 556"/>
                <a:gd name="T3" fmla="*/ 473 h 473"/>
                <a:gd name="T4" fmla="*/ 556 w 556"/>
                <a:gd name="T5" fmla="*/ 180 h 473"/>
                <a:gd name="T6" fmla="*/ 0 w 556"/>
                <a:gd name="T7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6" h="473">
                  <a:moveTo>
                    <a:pt x="0" y="0"/>
                  </a:moveTo>
                  <a:cubicBezTo>
                    <a:pt x="343" y="473"/>
                    <a:pt x="343" y="473"/>
                    <a:pt x="343" y="473"/>
                  </a:cubicBezTo>
                  <a:cubicBezTo>
                    <a:pt x="442" y="401"/>
                    <a:pt x="517" y="299"/>
                    <a:pt x="556" y="18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nb-NO" sz="3200"/>
            </a:p>
          </p:txBody>
        </p:sp>
        <p:sp>
          <p:nvSpPr>
            <p:cNvPr id="362" name="Freeform 59">
              <a:extLst>
                <a:ext uri="{FF2B5EF4-FFF2-40B4-BE49-F238E27FC236}">
                  <a16:creationId xmlns:a16="http://schemas.microsoft.com/office/drawing/2014/main" id="{B34C8D2E-315F-9550-4475-2812F7293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167" y="3093445"/>
              <a:ext cx="560126" cy="950288"/>
            </a:xfrm>
            <a:custGeom>
              <a:avLst/>
              <a:gdLst>
                <a:gd name="T0" fmla="*/ 0 w 344"/>
                <a:gd name="T1" fmla="*/ 0 h 583"/>
                <a:gd name="T2" fmla="*/ 1 w 344"/>
                <a:gd name="T3" fmla="*/ 583 h 583"/>
                <a:gd name="T4" fmla="*/ 344 w 344"/>
                <a:gd name="T5" fmla="*/ 473 h 583"/>
                <a:gd name="T6" fmla="*/ 0 w 344"/>
                <a:gd name="T7" fmla="*/ 0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4" h="583">
                  <a:moveTo>
                    <a:pt x="0" y="0"/>
                  </a:moveTo>
                  <a:cubicBezTo>
                    <a:pt x="1" y="583"/>
                    <a:pt x="1" y="583"/>
                    <a:pt x="1" y="583"/>
                  </a:cubicBezTo>
                  <a:cubicBezTo>
                    <a:pt x="129" y="583"/>
                    <a:pt x="248" y="542"/>
                    <a:pt x="344" y="473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6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nb-NO" sz="3200"/>
            </a:p>
          </p:txBody>
        </p:sp>
        <p:sp>
          <p:nvSpPr>
            <p:cNvPr id="363" name="Freeform 60">
              <a:extLst>
                <a:ext uri="{FF2B5EF4-FFF2-40B4-BE49-F238E27FC236}">
                  <a16:creationId xmlns:a16="http://schemas.microsoft.com/office/drawing/2014/main" id="{1FA75468-8817-6CB3-81A4-EC8E97E3F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2416" y="3093445"/>
              <a:ext cx="560126" cy="950288"/>
            </a:xfrm>
            <a:custGeom>
              <a:avLst/>
              <a:gdLst>
                <a:gd name="T0" fmla="*/ 343 w 344"/>
                <a:gd name="T1" fmla="*/ 0 h 583"/>
                <a:gd name="T2" fmla="*/ 0 w 344"/>
                <a:gd name="T3" fmla="*/ 473 h 583"/>
                <a:gd name="T4" fmla="*/ 343 w 344"/>
                <a:gd name="T5" fmla="*/ 583 h 583"/>
                <a:gd name="T6" fmla="*/ 344 w 344"/>
                <a:gd name="T7" fmla="*/ 583 h 583"/>
                <a:gd name="T8" fmla="*/ 343 w 344"/>
                <a:gd name="T9" fmla="*/ 0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4" h="583">
                  <a:moveTo>
                    <a:pt x="343" y="0"/>
                  </a:moveTo>
                  <a:cubicBezTo>
                    <a:pt x="0" y="473"/>
                    <a:pt x="0" y="473"/>
                    <a:pt x="0" y="473"/>
                  </a:cubicBezTo>
                  <a:cubicBezTo>
                    <a:pt x="96" y="543"/>
                    <a:pt x="214" y="583"/>
                    <a:pt x="343" y="583"/>
                  </a:cubicBezTo>
                  <a:cubicBezTo>
                    <a:pt x="343" y="583"/>
                    <a:pt x="343" y="583"/>
                    <a:pt x="344" y="583"/>
                  </a:cubicBezTo>
                  <a:cubicBezTo>
                    <a:pt x="343" y="0"/>
                    <a:pt x="343" y="0"/>
                    <a:pt x="34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nb-NO" sz="3200"/>
            </a:p>
          </p:txBody>
        </p:sp>
        <p:sp>
          <p:nvSpPr>
            <p:cNvPr id="364" name="Freeform 61">
              <a:extLst>
                <a:ext uri="{FF2B5EF4-FFF2-40B4-BE49-F238E27FC236}">
                  <a16:creationId xmlns:a16="http://schemas.microsoft.com/office/drawing/2014/main" id="{9532E4DA-27AC-0BCD-1BD5-4D32C3434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982" y="3093445"/>
              <a:ext cx="904184" cy="770689"/>
            </a:xfrm>
            <a:custGeom>
              <a:avLst/>
              <a:gdLst>
                <a:gd name="T0" fmla="*/ 555 w 555"/>
                <a:gd name="T1" fmla="*/ 0 h 473"/>
                <a:gd name="T2" fmla="*/ 0 w 555"/>
                <a:gd name="T3" fmla="*/ 181 h 473"/>
                <a:gd name="T4" fmla="*/ 212 w 555"/>
                <a:gd name="T5" fmla="*/ 473 h 473"/>
                <a:gd name="T6" fmla="*/ 555 w 555"/>
                <a:gd name="T7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473">
                  <a:moveTo>
                    <a:pt x="555" y="0"/>
                  </a:moveTo>
                  <a:cubicBezTo>
                    <a:pt x="0" y="181"/>
                    <a:pt x="0" y="181"/>
                    <a:pt x="0" y="181"/>
                  </a:cubicBezTo>
                  <a:cubicBezTo>
                    <a:pt x="38" y="299"/>
                    <a:pt x="113" y="401"/>
                    <a:pt x="212" y="473"/>
                  </a:cubicBezTo>
                  <a:cubicBezTo>
                    <a:pt x="555" y="0"/>
                    <a:pt x="555" y="0"/>
                    <a:pt x="555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nb-NO" sz="3200"/>
            </a:p>
          </p:txBody>
        </p:sp>
        <p:sp>
          <p:nvSpPr>
            <p:cNvPr id="365" name="Freeform 62">
              <a:extLst>
                <a:ext uri="{FF2B5EF4-FFF2-40B4-BE49-F238E27FC236}">
                  <a16:creationId xmlns:a16="http://schemas.microsoft.com/office/drawing/2014/main" id="{40FB7F62-0DE3-435D-224B-E0B7D275E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0879" y="2798244"/>
              <a:ext cx="950287" cy="590403"/>
            </a:xfrm>
            <a:custGeom>
              <a:avLst/>
              <a:gdLst>
                <a:gd name="T0" fmla="*/ 583 w 583"/>
                <a:gd name="T1" fmla="*/ 181 h 362"/>
                <a:gd name="T2" fmla="*/ 28 w 583"/>
                <a:gd name="T3" fmla="*/ 0 h 362"/>
                <a:gd name="T4" fmla="*/ 0 w 583"/>
                <a:gd name="T5" fmla="*/ 181 h 362"/>
                <a:gd name="T6" fmla="*/ 28 w 583"/>
                <a:gd name="T7" fmla="*/ 362 h 362"/>
                <a:gd name="T8" fmla="*/ 583 w 583"/>
                <a:gd name="T9" fmla="*/ 181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362">
                  <a:moveTo>
                    <a:pt x="583" y="181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9" y="57"/>
                    <a:pt x="0" y="118"/>
                    <a:pt x="0" y="181"/>
                  </a:cubicBezTo>
                  <a:cubicBezTo>
                    <a:pt x="0" y="244"/>
                    <a:pt x="9" y="305"/>
                    <a:pt x="28" y="362"/>
                  </a:cubicBezTo>
                  <a:cubicBezTo>
                    <a:pt x="583" y="181"/>
                    <a:pt x="583" y="181"/>
                    <a:pt x="583" y="181"/>
                  </a:cubicBezTo>
                  <a:close/>
                </a:path>
              </a:pathLst>
            </a:custGeom>
            <a:solidFill>
              <a:schemeClr val="accent5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nb-NO" sz="3200"/>
            </a:p>
          </p:txBody>
        </p:sp>
        <p:sp>
          <p:nvSpPr>
            <p:cNvPr id="366" name="Freeform 63">
              <a:extLst>
                <a:ext uri="{FF2B5EF4-FFF2-40B4-BE49-F238E27FC236}">
                  <a16:creationId xmlns:a16="http://schemas.microsoft.com/office/drawing/2014/main" id="{D0643704-D90C-A5CF-C135-BEBED26B0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6982" y="2322756"/>
              <a:ext cx="904184" cy="770689"/>
            </a:xfrm>
            <a:custGeom>
              <a:avLst/>
              <a:gdLst>
                <a:gd name="T0" fmla="*/ 555 w 555"/>
                <a:gd name="T1" fmla="*/ 473 h 473"/>
                <a:gd name="T2" fmla="*/ 212 w 555"/>
                <a:gd name="T3" fmla="*/ 0 h 473"/>
                <a:gd name="T4" fmla="*/ 0 w 555"/>
                <a:gd name="T5" fmla="*/ 292 h 473"/>
                <a:gd name="T6" fmla="*/ 555 w 555"/>
                <a:gd name="T7" fmla="*/ 47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473">
                  <a:moveTo>
                    <a:pt x="555" y="473"/>
                  </a:moveTo>
                  <a:cubicBezTo>
                    <a:pt x="212" y="0"/>
                    <a:pt x="212" y="0"/>
                    <a:pt x="212" y="0"/>
                  </a:cubicBezTo>
                  <a:cubicBezTo>
                    <a:pt x="113" y="71"/>
                    <a:pt x="38" y="173"/>
                    <a:pt x="0" y="292"/>
                  </a:cubicBezTo>
                  <a:cubicBezTo>
                    <a:pt x="555" y="473"/>
                    <a:pt x="555" y="473"/>
                    <a:pt x="555" y="473"/>
                  </a:cubicBezTo>
                  <a:close/>
                </a:path>
              </a:pathLst>
            </a:custGeom>
            <a:solidFill>
              <a:schemeClr val="accent6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nb-NO" sz="3200"/>
            </a:p>
          </p:txBody>
        </p:sp>
        <p:sp>
          <p:nvSpPr>
            <p:cNvPr id="367" name="Freeform 64">
              <a:extLst>
                <a:ext uri="{FF2B5EF4-FFF2-40B4-BE49-F238E27FC236}">
                  <a16:creationId xmlns:a16="http://schemas.microsoft.com/office/drawing/2014/main" id="{1B67DB43-1F35-9483-8715-C88290F0B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2417" y="2141781"/>
              <a:ext cx="558749" cy="951665"/>
            </a:xfrm>
            <a:custGeom>
              <a:avLst/>
              <a:gdLst>
                <a:gd name="T0" fmla="*/ 343 w 343"/>
                <a:gd name="T1" fmla="*/ 584 h 584"/>
                <a:gd name="T2" fmla="*/ 343 w 343"/>
                <a:gd name="T3" fmla="*/ 0 h 584"/>
                <a:gd name="T4" fmla="*/ 0 w 343"/>
                <a:gd name="T5" fmla="*/ 111 h 584"/>
                <a:gd name="T6" fmla="*/ 343 w 343"/>
                <a:gd name="T7" fmla="*/ 584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3" h="584">
                  <a:moveTo>
                    <a:pt x="343" y="584"/>
                  </a:moveTo>
                  <a:cubicBezTo>
                    <a:pt x="343" y="0"/>
                    <a:pt x="343" y="0"/>
                    <a:pt x="343" y="0"/>
                  </a:cubicBezTo>
                  <a:cubicBezTo>
                    <a:pt x="214" y="0"/>
                    <a:pt x="96" y="41"/>
                    <a:pt x="0" y="111"/>
                  </a:cubicBezTo>
                  <a:cubicBezTo>
                    <a:pt x="343" y="584"/>
                    <a:pt x="343" y="584"/>
                    <a:pt x="343" y="584"/>
                  </a:cubicBez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nb-NO" sz="3200"/>
            </a:p>
          </p:txBody>
        </p:sp>
      </p:grpSp>
      <p:sp>
        <p:nvSpPr>
          <p:cNvPr id="66" name="Circle: Hollow 65">
            <a:extLst>
              <a:ext uri="{FF2B5EF4-FFF2-40B4-BE49-F238E27FC236}">
                <a16:creationId xmlns:a16="http://schemas.microsoft.com/office/drawing/2014/main" id="{67C5E35A-91D0-68D2-DE1E-F276E13B7C80}"/>
              </a:ext>
            </a:extLst>
          </p:cNvPr>
          <p:cNvSpPr/>
          <p:nvPr/>
        </p:nvSpPr>
        <p:spPr>
          <a:xfrm>
            <a:off x="4341097" y="1674097"/>
            <a:ext cx="3509806" cy="3509806"/>
          </a:xfrm>
          <a:prstGeom prst="donut">
            <a:avLst>
              <a:gd name="adj" fmla="val 168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7DF4021-8007-FECD-FF4C-9569C272443B}"/>
              </a:ext>
            </a:extLst>
          </p:cNvPr>
          <p:cNvGrpSpPr/>
          <p:nvPr/>
        </p:nvGrpSpPr>
        <p:grpSpPr>
          <a:xfrm>
            <a:off x="4934574" y="2267712"/>
            <a:ext cx="2322852" cy="2322577"/>
            <a:chOff x="6345238" y="4948238"/>
            <a:chExt cx="1027113" cy="1058050"/>
          </a:xfrm>
          <a:effectLst>
            <a:outerShdw blurRad="431800" dist="292100" dir="3000000" sx="102000" sy="102000" algn="tl" rotWithShape="0">
              <a:prstClr val="black">
                <a:alpha val="20000"/>
              </a:prstClr>
            </a:outerShdw>
          </a:effectLst>
        </p:grpSpPr>
        <p:sp>
          <p:nvSpPr>
            <p:cNvPr id="77" name="Oval 56">
              <a:extLst>
                <a:ext uri="{FF2B5EF4-FFF2-40B4-BE49-F238E27FC236}">
                  <a16:creationId xmlns:a16="http://schemas.microsoft.com/office/drawing/2014/main" id="{4AF7AC96-2BA6-1175-0C44-1D9B22691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5238" y="4948238"/>
              <a:ext cx="1027113" cy="105805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shade val="30000"/>
                    <a:satMod val="115000"/>
                  </a:schemeClr>
                </a:gs>
                <a:gs pos="100000">
                  <a:schemeClr val="bg2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1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8" name="Oval 57">
              <a:extLst>
                <a:ext uri="{FF2B5EF4-FFF2-40B4-BE49-F238E27FC236}">
                  <a16:creationId xmlns:a16="http://schemas.microsoft.com/office/drawing/2014/main" id="{6459977B-AB30-74CE-BBE6-736ECCF699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3602" y="4977218"/>
              <a:ext cx="970385" cy="100009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nb-NO" sz="18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0F6C66CC-E83B-BE4F-F005-D3D74F2F8E63}"/>
              </a:ext>
            </a:extLst>
          </p:cNvPr>
          <p:cNvSpPr/>
          <p:nvPr/>
        </p:nvSpPr>
        <p:spPr>
          <a:xfrm flipH="1">
            <a:off x="5295126" y="1944214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sz="1800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026A8FA-B895-8F47-E4E7-345EF2A2602E}"/>
              </a:ext>
            </a:extLst>
          </p:cNvPr>
          <p:cNvSpPr/>
          <p:nvPr/>
        </p:nvSpPr>
        <p:spPr>
          <a:xfrm flipH="1">
            <a:off x="4561766" y="2479718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sz="1800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8F590F5-6AE4-4686-8F15-7FD935F6F2D2}"/>
              </a:ext>
            </a:extLst>
          </p:cNvPr>
          <p:cNvSpPr/>
          <p:nvPr/>
        </p:nvSpPr>
        <p:spPr>
          <a:xfrm flipH="1">
            <a:off x="4307993" y="3290500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10</a:t>
            </a:r>
            <a:endParaRPr lang="nb-NO" sz="1800" b="1">
              <a:solidFill>
                <a:schemeClr val="bg1"/>
              </a:solidFill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038DBAF-5634-DFA8-D1FE-042CE976AB28}"/>
              </a:ext>
            </a:extLst>
          </p:cNvPr>
          <p:cNvSpPr/>
          <p:nvPr/>
        </p:nvSpPr>
        <p:spPr>
          <a:xfrm flipH="1">
            <a:off x="4540260" y="4137843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9</a:t>
            </a:r>
            <a:endParaRPr lang="nb-NO" sz="1800" b="1">
              <a:solidFill>
                <a:schemeClr val="bg1"/>
              </a:solidFill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035FDBC-13D9-CDCD-99CD-05D64C9E3B41}"/>
              </a:ext>
            </a:extLst>
          </p:cNvPr>
          <p:cNvSpPr/>
          <p:nvPr/>
        </p:nvSpPr>
        <p:spPr>
          <a:xfrm flipH="1">
            <a:off x="5295126" y="4628184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8</a:t>
            </a:r>
            <a:endParaRPr lang="nb-NO" sz="1800" b="1">
              <a:solidFill>
                <a:schemeClr val="bg1"/>
              </a:solidFill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9837238-2B35-944C-DE82-9FFABF6AF2C9}"/>
              </a:ext>
            </a:extLst>
          </p:cNvPr>
          <p:cNvSpPr/>
          <p:nvPr/>
        </p:nvSpPr>
        <p:spPr>
          <a:xfrm>
            <a:off x="6120963" y="1944214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1</a:t>
            </a:r>
            <a:endParaRPr lang="nb-NO" sz="1800" b="1">
              <a:solidFill>
                <a:schemeClr val="bg1"/>
              </a:solidFill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52C3616-6F99-9174-F606-1F64C6F8E2E1}"/>
              </a:ext>
            </a:extLst>
          </p:cNvPr>
          <p:cNvSpPr/>
          <p:nvPr/>
        </p:nvSpPr>
        <p:spPr>
          <a:xfrm>
            <a:off x="6875829" y="2479718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2</a:t>
            </a:r>
            <a:endParaRPr lang="nb-NO" sz="1800" b="1">
              <a:solidFill>
                <a:schemeClr val="bg1"/>
              </a:solidFill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56747A3-A324-4A2A-8193-4DF17B3F87C0}"/>
              </a:ext>
            </a:extLst>
          </p:cNvPr>
          <p:cNvSpPr/>
          <p:nvPr/>
        </p:nvSpPr>
        <p:spPr>
          <a:xfrm>
            <a:off x="7108096" y="3290500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3</a:t>
            </a:r>
            <a:endParaRPr lang="nb-NO" sz="1800" b="1">
              <a:solidFill>
                <a:schemeClr val="bg1"/>
              </a:solidFill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21A0723-FB27-8ED4-3132-D131B08D6B88}"/>
              </a:ext>
            </a:extLst>
          </p:cNvPr>
          <p:cNvSpPr/>
          <p:nvPr/>
        </p:nvSpPr>
        <p:spPr>
          <a:xfrm>
            <a:off x="6875829" y="4137843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4</a:t>
            </a:r>
            <a:endParaRPr lang="nb-NO" sz="1800" b="1">
              <a:solidFill>
                <a:schemeClr val="bg1"/>
              </a:solidFill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556BB37-EA44-F1CA-9DE7-588C799E9289}"/>
              </a:ext>
            </a:extLst>
          </p:cNvPr>
          <p:cNvSpPr/>
          <p:nvPr/>
        </p:nvSpPr>
        <p:spPr>
          <a:xfrm>
            <a:off x="6120963" y="4628184"/>
            <a:ext cx="77268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b="1">
                <a:solidFill>
                  <a:schemeClr val="bg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5</a:t>
            </a:r>
            <a:endParaRPr lang="nb-NO" sz="1800" b="1">
              <a:solidFill>
                <a:schemeClr val="bg1"/>
              </a:solidFill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86EFF2F-C7BB-63BC-BE6C-434812673D1B}"/>
              </a:ext>
            </a:extLst>
          </p:cNvPr>
          <p:cNvSpPr txBox="1"/>
          <p:nvPr/>
        </p:nvSpPr>
        <p:spPr>
          <a:xfrm>
            <a:off x="9305285" y="743980"/>
            <a:ext cx="2175634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JANUAR</a:t>
            </a:r>
          </a:p>
          <a:p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Sett opp </a:t>
            </a:r>
            <a:r>
              <a:rPr lang="nb-NO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årshjul</a:t>
            </a:r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 med aktiviteter. Låse aktivitetene I skolens årsplan.</a:t>
            </a:r>
          </a:p>
          <a:p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  <a:p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B9ADE3B-13AB-4AF7-96E4-A6C9FA8DDA6D}"/>
              </a:ext>
            </a:extLst>
          </p:cNvPr>
          <p:cNvSpPr txBox="1"/>
          <p:nvPr/>
        </p:nvSpPr>
        <p:spPr>
          <a:xfrm>
            <a:off x="711082" y="743980"/>
            <a:ext cx="2175634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DESEMBER</a:t>
            </a:r>
          </a:p>
          <a:p>
            <a:pPr algn="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Gjennomgang av aktivitetene som er gjennomført i løpet av året. Vurdering av forbedringstiltak.</a:t>
            </a:r>
          </a:p>
          <a:p>
            <a:pPr algn="r"/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EDE6F43-EB3F-D468-3C03-E23AE7CA9F7B}"/>
              </a:ext>
            </a:extLst>
          </p:cNvPr>
          <p:cNvSpPr txBox="1"/>
          <p:nvPr/>
        </p:nvSpPr>
        <p:spPr>
          <a:xfrm>
            <a:off x="9305285" y="5129136"/>
            <a:ext cx="2175634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MAI</a:t>
            </a:r>
          </a:p>
          <a:p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Tema – avvik og avvikshåndtering. Alle melder inn (fiktive) avvik.</a:t>
            </a:r>
          </a:p>
          <a:p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  <a:p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5E24895-613E-1F39-5F5F-4B13877FF796}"/>
              </a:ext>
            </a:extLst>
          </p:cNvPr>
          <p:cNvSpPr txBox="1"/>
          <p:nvPr/>
        </p:nvSpPr>
        <p:spPr>
          <a:xfrm>
            <a:off x="601249" y="5129136"/>
            <a:ext cx="2285467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AUGUST</a:t>
            </a:r>
          </a:p>
          <a:p>
            <a:pPr algn="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Informere de ansatte om skoleleders forventninger til arbeidet med informasjonssikkerhet og personvern. </a:t>
            </a:r>
          </a:p>
          <a:p>
            <a:pPr algn="r"/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7171A55-2FE6-0E5E-BAF7-73567C520984}"/>
              </a:ext>
            </a:extLst>
          </p:cNvPr>
          <p:cNvSpPr txBox="1"/>
          <p:nvPr/>
        </p:nvSpPr>
        <p:spPr>
          <a:xfrm>
            <a:off x="9305285" y="1840269"/>
            <a:ext cx="2175634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FEBRUAR</a:t>
            </a:r>
          </a:p>
          <a:p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Tema – Safer </a:t>
            </a:r>
            <a:r>
              <a:rPr lang="nb-NO" sz="1000" dirty="0" err="1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Internet</a:t>
            </a:r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 Day.</a:t>
            </a:r>
          </a:p>
          <a:p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 </a:t>
            </a:r>
          </a:p>
          <a:p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  <a:p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EC92523-97A6-4EE2-0715-A1B41C2D4EB6}"/>
              </a:ext>
            </a:extLst>
          </p:cNvPr>
          <p:cNvSpPr txBox="1"/>
          <p:nvPr/>
        </p:nvSpPr>
        <p:spPr>
          <a:xfrm>
            <a:off x="9305285" y="2936558"/>
            <a:ext cx="2175634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MARS</a:t>
            </a:r>
          </a:p>
          <a:p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Gjennomgå behandlingsprotokoll og systemoversikt.  Sikre at alle behandlinger og systemer er oppført I oversiktene.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7D5AF2B-CD82-8F1D-9462-9341BEC6F18A}"/>
              </a:ext>
            </a:extLst>
          </p:cNvPr>
          <p:cNvSpPr txBox="1"/>
          <p:nvPr/>
        </p:nvSpPr>
        <p:spPr>
          <a:xfrm>
            <a:off x="711082" y="1840269"/>
            <a:ext cx="2175634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NOVEMBER</a:t>
            </a:r>
          </a:p>
          <a:p>
            <a:pPr algn="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Gjennomføre verdivurderinger. Gjennomføre risikovurderinger (ROS og DPIA).</a:t>
            </a:r>
          </a:p>
          <a:p>
            <a:pPr algn="r"/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3FC226B-1965-F5A7-C584-2DB53D818690}"/>
              </a:ext>
            </a:extLst>
          </p:cNvPr>
          <p:cNvSpPr txBox="1"/>
          <p:nvPr/>
        </p:nvSpPr>
        <p:spPr>
          <a:xfrm>
            <a:off x="9305285" y="4032847"/>
            <a:ext cx="2175634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APRIL</a:t>
            </a:r>
          </a:p>
          <a:p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Gjennomføre verdivurderinger. Gjennomføre risikovurderinger (ROS og DPIA).</a:t>
            </a:r>
          </a:p>
          <a:p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DA154EA-BFAB-4FBA-B2D8-3F76CA23CD1B}"/>
              </a:ext>
            </a:extLst>
          </p:cNvPr>
          <p:cNvSpPr txBox="1"/>
          <p:nvPr/>
        </p:nvSpPr>
        <p:spPr>
          <a:xfrm>
            <a:off x="601249" y="4032847"/>
            <a:ext cx="2285467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SEPTEMBER</a:t>
            </a:r>
          </a:p>
          <a:p>
            <a:pPr algn="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Tema – informasjon til de registrerte. Gjennomgå personvernerklæringene. Informere foreldrene på foreldremøtene.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09E9E84-7711-2268-E06F-91D850B8EF4E}"/>
              </a:ext>
            </a:extLst>
          </p:cNvPr>
          <p:cNvSpPr txBox="1"/>
          <p:nvPr/>
        </p:nvSpPr>
        <p:spPr>
          <a:xfrm>
            <a:off x="711082" y="2936558"/>
            <a:ext cx="2175634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Mongolian Baiti" panose="03000500000000000000" pitchFamily="66" charset="0"/>
              </a:rPr>
              <a:t>OKTOBER</a:t>
            </a:r>
          </a:p>
          <a:p>
            <a:pPr algn="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  <a:cs typeface="Mongolian Baiti" panose="03000500000000000000" pitchFamily="66" charset="0"/>
              </a:rPr>
              <a:t>Tema – sikkerhetsmåneden. Gjennomføre kompetansetiltak. Gjennomføre nettfisking.</a:t>
            </a:r>
          </a:p>
          <a:p>
            <a:pPr algn="r"/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  <a:cs typeface="Mongolian Baiti" panose="03000500000000000000" pitchFamily="66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3B09D4F-46F4-CF35-9C79-31A64A58E84C}"/>
              </a:ext>
            </a:extLst>
          </p:cNvPr>
          <p:cNvSpPr/>
          <p:nvPr/>
        </p:nvSpPr>
        <p:spPr>
          <a:xfrm>
            <a:off x="5126670" y="3059669"/>
            <a:ext cx="1938660" cy="73866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nb-NO" sz="2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Årshjul</a:t>
            </a:r>
            <a:r>
              <a:rPr lang="nb-NO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for skoleleder 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E776746-D087-A68D-0E5E-38F739515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52400"/>
            <a:ext cx="764108" cy="68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71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1D0EF92D-0832-6322-3ACD-28DEC5901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52400"/>
            <a:ext cx="764108" cy="687738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14D75775-4A2F-9D43-61DA-32DC155FBCF7}"/>
              </a:ext>
            </a:extLst>
          </p:cNvPr>
          <p:cNvSpPr txBox="1"/>
          <p:nvPr/>
        </p:nvSpPr>
        <p:spPr>
          <a:xfrm>
            <a:off x="1628384" y="388307"/>
            <a:ext cx="8455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/>
              <a:t>Tema til </a:t>
            </a:r>
            <a:r>
              <a:rPr lang="nb-NO" sz="2400" b="1" dirty="0" err="1"/>
              <a:t>årshjulet</a:t>
            </a:r>
            <a:endParaRPr lang="nb-NO" sz="2400" b="1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3FD9C4F-2B45-4CD9-2FC6-E6C530CE2E57}"/>
              </a:ext>
            </a:extLst>
          </p:cNvPr>
          <p:cNvSpPr txBox="1"/>
          <p:nvPr/>
        </p:nvSpPr>
        <p:spPr>
          <a:xfrm>
            <a:off x="576196" y="1252603"/>
            <a:ext cx="1122332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nb-NO" b="1" dirty="0"/>
              <a:t>Følgende aktiviteter kan tas inn i skolens </a:t>
            </a:r>
            <a:r>
              <a:rPr lang="nb-NO" b="1" dirty="0" err="1"/>
              <a:t>årshjul</a:t>
            </a:r>
            <a:r>
              <a:rPr lang="nb-NO" b="1" dirty="0"/>
              <a:t> for informasjonssikkerhet og personvern: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dirty="0"/>
              <a:t>Gjennomgå behandlingsprotokoll og oversikt over alle skolesystemer (få oversikt over hva skolen har)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dirty="0"/>
              <a:t>Gjennomfør risikovurderinger (ROS/DPIA)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dirty="0"/>
              <a:t>Gjennomgå informasjon som skolen gir de registrerte (i digitale læremidler, personvernerklæring, skjema </a:t>
            </a:r>
            <a:r>
              <a:rPr lang="nb-NO" dirty="0" err="1"/>
              <a:t>etc</a:t>
            </a:r>
            <a:r>
              <a:rPr lang="nb-NO" dirty="0"/>
              <a:t>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dirty="0"/>
              <a:t>Gjennomfør opplæring- og kompetansetiltak (oktober er sikkerhetsmåneden)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dirty="0"/>
              <a:t>Gjennomfør nettfiskingskampanjer (test om de ansatte blir nettfisket)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dirty="0"/>
              <a:t>Tema for ansatte – sikkerhetsinstruksen (hva er grunnreglene som vi alle skal følge?)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dirty="0"/>
              <a:t>Tema for ansatte – avvik (alle melder inn et (fiktivt) avvik så de blir kjent med avvikssystemet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dirty="0"/>
              <a:t>Tema for ansatte – foreldrekommunikasjon (i hvilke kanaler skal vi samhandle i?)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dirty="0"/>
              <a:t>Tema for ansatte – innsynsforespørsler (hvordan skal de håndteres)?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dirty="0"/>
              <a:t>Tema for ansatte – de registrertes rettigheter (hva er elevenes rettigheter)?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dirty="0"/>
              <a:t>Tema for ansatte – personvernregelverket på 1-2-3 (hva er det viktigste de ansatte må vite?)</a:t>
            </a:r>
          </a:p>
          <a:p>
            <a:r>
              <a:rPr lang="nb-NO" b="1" dirty="0"/>
              <a:t>Viktig: skoleeier skal fokusere på styrende og kontrollerende aktiviteter, mens skoleleder skal fokusere på gjennomførende aktiviteter.</a:t>
            </a:r>
          </a:p>
        </p:txBody>
      </p:sp>
    </p:spTree>
    <p:extLst>
      <p:ext uri="{BB962C8B-B14F-4D97-AF65-F5344CB8AC3E}">
        <p14:creationId xmlns:p14="http://schemas.microsoft.com/office/powerpoint/2010/main" val="2250520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726b3590adb600b8de97dbb69e222f4d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206ee50aa452f153f6beccadf165da4c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DEBA590-C7F8-4EDB-8556-148859577173}"/>
</file>

<file path=customXml/itemProps2.xml><?xml version="1.0" encoding="utf-8"?>
<ds:datastoreItem xmlns:ds="http://schemas.openxmlformats.org/officeDocument/2006/customXml" ds:itemID="{FD3152AD-70F0-4970-9071-D76496AC542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A86AD4-5073-4501-A3FD-CFD1F205AE98}">
  <ds:schemaRefs>
    <ds:schemaRef ds:uri="http://www.w3.org/XML/1998/namespace"/>
    <ds:schemaRef ds:uri="http://schemas.microsoft.com/office/2006/metadata/properties"/>
    <ds:schemaRef ds:uri="http://purl.org/dc/dcmitype/"/>
    <ds:schemaRef ds:uri="http://schemas.microsoft.com/office/2006/documentManagement/types"/>
    <ds:schemaRef ds:uri="7d88db6c-a4a6-42bb-82c2-7a63f6a238f8"/>
    <ds:schemaRef ds:uri="http://purl.org/dc/elements/1.1/"/>
    <ds:schemaRef ds:uri="44f892ea-d882-4a61-8ec7-e54b8bcb3b7b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454</Words>
  <Application>Microsoft Office PowerPoint</Application>
  <PresentationFormat>Widescreen</PresentationFormat>
  <Paragraphs>81</Paragraphs>
  <Slides>3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9" baseType="lpstr">
      <vt:lpstr>Adobe Fan Heiti Std B</vt:lpstr>
      <vt:lpstr>Aptos</vt:lpstr>
      <vt:lpstr>Aptos Display</vt:lpstr>
      <vt:lpstr>Arial</vt:lpstr>
      <vt:lpstr>Mongolian Baiti</vt:lpstr>
      <vt:lpstr>Office-tema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Roy Allan Hansen</dc:creator>
  <cp:lastModifiedBy>Kristine Sylta</cp:lastModifiedBy>
  <cp:revision>9</cp:revision>
  <dcterms:created xsi:type="dcterms:W3CDTF">2024-09-21T14:09:25Z</dcterms:created>
  <dcterms:modified xsi:type="dcterms:W3CDTF">2026-02-17T12:15:30Z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