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658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F9EA-15D4-43F1-BEB9-8B32334542BE}" type="datetimeFigureOut">
              <a:rPr lang="nb-NO" smtClean="0"/>
              <a:t>24.08.2017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33E8D-CF97-4EA7-BBA6-1F28459DC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8816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F9EA-15D4-43F1-BEB9-8B32334542BE}" type="datetimeFigureOut">
              <a:rPr lang="nb-NO" smtClean="0"/>
              <a:t>24.08.2017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33E8D-CF97-4EA7-BBA6-1F28459DC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4058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F9EA-15D4-43F1-BEB9-8B32334542BE}" type="datetimeFigureOut">
              <a:rPr lang="nb-NO" smtClean="0"/>
              <a:t>24.08.2017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33E8D-CF97-4EA7-BBA6-1F28459DC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9146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F9EA-15D4-43F1-BEB9-8B32334542BE}" type="datetimeFigureOut">
              <a:rPr lang="nb-NO" smtClean="0"/>
              <a:t>24.08.2017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33E8D-CF97-4EA7-BBA6-1F28459DC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98320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F9EA-15D4-43F1-BEB9-8B32334542BE}" type="datetimeFigureOut">
              <a:rPr lang="nb-NO" smtClean="0"/>
              <a:t>24.08.2017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33E8D-CF97-4EA7-BBA6-1F28459DC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26323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F9EA-15D4-43F1-BEB9-8B32334542BE}" type="datetimeFigureOut">
              <a:rPr lang="nb-NO" smtClean="0"/>
              <a:t>24.08.2017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33E8D-CF97-4EA7-BBA6-1F28459DC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84241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F9EA-15D4-43F1-BEB9-8B32334542BE}" type="datetimeFigureOut">
              <a:rPr lang="nb-NO" smtClean="0"/>
              <a:t>24.08.2017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33E8D-CF97-4EA7-BBA6-1F28459DC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7044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F9EA-15D4-43F1-BEB9-8B32334542BE}" type="datetimeFigureOut">
              <a:rPr lang="nb-NO" smtClean="0"/>
              <a:t>24.08.2017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33E8D-CF97-4EA7-BBA6-1F28459DC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16360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F9EA-15D4-43F1-BEB9-8B32334542BE}" type="datetimeFigureOut">
              <a:rPr lang="nb-NO" smtClean="0"/>
              <a:t>24.08.2017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33E8D-CF97-4EA7-BBA6-1F28459DC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3636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F9EA-15D4-43F1-BEB9-8B32334542BE}" type="datetimeFigureOut">
              <a:rPr lang="nb-NO" smtClean="0"/>
              <a:t>24.08.2017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33E8D-CF97-4EA7-BBA6-1F28459DC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92043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7AF9EA-15D4-43F1-BEB9-8B32334542BE}" type="datetimeFigureOut">
              <a:rPr lang="nb-NO" smtClean="0"/>
              <a:t>24.08.2017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533E8D-CF97-4EA7-BBA6-1F28459DC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71100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7AF9EA-15D4-43F1-BEB9-8B32334542BE}" type="datetimeFigureOut">
              <a:rPr lang="nb-NO" smtClean="0"/>
              <a:t>24.08.2017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33E8D-CF97-4EA7-BBA6-1F28459DC9DD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8480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ovdata.no/lov/2009-04-17-19" TargetMode="External"/><Relationship Id="rId2" Type="http://schemas.openxmlformats.org/officeDocument/2006/relationships/hyperlink" Target="https://lovdata.no/forskrift/2009-12-15-1546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VANNSKUTER - UTFORDRINGER</a:t>
            </a:r>
            <a:endParaRPr lang="nb-NO" dirty="0"/>
          </a:p>
        </p:txBody>
      </p:sp>
      <p:pic>
        <p:nvPicPr>
          <p:cNvPr id="6" name="Plassholder for innhold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</p:spTree>
    <p:extLst>
      <p:ext uri="{BB962C8B-B14F-4D97-AF65-F5344CB8AC3E}">
        <p14:creationId xmlns:p14="http://schemas.microsoft.com/office/powerpoint/2010/main" val="234388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Havne- og farvannsloven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600200"/>
            <a:ext cx="6552727" cy="4525963"/>
          </a:xfrm>
        </p:spPr>
      </p:pic>
    </p:spTree>
    <p:extLst>
      <p:ext uri="{BB962C8B-B14F-4D97-AF65-F5344CB8AC3E}">
        <p14:creationId xmlns:p14="http://schemas.microsoft.com/office/powerpoint/2010/main" val="97150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Kommunens sjøområde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88193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Statens sjøområde</a:t>
            </a: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4280264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/>
              <a:t>Opphevelse av </a:t>
            </a:r>
            <a:r>
              <a:rPr lang="nb-NO" dirty="0" smtClean="0"/>
              <a:t>vannscooter-</a:t>
            </a:r>
            <a:br>
              <a:rPr lang="nb-NO" dirty="0" smtClean="0"/>
            </a:br>
            <a:r>
              <a:rPr lang="nb-NO" dirty="0" err="1" smtClean="0"/>
              <a:t>forskriften</a:t>
            </a:r>
            <a:r>
              <a:rPr lang="nb-NO" dirty="0"/>
              <a:t/>
            </a:r>
            <a:br>
              <a:rPr lang="nb-NO" dirty="0"/>
            </a:br>
            <a:endParaRPr lang="nb-NO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58" y="1600200"/>
            <a:ext cx="8061084" cy="4525963"/>
          </a:xfrm>
        </p:spPr>
      </p:pic>
    </p:spTree>
    <p:extLst>
      <p:ext uri="{BB962C8B-B14F-4D97-AF65-F5344CB8AC3E}">
        <p14:creationId xmlns:p14="http://schemas.microsoft.com/office/powerpoint/2010/main" val="1789606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868958"/>
          </a:xfrm>
        </p:spPr>
        <p:txBody>
          <a:bodyPr>
            <a:noAutofit/>
          </a:bodyPr>
          <a:lstStyle/>
          <a:p>
            <a:r>
              <a:rPr lang="nb-NO" sz="3200" dirty="0"/>
              <a:t>Kommunene kan fortsatt ved behov fastsette lokale forskrifter om bruk av vannscooter.</a:t>
            </a:r>
            <a:br>
              <a:rPr lang="nb-NO" sz="3200" dirty="0"/>
            </a:br>
            <a:endParaRPr lang="nb-NO" sz="3200" dirty="0"/>
          </a:p>
        </p:txBody>
      </p:sp>
      <p:pic>
        <p:nvPicPr>
          <p:cNvPr id="4" name="Plassholder for innhold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96" y="1600200"/>
            <a:ext cx="8049807" cy="4525963"/>
          </a:xfrm>
        </p:spPr>
      </p:pic>
    </p:spTree>
    <p:extLst>
      <p:ext uri="{BB962C8B-B14F-4D97-AF65-F5344CB8AC3E}">
        <p14:creationId xmlns:p14="http://schemas.microsoft.com/office/powerpoint/2010/main" val="242727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Kommunenes hjemmel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sz="2600" dirty="0"/>
              <a:t>Kommunene har i </a:t>
            </a:r>
            <a:r>
              <a:rPr lang="nb-NO" sz="2600" i="1" dirty="0">
                <a:hlinkClick r:id="rId2"/>
              </a:rPr>
              <a:t>forskrift 15. desember 2009 nr. 1546</a:t>
            </a:r>
            <a:r>
              <a:rPr lang="nb-NO" sz="2600" dirty="0"/>
              <a:t> </a:t>
            </a:r>
            <a:r>
              <a:rPr lang="nb-NO" sz="2600" i="1" dirty="0"/>
              <a:t>om fartsbegrensninger i sjø, elv og innsjø</a:t>
            </a:r>
            <a:r>
              <a:rPr lang="nb-NO" sz="2600" dirty="0"/>
              <a:t> hjemmel til å gi lokale forskrifter med fartsgrenser. Denne </a:t>
            </a:r>
            <a:r>
              <a:rPr lang="nb-NO" sz="2600" dirty="0" err="1"/>
              <a:t>forskriften</a:t>
            </a:r>
            <a:r>
              <a:rPr lang="nb-NO" sz="2600" dirty="0"/>
              <a:t> har også generelle krav om aktsomhet, sikkerhet og hensyn til badende. Kommunene har også hjemmel i </a:t>
            </a:r>
            <a:r>
              <a:rPr lang="nb-NO" sz="2600" i="1" dirty="0">
                <a:hlinkClick r:id="rId3"/>
              </a:rPr>
              <a:t>lov 17. april 2009 nr. 19</a:t>
            </a:r>
            <a:r>
              <a:rPr lang="nb-NO" sz="2600" dirty="0"/>
              <a:t> </a:t>
            </a:r>
            <a:r>
              <a:rPr lang="nb-NO" sz="2600" i="1" dirty="0"/>
              <a:t>om havner og farvann (havne- og farvannsloven)</a:t>
            </a:r>
            <a:r>
              <a:rPr lang="nb-NO" sz="2600" dirty="0"/>
              <a:t> til å begrense bruk av fartøy på sjøen av hensyn til friluftsliv, miljø, fremkommelighet, trygg ferdsel og forsvarlig bruk. Det vil fortsatt være forbudt å bruke vannscooter i enkelte verneområder. 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55073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/>
          <p:nvPr/>
        </p:nvPicPr>
        <p:blipFill>
          <a:blip r:embed="rId2"/>
          <a:stretch>
            <a:fillRect/>
          </a:stretch>
        </p:blipFill>
        <p:spPr>
          <a:xfrm>
            <a:off x="1366837" y="838200"/>
            <a:ext cx="6410325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718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e 1"/>
          <p:cNvPicPr/>
          <p:nvPr/>
        </p:nvPicPr>
        <p:blipFill>
          <a:blip r:embed="rId2"/>
          <a:stretch>
            <a:fillRect/>
          </a:stretch>
        </p:blipFill>
        <p:spPr>
          <a:xfrm>
            <a:off x="848360" y="548640"/>
            <a:ext cx="7447280" cy="576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81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Problemstillinger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204864"/>
            <a:ext cx="4040188" cy="3921299"/>
          </a:xfrm>
        </p:spPr>
        <p:txBody>
          <a:bodyPr>
            <a:normAutofit/>
          </a:bodyPr>
          <a:lstStyle/>
          <a:p>
            <a:r>
              <a:rPr lang="nb-NO" sz="1800" dirty="0" smtClean="0"/>
              <a:t>Hjemler ny forskrift muligheten for å regulere </a:t>
            </a:r>
            <a:r>
              <a:rPr lang="nb-NO" sz="1800" b="1" dirty="0" smtClean="0"/>
              <a:t>kun </a:t>
            </a:r>
            <a:r>
              <a:rPr lang="nb-NO" sz="1800" dirty="0" smtClean="0"/>
              <a:t>vannskuter?</a:t>
            </a:r>
          </a:p>
          <a:p>
            <a:r>
              <a:rPr lang="nb-NO" sz="1800" dirty="0" smtClean="0"/>
              <a:t>Kan kommunen </a:t>
            </a:r>
            <a:r>
              <a:rPr lang="nb-NO" sz="1800" b="1" dirty="0" smtClean="0"/>
              <a:t>kun</a:t>
            </a:r>
            <a:r>
              <a:rPr lang="nb-NO" sz="1800" dirty="0" smtClean="0"/>
              <a:t> regulere eget sjøområde?</a:t>
            </a:r>
          </a:p>
          <a:p>
            <a:r>
              <a:rPr lang="nb-NO" sz="1800" dirty="0" smtClean="0"/>
              <a:t>Lokal forskrift som også regulerer forbud i Statens området (farledene) – må den godkjennes av Kystverket?</a:t>
            </a:r>
          </a:p>
          <a:p>
            <a:r>
              <a:rPr lang="nb-NO" sz="1800" dirty="0" smtClean="0"/>
              <a:t>Hvem kan overprøve et Kommunestyrevedtak vedrørende lokal forskrift som også omfatter farledene, når beslutningskompetansen er gitt Kommunestyret?</a:t>
            </a:r>
          </a:p>
          <a:p>
            <a:endParaRPr lang="nb-NO" sz="1800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nb-NO" sz="1800" dirty="0" smtClean="0"/>
              <a:t>Kan kommunen lage lokal forskrift knyttet til vernede områder (nasjonalpark), selv om disse delvis er farleder.</a:t>
            </a:r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255371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</TotalTime>
  <Words>124</Words>
  <Application>Microsoft Office PowerPoint</Application>
  <PresentationFormat>Skjermfremvisning (4:3)</PresentationFormat>
  <Paragraphs>14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Office-tema</vt:lpstr>
      <vt:lpstr>VANNSKUTER - UTFORDRINGER</vt:lpstr>
      <vt:lpstr>Havne- og farvannsloven</vt:lpstr>
      <vt:lpstr>Kommunens sjøområde</vt:lpstr>
      <vt:lpstr>Statens sjøområde</vt:lpstr>
      <vt:lpstr>Opphevelse av vannscooter- forskriften </vt:lpstr>
      <vt:lpstr>Kommunene kan fortsatt ved behov fastsette lokale forskrifter om bruk av vannscooter. </vt:lpstr>
      <vt:lpstr>Kommunenes hjemmel</vt:lpstr>
      <vt:lpstr>PowerPoint-presentasjon</vt:lpstr>
      <vt:lpstr>PowerPoint-presentasjon</vt:lpstr>
      <vt:lpstr>Problemstillinger</vt:lpstr>
    </vt:vector>
  </TitlesOfParts>
  <Company>Kragero kommune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VANNSKUTER - UTFORDRINGER</dc:title>
  <dc:creator>Jone Blikra</dc:creator>
  <cp:lastModifiedBy>Halvard Dahle Lægreid</cp:lastModifiedBy>
  <cp:revision>9</cp:revision>
  <dcterms:created xsi:type="dcterms:W3CDTF">2017-08-17T14:54:49Z</dcterms:created>
  <dcterms:modified xsi:type="dcterms:W3CDTF">2017-08-24T10:36:39Z</dcterms:modified>
</cp:coreProperties>
</file>