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4006" r:id="rId6"/>
    <p:sldMasterId id="2147483904" r:id="rId7"/>
    <p:sldMasterId id="2147483950" r:id="rId8"/>
    <p:sldMasterId id="2147483998" r:id="rId9"/>
    <p:sldMasterId id="2147484009" r:id="rId10"/>
  </p:sldMasterIdLst>
  <p:notesMasterIdLst>
    <p:notesMasterId r:id="rId19"/>
  </p:notesMasterIdLst>
  <p:handoutMasterIdLst>
    <p:handoutMasterId r:id="rId20"/>
  </p:handoutMasterIdLst>
  <p:sldIdLst>
    <p:sldId id="265" r:id="rId11"/>
    <p:sldId id="257" r:id="rId12"/>
    <p:sldId id="263" r:id="rId13"/>
    <p:sldId id="268" r:id="rId14"/>
    <p:sldId id="266" r:id="rId15"/>
    <p:sldId id="267" r:id="rId16"/>
    <p:sldId id="260" r:id="rId17"/>
    <p:sldId id="261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1A1A1A"/>
    <a:srgbClr val="D7D7D7"/>
    <a:srgbClr val="1B1B1B"/>
    <a:srgbClr val="001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24" autoAdjust="0"/>
    <p:restoredTop sz="76837" autoAdjust="0"/>
  </p:normalViewPr>
  <p:slideViewPr>
    <p:cSldViewPr snapToGrid="0">
      <p:cViewPr varScale="1">
        <p:scale>
          <a:sx n="53" d="100"/>
          <a:sy n="53" d="100"/>
        </p:scale>
        <p:origin x="840" y="24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53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B5CA5-DA74-4008-82A0-33DCFD2FF791}" type="datetime1">
              <a:rPr lang="nb-NO" smtClean="0"/>
              <a:t>05.04.2019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899C5-0C5B-41FB-8E64-CD72DFA331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627661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13CA8-7E51-46F1-8503-51C44F27C5A3}" type="datetime1">
              <a:rPr lang="nb-NO" smtClean="0"/>
              <a:t>05.04.2019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ED109-9ECD-4A71-8CBA-746FBDACE8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83610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jpe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43C2389-54F9-4E2C-9578-626E8419A2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9" y="32497"/>
            <a:ext cx="12192000" cy="6858000"/>
          </a:xfrm>
          <a:prstGeom prst="rect">
            <a:avLst/>
          </a:prstGeom>
        </p:spPr>
      </p:pic>
      <p:sp>
        <p:nvSpPr>
          <p:cNvPr id="7" name="Rektangel 6"/>
          <p:cNvSpPr/>
          <p:nvPr userDrawn="1"/>
        </p:nvSpPr>
        <p:spPr>
          <a:xfrm>
            <a:off x="506105" y="597503"/>
            <a:ext cx="11196637" cy="6228000"/>
          </a:xfrm>
          <a:prstGeom prst="rect">
            <a:avLst/>
          </a:prstGeom>
          <a:noFill/>
          <a:ln w="73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600" y="5623200"/>
            <a:ext cx="10329672" cy="1237021"/>
          </a:xfrm>
          <a:prstGeom prst="rect">
            <a:avLst/>
          </a:prstGeom>
        </p:spPr>
      </p:pic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94040" y="3076698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56C7FB95-D7F3-490F-BBDD-5A1F8C3EDC5E}"/>
              </a:ext>
            </a:extLst>
          </p:cNvPr>
          <p:cNvGrpSpPr/>
          <p:nvPr userDrawn="1"/>
        </p:nvGrpSpPr>
        <p:grpSpPr>
          <a:xfrm>
            <a:off x="496273" y="673703"/>
            <a:ext cx="11196637" cy="6259345"/>
            <a:chOff x="496273" y="597503"/>
            <a:chExt cx="11196637" cy="6259345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973E9CE-4008-4787-8B16-26698D98F57F}"/>
                </a:ext>
              </a:extLst>
            </p:cNvPr>
            <p:cNvSpPr/>
            <p:nvPr userDrawn="1"/>
          </p:nvSpPr>
          <p:spPr>
            <a:xfrm>
              <a:off x="496273" y="597503"/>
              <a:ext cx="11196637" cy="6228000"/>
            </a:xfrm>
            <a:prstGeom prst="rect">
              <a:avLst/>
            </a:prstGeom>
            <a:noFill/>
            <a:ln w="730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2C81E904-B6EC-4A46-87C8-5F97E848D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164" y="5652000"/>
              <a:ext cx="10329672" cy="1204848"/>
            </a:xfrm>
            <a:prstGeom prst="rect">
              <a:avLst/>
            </a:prstGeom>
          </p:spPr>
        </p:pic>
      </p:grp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</p:spTree>
    <p:extLst>
      <p:ext uri="{BB962C8B-B14F-4D97-AF65-F5344CB8AC3E}">
        <p14:creationId xmlns:p14="http://schemas.microsoft.com/office/powerpoint/2010/main" val="31721996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02">
          <p15:clr>
            <a:srgbClr val="FBAE40"/>
          </p15:clr>
        </p15:guide>
        <p15:guide id="3" pos="3940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1" y="2251160"/>
            <a:ext cx="5845800" cy="1325563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Kapitteltittel</a:t>
            </a:r>
          </a:p>
        </p:txBody>
      </p:sp>
    </p:spTree>
    <p:extLst>
      <p:ext uri="{BB962C8B-B14F-4D97-AF65-F5344CB8AC3E}">
        <p14:creationId xmlns:p14="http://schemas.microsoft.com/office/powerpoint/2010/main" val="12834525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836613"/>
            <a:ext cx="10514012" cy="75565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tekst 3"/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952625"/>
            <a:ext cx="10514012" cy="367999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</a:defRPr>
            </a:lvl3pPr>
            <a:lvl4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Undertittel Arial </a:t>
            </a:r>
            <a:r>
              <a:rPr lang="nb-NO" dirty="0" err="1"/>
              <a:t>black</a:t>
            </a:r>
            <a:r>
              <a:rPr lang="nb-NO" dirty="0"/>
              <a:t> 18</a:t>
            </a:r>
          </a:p>
          <a:p>
            <a:pPr lvl="1"/>
            <a:r>
              <a:rPr lang="nb-NO" dirty="0"/>
              <a:t>Ingress Arial bold 18</a:t>
            </a:r>
          </a:p>
          <a:p>
            <a:pPr lvl="2"/>
            <a:r>
              <a:rPr lang="nb-NO" dirty="0"/>
              <a:t>Brødtekst Arial 18pt</a:t>
            </a:r>
          </a:p>
          <a:p>
            <a:pPr lvl="3"/>
            <a:r>
              <a:rPr lang="nb-NO" dirty="0"/>
              <a:t>Punktliste Arial 18</a:t>
            </a:r>
          </a:p>
          <a:p>
            <a:pPr lvl="4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23737299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8207C71F-F32F-40A4-9935-E45066428B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962149"/>
            <a:ext cx="5003800" cy="354965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innhold 9">
            <a:extLst>
              <a:ext uri="{FF2B5EF4-FFF2-40B4-BE49-F238E27FC236}">
                <a16:creationId xmlns:a16="http://schemas.microsoft.com/office/drawing/2014/main" id="{8170C412-BB72-43A9-9BED-BA2C51616D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1" y="1962148"/>
            <a:ext cx="5005388" cy="354965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FBF7B5B-F812-45C8-BB04-0F49713B0D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836612"/>
            <a:ext cx="10512425" cy="75565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07309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9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5" y="836613"/>
            <a:ext cx="442753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4DB86B-A0AC-4801-978E-A21D6BF196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24675" y="1952624"/>
            <a:ext cx="4427538" cy="3671889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E62B2BE-7665-471A-8FA2-AB0EE326B0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5697538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Foto: H:15,83 cm B: 16,93 cm</a:t>
            </a:r>
          </a:p>
        </p:txBody>
      </p:sp>
    </p:spTree>
    <p:extLst>
      <p:ext uri="{BB962C8B-B14F-4D97-AF65-F5344CB8AC3E}">
        <p14:creationId xmlns:p14="http://schemas.microsoft.com/office/powerpoint/2010/main" val="89049365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9788" y="836612"/>
            <a:ext cx="4427537" cy="755651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DDFF819A-2F5B-4A7F-B0F6-E8F1513E32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5758" y="1952624"/>
            <a:ext cx="4431568" cy="3670575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1F8475F-FC92-43DA-BF77-EADC148287B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275"/>
            <a:ext cx="6096000" cy="569726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nb-NO" dirty="0"/>
              <a:t>Foto: H:15,83 cm B: 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897534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liggende vens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6" y="836613"/>
            <a:ext cx="442753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24EA2B22-A45F-4B5F-A0AC-14C35CE947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24674" y="1952625"/>
            <a:ext cx="4427539" cy="36806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BA2D7025-0028-4FBE-9E19-26DB29DB2C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6466"/>
            <a:ext cx="6096000" cy="290107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H:8,06 cm B:16,93 cm</a:t>
            </a:r>
          </a:p>
          <a:p>
            <a:endParaRPr lang="nb-NO" dirty="0"/>
          </a:p>
        </p:txBody>
      </p:sp>
      <p:sp>
        <p:nvSpPr>
          <p:cNvPr id="11" name="Plassholder for bilde 2">
            <a:extLst>
              <a:ext uri="{FF2B5EF4-FFF2-40B4-BE49-F238E27FC236}">
                <a16:creationId xmlns:a16="http://schemas.microsoft.com/office/drawing/2014/main" id="{3CFFDC2E-B36F-471F-8CAD-F0F95AE084E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284328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 cm B:73,93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279695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liggende høy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9788" y="836612"/>
            <a:ext cx="4427537" cy="755651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69F7846-87F2-4519-AC92-9BB3FE2407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5758" y="1952625"/>
            <a:ext cx="4431568" cy="3678976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052A603-A669-4316-9A48-8124B72BC8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285109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H:7,92 cm, B:16,93 cm</a:t>
            </a:r>
          </a:p>
        </p:txBody>
      </p:sp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3153A47A-3459-473F-AD05-D5DDB7DC41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2851090"/>
            <a:ext cx="6096000" cy="28464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H:7,91 cm B: 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188005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tående bilder vens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6" y="836613"/>
            <a:ext cx="442753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66D118F-1B1B-4581-8099-551B4293F1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24676" y="1952625"/>
            <a:ext cx="4427538" cy="36813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9EEBF98-68EC-4A19-8CEC-621A61292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 H:15,87 cm B:8,47 cm</a:t>
            </a:r>
          </a:p>
          <a:p>
            <a:endParaRPr lang="nb-NO" dirty="0"/>
          </a:p>
        </p:txBody>
      </p:sp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62CF16A5-14EA-4426-A0E5-1BCA52A9AC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49588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 8,47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91601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tående bilder høy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5758" y="836613"/>
            <a:ext cx="443156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4C30B0CE-FDC8-45D0-A6F0-C29A47CB941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5758" y="1952625"/>
            <a:ext cx="4431568" cy="3678976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E0A85156-8413-467D-ABD7-3FB56BD769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2412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B:8,47 cm</a:t>
            </a:r>
          </a:p>
          <a:p>
            <a:endParaRPr lang="nb-NO" dirty="0"/>
          </a:p>
        </p:txBody>
      </p:sp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E0A85156-8413-467D-ABD7-3FB56BD769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B:8,47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520894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palter gråt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3"/>
          <p:cNvSpPr>
            <a:spLocks noGrp="1"/>
          </p:cNvSpPr>
          <p:nvPr>
            <p:ph type="body" sz="half" idx="13"/>
          </p:nvPr>
        </p:nvSpPr>
        <p:spPr>
          <a:xfrm>
            <a:off x="19839" y="1257300"/>
            <a:ext cx="4037153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half" idx="14"/>
          </p:nvPr>
        </p:nvSpPr>
        <p:spPr>
          <a:xfrm>
            <a:off x="4056992" y="1257300"/>
            <a:ext cx="4050767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6" name="Plassholder for tekst 3"/>
          <p:cNvSpPr>
            <a:spLocks noGrp="1"/>
          </p:cNvSpPr>
          <p:nvPr>
            <p:ph type="body" sz="half" idx="15"/>
          </p:nvPr>
        </p:nvSpPr>
        <p:spPr>
          <a:xfrm>
            <a:off x="8127600" y="1246770"/>
            <a:ext cx="4064400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7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11113" y="496800"/>
            <a:ext cx="4056390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4067502" y="496800"/>
            <a:ext cx="4067505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8135006" y="496800"/>
            <a:ext cx="4016113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19984553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79" userDrawn="1">
          <p15:clr>
            <a:srgbClr val="5ACBF0"/>
          </p15:clr>
        </p15:guide>
        <p15:guide id="2" pos="7401" userDrawn="1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spalter f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400" y="4323057"/>
            <a:ext cx="4060800" cy="138406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8131200" y="4323057"/>
            <a:ext cx="4060800" cy="137355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608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 B:11,28 cm H:11,97 cm</a:t>
            </a:r>
            <a:endParaRPr lang="nb-NO" dirty="0"/>
          </a:p>
        </p:txBody>
      </p:sp>
      <p:sp>
        <p:nvSpPr>
          <p:cNvPr id="17" name="Plassholder for bilde 4"/>
          <p:cNvSpPr>
            <a:spLocks noGrp="1"/>
          </p:cNvSpPr>
          <p:nvPr>
            <p:ph type="pic" sz="quarter" idx="14" hasCustomPrompt="1"/>
          </p:nvPr>
        </p:nvSpPr>
        <p:spPr>
          <a:xfrm>
            <a:off x="4060800" y="0"/>
            <a:ext cx="40608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FOTO: B:11,28 cm H: 11,97 cm</a:t>
            </a:r>
            <a:endParaRPr lang="nb-NO" dirty="0"/>
          </a:p>
        </p:txBody>
      </p:sp>
      <p:sp>
        <p:nvSpPr>
          <p:cNvPr id="18" name="Plassholder for bilde 4"/>
          <p:cNvSpPr>
            <a:spLocks noGrp="1"/>
          </p:cNvSpPr>
          <p:nvPr>
            <p:ph type="pic" sz="quarter" idx="15" hasCustomPrompt="1"/>
          </p:nvPr>
        </p:nvSpPr>
        <p:spPr>
          <a:xfrm>
            <a:off x="8121600" y="-3900"/>
            <a:ext cx="40704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FOTO: B:11,28 cm H:11,97 cm</a:t>
            </a:r>
            <a:endParaRPr lang="nb-NO" dirty="0"/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1954" y="4323057"/>
            <a:ext cx="4060800" cy="138406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7534175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Bio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54638" y="836613"/>
            <a:ext cx="4397575" cy="341632"/>
          </a:xfrm>
        </p:spPr>
        <p:txBody>
          <a:bodyPr anchor="b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Navn Etternavn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637" y="1178245"/>
            <a:ext cx="4397575" cy="78422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5pPr>
              <a:defRPr b="0"/>
            </a:lvl5pPr>
          </a:lstStyle>
          <a:p>
            <a:pPr lvl="0"/>
            <a:r>
              <a:rPr lang="nb-NO" dirty="0"/>
              <a:t>Stillingstittel, selskap</a:t>
            </a:r>
          </a:p>
          <a:p>
            <a:pPr lvl="4"/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F85196-8449-42F7-8A82-713F7E3DC3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4675" y="2091730"/>
            <a:ext cx="4427538" cy="3545870"/>
          </a:xfrm>
        </p:spPr>
        <p:txBody>
          <a:bodyPr/>
          <a:lstStyle>
            <a:lvl3pPr marL="0" indent="0">
              <a:buNone/>
              <a:defRPr/>
            </a:lvl3pPr>
          </a:lstStyle>
          <a:p>
            <a:pPr lvl="1"/>
            <a:r>
              <a:rPr lang="nb-NO" dirty="0"/>
              <a:t>Andre nivå</a:t>
            </a:r>
          </a:p>
          <a:p>
            <a:pPr lvl="2"/>
            <a:endParaRPr lang="nb-NO" dirty="0"/>
          </a:p>
        </p:txBody>
      </p:sp>
      <p:sp>
        <p:nvSpPr>
          <p:cNvPr id="6" name="Plassholder for bilde 2">
            <a:extLst>
              <a:ext uri="{FF2B5EF4-FFF2-40B4-BE49-F238E27FC236}">
                <a16:creationId xmlns:a16="http://schemas.microsoft.com/office/drawing/2014/main" id="{83E050C8-6CB6-4D3A-B974-836B117AD0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56975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505496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sitat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924675" y="2618396"/>
            <a:ext cx="4427538" cy="341632"/>
          </a:xfrm>
        </p:spPr>
        <p:txBody>
          <a:bodyPr wrap="square" anchor="ctr">
            <a:spAutoFit/>
          </a:bodyPr>
          <a:lstStyle>
            <a:lvl1pPr algn="ctr">
              <a:defRPr b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Sitat-tekst</a:t>
            </a:r>
          </a:p>
        </p:txBody>
      </p:sp>
      <p:sp>
        <p:nvSpPr>
          <p:cNvPr id="7" name="Plassholder for innhold 5"/>
          <p:cNvSpPr>
            <a:spLocks noGrp="1"/>
          </p:cNvSpPr>
          <p:nvPr>
            <p:ph sz="quarter" idx="11" hasCustomPrompt="1"/>
          </p:nvPr>
        </p:nvSpPr>
        <p:spPr>
          <a:xfrm>
            <a:off x="6924675" y="4125450"/>
            <a:ext cx="4427538" cy="1162050"/>
          </a:xfrm>
        </p:spPr>
        <p:txBody>
          <a:bodyPr/>
          <a:lstStyle>
            <a:lvl1pPr algn="ctr"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algn="ctr">
              <a:defRPr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Navn Stilling og firma</a:t>
            </a:r>
          </a:p>
        </p:txBody>
      </p:sp>
      <p:sp>
        <p:nvSpPr>
          <p:cNvPr id="5" name="Plassholder for bilde 2">
            <a:extLst>
              <a:ext uri="{FF2B5EF4-FFF2-40B4-BE49-F238E27FC236}">
                <a16:creationId xmlns:a16="http://schemas.microsoft.com/office/drawing/2014/main" id="{F180D3CC-2C4B-4FF2-9E28-8103135D37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96000" cy="56975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60529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  <p15:guide id="2" pos="710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er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563880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Velg ikon for å sette inn element. Format på område: Bredde: 33,87 Høyde:15,66</a:t>
            </a:r>
          </a:p>
        </p:txBody>
      </p:sp>
    </p:spTree>
    <p:extLst>
      <p:ext uri="{BB962C8B-B14F-4D97-AF65-F5344CB8AC3E}">
        <p14:creationId xmlns:p14="http://schemas.microsoft.com/office/powerpoint/2010/main" val="32684814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  <p15:guide id="2" pos="1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C4C518A-6E35-4250-BDC9-B3F1C1B4D4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15150"/>
          </a:xfrm>
          <a:prstGeom prst="rect">
            <a:avLst/>
          </a:prstGeom>
        </p:spPr>
      </p:pic>
      <p:sp>
        <p:nvSpPr>
          <p:cNvPr id="4" name="Plassholder for media 3">
            <a:extLst>
              <a:ext uri="{FF2B5EF4-FFF2-40B4-BE49-F238E27FC236}">
                <a16:creationId xmlns:a16="http://schemas.microsoft.com/office/drawing/2014/main" id="{22162EAA-8C63-4945-BD67-9CE7A5D87573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924675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Video som dekker hele lysbilde. Bruk «Elementer-lysbilde» dersom det ønskes bunnlinje med logo. </a:t>
            </a:r>
          </a:p>
          <a:p>
            <a:r>
              <a:rPr lang="nb-NO" dirty="0"/>
              <a:t>Reguler størrelsen på visningsområdet ved å skalere – dra og slipp eller via meny. </a:t>
            </a:r>
          </a:p>
          <a:p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8762"/>
            <a:ext cx="22479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28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k for me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244863" y="4442400"/>
            <a:ext cx="5716800" cy="374400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 sz="1000" baseline="0">
                <a:solidFill>
                  <a:srgbClr val="001B7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b-NO" dirty="0"/>
              <a:t>Spørsmål? Kontakt meg gjerne på navn.etternavn@asplanviak.no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3" y="2263485"/>
            <a:ext cx="5845800" cy="1325563"/>
          </a:xfrm>
        </p:spPr>
        <p:txBody>
          <a:bodyPr anchor="ctr" anchorCtr="0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Avslutningstekst</a:t>
            </a:r>
          </a:p>
        </p:txBody>
      </p:sp>
      <p:sp>
        <p:nvSpPr>
          <p:cNvPr id="3" name="Rektangel 2"/>
          <p:cNvSpPr/>
          <p:nvPr userDrawn="1"/>
        </p:nvSpPr>
        <p:spPr>
          <a:xfrm>
            <a:off x="3180363" y="4442400"/>
            <a:ext cx="5845800" cy="388800"/>
          </a:xfrm>
          <a:prstGeom prst="rect">
            <a:avLst/>
          </a:prstGeom>
          <a:noFill/>
          <a:ln w="31750">
            <a:solidFill>
              <a:srgbClr val="001B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1523719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-adres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2714" y="2240696"/>
            <a:ext cx="5846571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541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911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or adresse + kontaktinfo ansat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5">
            <a:extLst>
              <a:ext uri="{FF2B5EF4-FFF2-40B4-BE49-F238E27FC236}">
                <a16:creationId xmlns:a16="http://schemas.microsoft.com/office/drawing/2014/main" id="{5FBF7B5B-F812-45C8-BB04-0F49713B0D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836612"/>
            <a:ext cx="4427537" cy="75565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dirty="0"/>
              <a:t>Kontakt oss</a:t>
            </a:r>
          </a:p>
          <a:p>
            <a:pPr lvl="1"/>
            <a:endParaRPr lang="nb-NO" dirty="0"/>
          </a:p>
        </p:txBody>
      </p:sp>
      <p:sp>
        <p:nvSpPr>
          <p:cNvPr id="6" name="Plassholder for bilde 18"/>
          <p:cNvSpPr>
            <a:spLocks noGrp="1"/>
          </p:cNvSpPr>
          <p:nvPr>
            <p:ph type="pic" sz="quarter" idx="33"/>
          </p:nvPr>
        </p:nvSpPr>
        <p:spPr>
          <a:xfrm>
            <a:off x="839788" y="4586461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839788" y="415290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lassholder for tekst 34"/>
          <p:cNvSpPr>
            <a:spLocks noGrp="1"/>
          </p:cNvSpPr>
          <p:nvPr>
            <p:ph type="body" sz="quarter" idx="41" hasCustomPrompt="1"/>
          </p:nvPr>
        </p:nvSpPr>
        <p:spPr>
          <a:xfrm>
            <a:off x="2146301" y="5025709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15" name="Plassholder for tekst 34"/>
          <p:cNvSpPr>
            <a:spLocks noGrp="1"/>
          </p:cNvSpPr>
          <p:nvPr>
            <p:ph type="body" sz="quarter" idx="42" hasCustomPrompt="1"/>
          </p:nvPr>
        </p:nvSpPr>
        <p:spPr>
          <a:xfrm>
            <a:off x="2146300" y="4581128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cxnSp>
        <p:nvCxnSpPr>
          <p:cNvPr id="17" name="Rett linje 16"/>
          <p:cNvCxnSpPr/>
          <p:nvPr userDrawn="1"/>
        </p:nvCxnSpPr>
        <p:spPr>
          <a:xfrm>
            <a:off x="6935713" y="415290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Rett linje 17"/>
          <p:cNvCxnSpPr/>
          <p:nvPr userDrawn="1"/>
        </p:nvCxnSpPr>
        <p:spPr>
          <a:xfrm>
            <a:off x="6935713" y="246081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tt linje 18"/>
          <p:cNvCxnSpPr/>
          <p:nvPr userDrawn="1"/>
        </p:nvCxnSpPr>
        <p:spPr>
          <a:xfrm>
            <a:off x="6935713" y="833201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kstSylinder 19"/>
          <p:cNvSpPr txBox="1"/>
          <p:nvPr userDrawn="1"/>
        </p:nvSpPr>
        <p:spPr>
          <a:xfrm>
            <a:off x="843379" y="1937773"/>
            <a:ext cx="4429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KONTOR</a:t>
            </a:r>
          </a:p>
        </p:txBody>
      </p:sp>
      <p:sp>
        <p:nvSpPr>
          <p:cNvPr id="21" name="TekstSylinder 20"/>
          <p:cNvSpPr txBox="1"/>
          <p:nvPr userDrawn="1"/>
        </p:nvSpPr>
        <p:spPr>
          <a:xfrm>
            <a:off x="843379" y="2971306"/>
            <a:ext cx="44299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latin typeface="+mj-lt"/>
              </a:rPr>
              <a:t>Besøksadresse</a:t>
            </a:r>
          </a:p>
        </p:txBody>
      </p:sp>
      <p:sp>
        <p:nvSpPr>
          <p:cNvPr id="23" name="Plassholder for tekst 15"/>
          <p:cNvSpPr>
            <a:spLocks noGrp="1"/>
          </p:cNvSpPr>
          <p:nvPr>
            <p:ph type="body" sz="quarter" idx="44"/>
          </p:nvPr>
        </p:nvSpPr>
        <p:spPr>
          <a:xfrm>
            <a:off x="857250" y="3356992"/>
            <a:ext cx="4438650" cy="488272"/>
          </a:xfrm>
        </p:spPr>
        <p:txBody>
          <a:bodyPr/>
          <a:lstStyle>
            <a:lvl1pPr>
              <a:defRPr/>
            </a:lvl1pPr>
            <a:lvl3pPr>
              <a:defRPr/>
            </a:lvl3pPr>
          </a:lstStyle>
          <a:p>
            <a:pPr lvl="2"/>
            <a:endParaRPr lang="nb-NO" dirty="0"/>
          </a:p>
        </p:txBody>
      </p:sp>
      <p:sp>
        <p:nvSpPr>
          <p:cNvPr id="24" name="Plassholder for tekst 34"/>
          <p:cNvSpPr>
            <a:spLocks noGrp="1"/>
          </p:cNvSpPr>
          <p:nvPr>
            <p:ph type="body" sz="quarter" idx="45" hasCustomPrompt="1"/>
          </p:nvPr>
        </p:nvSpPr>
        <p:spPr>
          <a:xfrm>
            <a:off x="2146301" y="4797152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0" name="TekstSylinder 29"/>
          <p:cNvSpPr txBox="1"/>
          <p:nvPr userDrawn="1"/>
        </p:nvSpPr>
        <p:spPr>
          <a:xfrm>
            <a:off x="843379" y="2298652"/>
            <a:ext cx="356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latin typeface="+mj-lt"/>
              </a:rPr>
              <a:t>T:</a:t>
            </a:r>
          </a:p>
        </p:txBody>
      </p:sp>
      <p:sp>
        <p:nvSpPr>
          <p:cNvPr id="31" name="TekstSylinder 30"/>
          <p:cNvSpPr txBox="1"/>
          <p:nvPr userDrawn="1"/>
        </p:nvSpPr>
        <p:spPr>
          <a:xfrm>
            <a:off x="846138" y="2550600"/>
            <a:ext cx="417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latin typeface="+mj-lt"/>
              </a:rPr>
              <a:t>E:</a:t>
            </a:r>
          </a:p>
        </p:txBody>
      </p:sp>
      <p:sp>
        <p:nvSpPr>
          <p:cNvPr id="33" name="Plassholder for tekst 15"/>
          <p:cNvSpPr>
            <a:spLocks noGrp="1"/>
          </p:cNvSpPr>
          <p:nvPr>
            <p:ph type="body" sz="quarter" idx="49"/>
          </p:nvPr>
        </p:nvSpPr>
        <p:spPr>
          <a:xfrm>
            <a:off x="1129416" y="2521712"/>
            <a:ext cx="4062536" cy="314186"/>
          </a:xfrm>
        </p:spPr>
        <p:txBody>
          <a:bodyPr anchor="ctr" anchorCtr="0"/>
          <a:lstStyle>
            <a:lvl1pPr>
              <a:defRPr/>
            </a:lvl1pPr>
            <a:lvl3pPr>
              <a:defRPr/>
            </a:lvl3pPr>
          </a:lstStyle>
          <a:p>
            <a:pPr lvl="2"/>
            <a:endParaRPr lang="nb-NO" dirty="0"/>
          </a:p>
        </p:txBody>
      </p:sp>
      <p:sp>
        <p:nvSpPr>
          <p:cNvPr id="51" name="Plassholder for tekst 15"/>
          <p:cNvSpPr>
            <a:spLocks noGrp="1"/>
          </p:cNvSpPr>
          <p:nvPr>
            <p:ph type="body" sz="quarter" idx="66"/>
          </p:nvPr>
        </p:nvSpPr>
        <p:spPr>
          <a:xfrm>
            <a:off x="1129416" y="2259044"/>
            <a:ext cx="4062536" cy="314186"/>
          </a:xfrm>
        </p:spPr>
        <p:txBody>
          <a:bodyPr anchor="ctr" anchorCtr="0"/>
          <a:lstStyle>
            <a:lvl1pPr>
              <a:defRPr/>
            </a:lvl1pPr>
            <a:lvl3pPr>
              <a:defRPr/>
            </a:lvl3pPr>
          </a:lstStyle>
          <a:p>
            <a:pPr lvl="2"/>
            <a:endParaRPr lang="nb-NO" dirty="0"/>
          </a:p>
        </p:txBody>
      </p:sp>
      <p:sp>
        <p:nvSpPr>
          <p:cNvPr id="67" name="Plassholder for tekst 34"/>
          <p:cNvSpPr>
            <a:spLocks noGrp="1"/>
          </p:cNvSpPr>
          <p:nvPr>
            <p:ph type="body" sz="quarter" idx="82" hasCustomPrompt="1"/>
          </p:nvPr>
        </p:nvSpPr>
        <p:spPr>
          <a:xfrm>
            <a:off x="2146301" y="5230184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68" name="Plassholder for bilde 18"/>
          <p:cNvSpPr>
            <a:spLocks noGrp="1"/>
          </p:cNvSpPr>
          <p:nvPr>
            <p:ph type="pic" sz="quarter" idx="83"/>
          </p:nvPr>
        </p:nvSpPr>
        <p:spPr>
          <a:xfrm>
            <a:off x="6888088" y="4586461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69" name="Plassholder for tekst 34"/>
          <p:cNvSpPr>
            <a:spLocks noGrp="1"/>
          </p:cNvSpPr>
          <p:nvPr>
            <p:ph type="body" sz="quarter" idx="84" hasCustomPrompt="1"/>
          </p:nvPr>
        </p:nvSpPr>
        <p:spPr>
          <a:xfrm>
            <a:off x="8194601" y="5025709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70" name="Plassholder for tekst 34"/>
          <p:cNvSpPr>
            <a:spLocks noGrp="1"/>
          </p:cNvSpPr>
          <p:nvPr>
            <p:ph type="body" sz="quarter" idx="85" hasCustomPrompt="1"/>
          </p:nvPr>
        </p:nvSpPr>
        <p:spPr>
          <a:xfrm>
            <a:off x="8194600" y="4581128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71" name="Plassholder for tekst 34"/>
          <p:cNvSpPr>
            <a:spLocks noGrp="1"/>
          </p:cNvSpPr>
          <p:nvPr>
            <p:ph type="body" sz="quarter" idx="86" hasCustomPrompt="1"/>
          </p:nvPr>
        </p:nvSpPr>
        <p:spPr>
          <a:xfrm>
            <a:off x="8194601" y="4797152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2" name="Plassholder for tekst 34"/>
          <p:cNvSpPr>
            <a:spLocks noGrp="1"/>
          </p:cNvSpPr>
          <p:nvPr>
            <p:ph type="body" sz="quarter" idx="87" hasCustomPrompt="1"/>
          </p:nvPr>
        </p:nvSpPr>
        <p:spPr>
          <a:xfrm>
            <a:off x="8194601" y="5230184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73" name="Plassholder for bilde 18"/>
          <p:cNvSpPr>
            <a:spLocks noGrp="1"/>
          </p:cNvSpPr>
          <p:nvPr>
            <p:ph type="pic" sz="quarter" idx="88"/>
          </p:nvPr>
        </p:nvSpPr>
        <p:spPr>
          <a:xfrm>
            <a:off x="6888088" y="2924944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74" name="Plassholder for tekst 34"/>
          <p:cNvSpPr>
            <a:spLocks noGrp="1"/>
          </p:cNvSpPr>
          <p:nvPr>
            <p:ph type="body" sz="quarter" idx="89" hasCustomPrompt="1"/>
          </p:nvPr>
        </p:nvSpPr>
        <p:spPr>
          <a:xfrm>
            <a:off x="8194601" y="3364192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75" name="Plassholder for tekst 34"/>
          <p:cNvSpPr>
            <a:spLocks noGrp="1"/>
          </p:cNvSpPr>
          <p:nvPr>
            <p:ph type="body" sz="quarter" idx="90" hasCustomPrompt="1"/>
          </p:nvPr>
        </p:nvSpPr>
        <p:spPr>
          <a:xfrm>
            <a:off x="8194600" y="2919611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76" name="Plassholder for tekst 34"/>
          <p:cNvSpPr>
            <a:spLocks noGrp="1"/>
          </p:cNvSpPr>
          <p:nvPr>
            <p:ph type="body" sz="quarter" idx="91" hasCustomPrompt="1"/>
          </p:nvPr>
        </p:nvSpPr>
        <p:spPr>
          <a:xfrm>
            <a:off x="8194601" y="3135635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7" name="Plassholder for tekst 34"/>
          <p:cNvSpPr>
            <a:spLocks noGrp="1"/>
          </p:cNvSpPr>
          <p:nvPr>
            <p:ph type="body" sz="quarter" idx="92" hasCustomPrompt="1"/>
          </p:nvPr>
        </p:nvSpPr>
        <p:spPr>
          <a:xfrm>
            <a:off x="8194601" y="3568667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78" name="Plassholder for bilde 18"/>
          <p:cNvSpPr>
            <a:spLocks noGrp="1"/>
          </p:cNvSpPr>
          <p:nvPr>
            <p:ph type="pic" sz="quarter" idx="93"/>
          </p:nvPr>
        </p:nvSpPr>
        <p:spPr>
          <a:xfrm>
            <a:off x="6888088" y="1268760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79" name="Plassholder for tekst 34"/>
          <p:cNvSpPr>
            <a:spLocks noGrp="1"/>
          </p:cNvSpPr>
          <p:nvPr>
            <p:ph type="body" sz="quarter" idx="94" hasCustomPrompt="1"/>
          </p:nvPr>
        </p:nvSpPr>
        <p:spPr>
          <a:xfrm>
            <a:off x="8194601" y="1708008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80" name="Plassholder for tekst 34"/>
          <p:cNvSpPr>
            <a:spLocks noGrp="1"/>
          </p:cNvSpPr>
          <p:nvPr>
            <p:ph type="body" sz="quarter" idx="95" hasCustomPrompt="1"/>
          </p:nvPr>
        </p:nvSpPr>
        <p:spPr>
          <a:xfrm>
            <a:off x="8194600" y="1263427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81" name="Plassholder for tekst 34"/>
          <p:cNvSpPr>
            <a:spLocks noGrp="1"/>
          </p:cNvSpPr>
          <p:nvPr>
            <p:ph type="body" sz="quarter" idx="96" hasCustomPrompt="1"/>
          </p:nvPr>
        </p:nvSpPr>
        <p:spPr>
          <a:xfrm>
            <a:off x="8194601" y="1479451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82" name="Plassholder for tekst 34"/>
          <p:cNvSpPr>
            <a:spLocks noGrp="1"/>
          </p:cNvSpPr>
          <p:nvPr>
            <p:ph type="body" sz="quarter" idx="97" hasCustomPrompt="1"/>
          </p:nvPr>
        </p:nvSpPr>
        <p:spPr>
          <a:xfrm>
            <a:off x="8194601" y="1912483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</p:spTree>
    <p:extLst>
      <p:ext uri="{BB962C8B-B14F-4D97-AF65-F5344CB8AC3E}">
        <p14:creationId xmlns:p14="http://schemas.microsoft.com/office/powerpoint/2010/main" val="16189196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2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info ansat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18"/>
          <p:cNvSpPr>
            <a:spLocks noGrp="1"/>
          </p:cNvSpPr>
          <p:nvPr>
            <p:ph type="pic" sz="quarter" idx="33"/>
          </p:nvPr>
        </p:nvSpPr>
        <p:spPr>
          <a:xfrm>
            <a:off x="839788" y="4586461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cxnSp>
        <p:nvCxnSpPr>
          <p:cNvPr id="7" name="Rett linje 6"/>
          <p:cNvCxnSpPr/>
          <p:nvPr userDrawn="1"/>
        </p:nvCxnSpPr>
        <p:spPr>
          <a:xfrm>
            <a:off x="839788" y="415290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lassholder for tekst 34"/>
          <p:cNvSpPr>
            <a:spLocks noGrp="1"/>
          </p:cNvSpPr>
          <p:nvPr>
            <p:ph type="body" sz="quarter" idx="41" hasCustomPrompt="1"/>
          </p:nvPr>
        </p:nvSpPr>
        <p:spPr>
          <a:xfrm>
            <a:off x="2146301" y="5025709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15" name="Plassholder for tekst 34"/>
          <p:cNvSpPr>
            <a:spLocks noGrp="1"/>
          </p:cNvSpPr>
          <p:nvPr>
            <p:ph type="body" sz="quarter" idx="42" hasCustomPrompt="1"/>
          </p:nvPr>
        </p:nvSpPr>
        <p:spPr>
          <a:xfrm>
            <a:off x="2146300" y="4581128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24" name="Plassholder for tekst 34"/>
          <p:cNvSpPr>
            <a:spLocks noGrp="1"/>
          </p:cNvSpPr>
          <p:nvPr>
            <p:ph type="body" sz="quarter" idx="45" hasCustomPrompt="1"/>
          </p:nvPr>
        </p:nvSpPr>
        <p:spPr>
          <a:xfrm>
            <a:off x="2146301" y="4797152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7" name="Plassholder for tekst 34"/>
          <p:cNvSpPr>
            <a:spLocks noGrp="1"/>
          </p:cNvSpPr>
          <p:nvPr>
            <p:ph type="body" sz="quarter" idx="82" hasCustomPrompt="1"/>
          </p:nvPr>
        </p:nvSpPr>
        <p:spPr>
          <a:xfrm>
            <a:off x="2146301" y="5230184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cxnSp>
        <p:nvCxnSpPr>
          <p:cNvPr id="34" name="Rett linje 33"/>
          <p:cNvCxnSpPr/>
          <p:nvPr userDrawn="1"/>
        </p:nvCxnSpPr>
        <p:spPr>
          <a:xfrm>
            <a:off x="839788" y="246081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Rett linje 34"/>
          <p:cNvCxnSpPr/>
          <p:nvPr userDrawn="1"/>
        </p:nvCxnSpPr>
        <p:spPr>
          <a:xfrm>
            <a:off x="839788" y="833201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Plassholder for bilde 18"/>
          <p:cNvSpPr>
            <a:spLocks noGrp="1"/>
          </p:cNvSpPr>
          <p:nvPr>
            <p:ph type="pic" sz="quarter" idx="98"/>
          </p:nvPr>
        </p:nvSpPr>
        <p:spPr>
          <a:xfrm>
            <a:off x="839788" y="2924944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37" name="Plassholder for tekst 34"/>
          <p:cNvSpPr>
            <a:spLocks noGrp="1"/>
          </p:cNvSpPr>
          <p:nvPr>
            <p:ph type="body" sz="quarter" idx="99" hasCustomPrompt="1"/>
          </p:nvPr>
        </p:nvSpPr>
        <p:spPr>
          <a:xfrm>
            <a:off x="2146301" y="3364192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38" name="Plassholder for tekst 34"/>
          <p:cNvSpPr>
            <a:spLocks noGrp="1"/>
          </p:cNvSpPr>
          <p:nvPr>
            <p:ph type="body" sz="quarter" idx="100" hasCustomPrompt="1"/>
          </p:nvPr>
        </p:nvSpPr>
        <p:spPr>
          <a:xfrm>
            <a:off x="2146300" y="2919611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39" name="Plassholder for tekst 34"/>
          <p:cNvSpPr>
            <a:spLocks noGrp="1"/>
          </p:cNvSpPr>
          <p:nvPr>
            <p:ph type="body" sz="quarter" idx="101" hasCustomPrompt="1"/>
          </p:nvPr>
        </p:nvSpPr>
        <p:spPr>
          <a:xfrm>
            <a:off x="2146301" y="3135635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40" name="Plassholder for tekst 34"/>
          <p:cNvSpPr>
            <a:spLocks noGrp="1"/>
          </p:cNvSpPr>
          <p:nvPr>
            <p:ph type="body" sz="quarter" idx="102" hasCustomPrompt="1"/>
          </p:nvPr>
        </p:nvSpPr>
        <p:spPr>
          <a:xfrm>
            <a:off x="2146301" y="3568667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41" name="Plassholder for bilde 18"/>
          <p:cNvSpPr>
            <a:spLocks noGrp="1"/>
          </p:cNvSpPr>
          <p:nvPr>
            <p:ph type="pic" sz="quarter" idx="103"/>
          </p:nvPr>
        </p:nvSpPr>
        <p:spPr>
          <a:xfrm>
            <a:off x="839788" y="1268760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42" name="Plassholder for tekst 34"/>
          <p:cNvSpPr>
            <a:spLocks noGrp="1"/>
          </p:cNvSpPr>
          <p:nvPr>
            <p:ph type="body" sz="quarter" idx="104" hasCustomPrompt="1"/>
          </p:nvPr>
        </p:nvSpPr>
        <p:spPr>
          <a:xfrm>
            <a:off x="2146301" y="1708008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43" name="Plassholder for tekst 34"/>
          <p:cNvSpPr>
            <a:spLocks noGrp="1"/>
          </p:cNvSpPr>
          <p:nvPr>
            <p:ph type="body" sz="quarter" idx="105" hasCustomPrompt="1"/>
          </p:nvPr>
        </p:nvSpPr>
        <p:spPr>
          <a:xfrm>
            <a:off x="2146300" y="1263427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44" name="Plassholder for tekst 34"/>
          <p:cNvSpPr>
            <a:spLocks noGrp="1"/>
          </p:cNvSpPr>
          <p:nvPr>
            <p:ph type="body" sz="quarter" idx="106" hasCustomPrompt="1"/>
          </p:nvPr>
        </p:nvSpPr>
        <p:spPr>
          <a:xfrm>
            <a:off x="2146301" y="1479451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45" name="Plassholder for tekst 34"/>
          <p:cNvSpPr>
            <a:spLocks noGrp="1"/>
          </p:cNvSpPr>
          <p:nvPr>
            <p:ph type="body" sz="quarter" idx="107" hasCustomPrompt="1"/>
          </p:nvPr>
        </p:nvSpPr>
        <p:spPr>
          <a:xfrm>
            <a:off x="2146301" y="1912483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46" name="Plassholder for bilde 18"/>
          <p:cNvSpPr>
            <a:spLocks noGrp="1"/>
          </p:cNvSpPr>
          <p:nvPr>
            <p:ph type="pic" sz="quarter" idx="108"/>
          </p:nvPr>
        </p:nvSpPr>
        <p:spPr>
          <a:xfrm>
            <a:off x="6960096" y="4586461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cxnSp>
        <p:nvCxnSpPr>
          <p:cNvPr id="47" name="Rett linje 46"/>
          <p:cNvCxnSpPr/>
          <p:nvPr userDrawn="1"/>
        </p:nvCxnSpPr>
        <p:spPr>
          <a:xfrm>
            <a:off x="6960096" y="415290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lassholder for tekst 34"/>
          <p:cNvSpPr>
            <a:spLocks noGrp="1"/>
          </p:cNvSpPr>
          <p:nvPr>
            <p:ph type="body" sz="quarter" idx="109" hasCustomPrompt="1"/>
          </p:nvPr>
        </p:nvSpPr>
        <p:spPr>
          <a:xfrm>
            <a:off x="8266609" y="5025709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49" name="Plassholder for tekst 34"/>
          <p:cNvSpPr>
            <a:spLocks noGrp="1"/>
          </p:cNvSpPr>
          <p:nvPr>
            <p:ph type="body" sz="quarter" idx="110" hasCustomPrompt="1"/>
          </p:nvPr>
        </p:nvSpPr>
        <p:spPr>
          <a:xfrm>
            <a:off x="8266608" y="4581128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50" name="Plassholder for tekst 34"/>
          <p:cNvSpPr>
            <a:spLocks noGrp="1"/>
          </p:cNvSpPr>
          <p:nvPr>
            <p:ph type="body" sz="quarter" idx="111" hasCustomPrompt="1"/>
          </p:nvPr>
        </p:nvSpPr>
        <p:spPr>
          <a:xfrm>
            <a:off x="8266609" y="4797152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52" name="Plassholder for tekst 34"/>
          <p:cNvSpPr>
            <a:spLocks noGrp="1"/>
          </p:cNvSpPr>
          <p:nvPr>
            <p:ph type="body" sz="quarter" idx="112" hasCustomPrompt="1"/>
          </p:nvPr>
        </p:nvSpPr>
        <p:spPr>
          <a:xfrm>
            <a:off x="8266609" y="5230184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cxnSp>
        <p:nvCxnSpPr>
          <p:cNvPr id="53" name="Rett linje 52"/>
          <p:cNvCxnSpPr/>
          <p:nvPr userDrawn="1"/>
        </p:nvCxnSpPr>
        <p:spPr>
          <a:xfrm>
            <a:off x="6960096" y="2460810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Rett linje 53"/>
          <p:cNvCxnSpPr/>
          <p:nvPr userDrawn="1"/>
        </p:nvCxnSpPr>
        <p:spPr>
          <a:xfrm>
            <a:off x="6960096" y="833201"/>
            <a:ext cx="44275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Plassholder for bilde 18"/>
          <p:cNvSpPr>
            <a:spLocks noGrp="1"/>
          </p:cNvSpPr>
          <p:nvPr>
            <p:ph type="pic" sz="quarter" idx="113"/>
          </p:nvPr>
        </p:nvSpPr>
        <p:spPr>
          <a:xfrm>
            <a:off x="6960096" y="2924944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56" name="Plassholder for tekst 34"/>
          <p:cNvSpPr>
            <a:spLocks noGrp="1"/>
          </p:cNvSpPr>
          <p:nvPr>
            <p:ph type="body" sz="quarter" idx="114" hasCustomPrompt="1"/>
          </p:nvPr>
        </p:nvSpPr>
        <p:spPr>
          <a:xfrm>
            <a:off x="8266609" y="3364192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57" name="Plassholder for tekst 34"/>
          <p:cNvSpPr>
            <a:spLocks noGrp="1"/>
          </p:cNvSpPr>
          <p:nvPr>
            <p:ph type="body" sz="quarter" idx="115" hasCustomPrompt="1"/>
          </p:nvPr>
        </p:nvSpPr>
        <p:spPr>
          <a:xfrm>
            <a:off x="8266608" y="2919611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58" name="Plassholder for tekst 34"/>
          <p:cNvSpPr>
            <a:spLocks noGrp="1"/>
          </p:cNvSpPr>
          <p:nvPr>
            <p:ph type="body" sz="quarter" idx="116" hasCustomPrompt="1"/>
          </p:nvPr>
        </p:nvSpPr>
        <p:spPr>
          <a:xfrm>
            <a:off x="8266609" y="3135635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59" name="Plassholder for tekst 34"/>
          <p:cNvSpPr>
            <a:spLocks noGrp="1"/>
          </p:cNvSpPr>
          <p:nvPr>
            <p:ph type="body" sz="quarter" idx="117" hasCustomPrompt="1"/>
          </p:nvPr>
        </p:nvSpPr>
        <p:spPr>
          <a:xfrm>
            <a:off x="8266609" y="3568667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  <p:sp>
        <p:nvSpPr>
          <p:cNvPr id="60" name="Plassholder for bilde 18"/>
          <p:cNvSpPr>
            <a:spLocks noGrp="1"/>
          </p:cNvSpPr>
          <p:nvPr>
            <p:ph type="pic" sz="quarter" idx="118"/>
          </p:nvPr>
        </p:nvSpPr>
        <p:spPr>
          <a:xfrm>
            <a:off x="6960096" y="1268760"/>
            <a:ext cx="800100" cy="801687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500"/>
            </a:lvl1pPr>
          </a:lstStyle>
          <a:p>
            <a:endParaRPr lang="nb-NO" dirty="0"/>
          </a:p>
        </p:txBody>
      </p:sp>
      <p:sp>
        <p:nvSpPr>
          <p:cNvPr id="61" name="Plassholder for tekst 34"/>
          <p:cNvSpPr>
            <a:spLocks noGrp="1"/>
          </p:cNvSpPr>
          <p:nvPr>
            <p:ph type="body" sz="quarter" idx="119" hasCustomPrompt="1"/>
          </p:nvPr>
        </p:nvSpPr>
        <p:spPr>
          <a:xfrm>
            <a:off x="8266609" y="1708008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T:</a:t>
            </a:r>
          </a:p>
        </p:txBody>
      </p:sp>
      <p:sp>
        <p:nvSpPr>
          <p:cNvPr id="62" name="Plassholder for tekst 34"/>
          <p:cNvSpPr>
            <a:spLocks noGrp="1"/>
          </p:cNvSpPr>
          <p:nvPr>
            <p:ph type="body" sz="quarter" idx="120" hasCustomPrompt="1"/>
          </p:nvPr>
        </p:nvSpPr>
        <p:spPr>
          <a:xfrm>
            <a:off x="8266608" y="1263427"/>
            <a:ext cx="3121025" cy="203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Navn</a:t>
            </a:r>
          </a:p>
        </p:txBody>
      </p:sp>
      <p:sp>
        <p:nvSpPr>
          <p:cNvPr id="63" name="Plassholder for tekst 34"/>
          <p:cNvSpPr>
            <a:spLocks noGrp="1"/>
          </p:cNvSpPr>
          <p:nvPr>
            <p:ph type="body" sz="quarter" idx="121" hasCustomPrompt="1"/>
          </p:nvPr>
        </p:nvSpPr>
        <p:spPr>
          <a:xfrm>
            <a:off x="8266609" y="1479451"/>
            <a:ext cx="3121024" cy="19209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 sz="1000"/>
            </a:lvl2pPr>
            <a:lvl3pPr>
              <a:defRPr/>
            </a:lvl3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4" name="Plassholder for tekst 34"/>
          <p:cNvSpPr>
            <a:spLocks noGrp="1"/>
          </p:cNvSpPr>
          <p:nvPr>
            <p:ph type="body" sz="quarter" idx="122" hasCustomPrompt="1"/>
          </p:nvPr>
        </p:nvSpPr>
        <p:spPr>
          <a:xfrm>
            <a:off x="8266609" y="1912483"/>
            <a:ext cx="3121024" cy="265382"/>
          </a:xfrm>
          <a:prstGeom prst="rect">
            <a:avLst/>
          </a:prstGeom>
        </p:spPr>
        <p:txBody>
          <a:bodyPr anchor="ctr" anchorCtr="0"/>
          <a:lstStyle>
            <a:lvl3pPr>
              <a:defRPr>
                <a:latin typeface="+mn-lt"/>
              </a:defRPr>
            </a:lvl3pPr>
          </a:lstStyle>
          <a:p>
            <a:pPr lvl="2"/>
            <a:r>
              <a:rPr lang="nb-NO" dirty="0"/>
              <a:t>E:</a:t>
            </a:r>
          </a:p>
        </p:txBody>
      </p:sp>
    </p:spTree>
    <p:extLst>
      <p:ext uri="{BB962C8B-B14F-4D97-AF65-F5344CB8AC3E}">
        <p14:creationId xmlns:p14="http://schemas.microsoft.com/office/powerpoint/2010/main" val="17487829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29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0AD5114-5EE7-4C15-A18A-450EDF4EB3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0"/>
            <a:ext cx="12192000" cy="6858000"/>
          </a:xfrm>
          <a:prstGeom prst="rect">
            <a:avLst/>
          </a:prstGeom>
        </p:spPr>
      </p:pic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94040" y="3076698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0A8C0029-B85E-4532-87C5-8749365D6036}"/>
              </a:ext>
            </a:extLst>
          </p:cNvPr>
          <p:cNvGrpSpPr/>
          <p:nvPr userDrawn="1"/>
        </p:nvGrpSpPr>
        <p:grpSpPr>
          <a:xfrm>
            <a:off x="506105" y="667076"/>
            <a:ext cx="11196637" cy="6262718"/>
            <a:chOff x="506105" y="597503"/>
            <a:chExt cx="11196637" cy="6262718"/>
          </a:xfrm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479EFEC3-2151-4D9C-BD02-1132DD05614C}"/>
                </a:ext>
              </a:extLst>
            </p:cNvPr>
            <p:cNvSpPr/>
            <p:nvPr userDrawn="1"/>
          </p:nvSpPr>
          <p:spPr>
            <a:xfrm>
              <a:off x="506105" y="597503"/>
              <a:ext cx="11196637" cy="6228000"/>
            </a:xfrm>
            <a:prstGeom prst="rect">
              <a:avLst/>
            </a:prstGeom>
            <a:noFill/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1437DE1C-34AF-46AC-A210-F55C741C6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3600" y="5623200"/>
              <a:ext cx="10329672" cy="1237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90978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79">
          <p15:clr>
            <a:srgbClr val="FBAE40"/>
          </p15:clr>
        </p15:guide>
        <p15:guide id="3" pos="3940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tittel grå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1" y="2251160"/>
            <a:ext cx="5845800" cy="1325563"/>
          </a:xfr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Kapitteltittel</a:t>
            </a:r>
          </a:p>
        </p:txBody>
      </p:sp>
    </p:spTree>
    <p:extLst>
      <p:ext uri="{BB962C8B-B14F-4D97-AF65-F5344CB8AC3E}">
        <p14:creationId xmlns:p14="http://schemas.microsoft.com/office/powerpoint/2010/main" val="29724047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29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- sort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244863" y="4442400"/>
            <a:ext cx="5716800" cy="374400"/>
          </a:xfrm>
          <a:noFill/>
          <a:ln>
            <a:solidFill>
              <a:schemeClr val="bg1"/>
            </a:solidFill>
          </a:ln>
        </p:spPr>
        <p:txBody>
          <a:bodyPr tIns="144000"/>
          <a:lstStyle>
            <a:lvl1pPr marL="0" indent="0" algn="ctr">
              <a:buNone/>
              <a:defRPr sz="10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b-NO" dirty="0"/>
              <a:t>Spørsmål? Kontakt meg gjerne på navn.etternavn@asplanviak.no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3" y="2263485"/>
            <a:ext cx="5845800" cy="1325563"/>
          </a:xfrm>
        </p:spPr>
        <p:txBody>
          <a:bodyPr anchor="ctr" anchorCtr="0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Avslutningstekst</a:t>
            </a:r>
          </a:p>
        </p:txBody>
      </p:sp>
      <p:sp>
        <p:nvSpPr>
          <p:cNvPr id="3" name="Rektangel 2"/>
          <p:cNvSpPr/>
          <p:nvPr userDrawn="1"/>
        </p:nvSpPr>
        <p:spPr>
          <a:xfrm>
            <a:off x="3180363" y="4442400"/>
            <a:ext cx="5845800" cy="38880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5821644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-adresse sort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319" y="2337445"/>
            <a:ext cx="488331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332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91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76C80D5-F0B2-4B23-92C7-1EC88D7F96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09" y="67716"/>
            <a:ext cx="12192000" cy="6858000"/>
          </a:xfrm>
          <a:prstGeom prst="rect">
            <a:avLst/>
          </a:prstGeom>
        </p:spPr>
      </p:pic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88660" y="3078134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4BAD548-D669-4C08-BE9B-82846283DD02}"/>
              </a:ext>
            </a:extLst>
          </p:cNvPr>
          <p:cNvGrpSpPr/>
          <p:nvPr userDrawn="1"/>
        </p:nvGrpSpPr>
        <p:grpSpPr>
          <a:xfrm>
            <a:off x="496273" y="657137"/>
            <a:ext cx="11196637" cy="6269284"/>
            <a:chOff x="496273" y="657137"/>
            <a:chExt cx="11196637" cy="6269284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973E9CE-4008-4787-8B16-26698D98F57F}"/>
                </a:ext>
              </a:extLst>
            </p:cNvPr>
            <p:cNvSpPr/>
            <p:nvPr userDrawn="1"/>
          </p:nvSpPr>
          <p:spPr>
            <a:xfrm>
              <a:off x="496273" y="657137"/>
              <a:ext cx="11196637" cy="6228000"/>
            </a:xfrm>
            <a:prstGeom prst="rect">
              <a:avLst/>
            </a:prstGeom>
            <a:noFill/>
            <a:ln w="730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2C81E904-B6EC-4A46-87C8-5F97E848D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164" y="5721573"/>
              <a:ext cx="10329672" cy="1204848"/>
            </a:xfrm>
            <a:prstGeom prst="rect">
              <a:avLst/>
            </a:prstGeom>
          </p:spPr>
        </p:pic>
      </p:grp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</p:spTree>
    <p:extLst>
      <p:ext uri="{BB962C8B-B14F-4D97-AF65-F5344CB8AC3E}">
        <p14:creationId xmlns:p14="http://schemas.microsoft.com/office/powerpoint/2010/main" val="15768159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02">
          <p15:clr>
            <a:srgbClr val="FBAE40"/>
          </p15:clr>
        </p15:guide>
        <p15:guide id="3" pos="3940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titte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1" y="2251160"/>
            <a:ext cx="5845800" cy="1325563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Kapitteltittel</a:t>
            </a:r>
          </a:p>
        </p:txBody>
      </p:sp>
    </p:spTree>
    <p:extLst>
      <p:ext uri="{BB962C8B-B14F-4D97-AF65-F5344CB8AC3E}">
        <p14:creationId xmlns:p14="http://schemas.microsoft.com/office/powerpoint/2010/main" val="1690802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2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spalter tre og hvi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57D4F8-C21E-40BB-87CE-50E1CDEE5C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198" y="836613"/>
            <a:ext cx="4429127" cy="739775"/>
          </a:xfr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pPr lvl="0"/>
            <a:r>
              <a:rPr lang="nb-NO" dirty="0"/>
              <a:t>Sett inn overskrift</a:t>
            </a:r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26A1BDED-E02A-425E-814C-BFA4C29F66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4675" y="836613"/>
            <a:ext cx="4429124" cy="739775"/>
          </a:xfr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pPr lvl="0"/>
            <a:r>
              <a:rPr lang="nb-NO" dirty="0"/>
              <a:t>Sett inn overskrift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8207C71F-F32F-40A4-9935-E45066428B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952625"/>
            <a:ext cx="4429125" cy="355917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innhold 9">
            <a:extLst>
              <a:ext uri="{FF2B5EF4-FFF2-40B4-BE49-F238E27FC236}">
                <a16:creationId xmlns:a16="http://schemas.microsoft.com/office/drawing/2014/main" id="{8170C412-BB72-43A9-9BED-BA2C51616D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24675" y="1952625"/>
            <a:ext cx="4429124" cy="35591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7492112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er 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5638800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dirty="0"/>
              <a:t>Velg ikon for å sette inn element. Format på område: Bredde: 33,87 Høyde:15,66</a:t>
            </a:r>
          </a:p>
        </p:txBody>
      </p:sp>
    </p:spTree>
    <p:extLst>
      <p:ext uri="{BB962C8B-B14F-4D97-AF65-F5344CB8AC3E}">
        <p14:creationId xmlns:p14="http://schemas.microsoft.com/office/powerpoint/2010/main" val="17579380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  <p15:guide id="2" pos="16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- 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244863" y="4442400"/>
            <a:ext cx="5716800" cy="374400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 sz="1000" baseline="0">
                <a:solidFill>
                  <a:srgbClr val="001B7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b-NO" dirty="0"/>
              <a:t>Spørsmål? Kontakt meg gjerne på navn.etternavn@asplanviak.no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3" y="2272363"/>
            <a:ext cx="5845800" cy="1325563"/>
          </a:xfrm>
        </p:spPr>
        <p:txBody>
          <a:bodyPr anchor="ctr" anchorCtr="0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Avslutningstekst</a:t>
            </a:r>
          </a:p>
        </p:txBody>
      </p:sp>
      <p:sp>
        <p:nvSpPr>
          <p:cNvPr id="3" name="Rektangel 2"/>
          <p:cNvSpPr/>
          <p:nvPr userDrawn="1"/>
        </p:nvSpPr>
        <p:spPr>
          <a:xfrm>
            <a:off x="3180363" y="4442400"/>
            <a:ext cx="5845800" cy="388800"/>
          </a:xfrm>
          <a:prstGeom prst="rect">
            <a:avLst/>
          </a:prstGeom>
          <a:noFill/>
          <a:ln w="31750">
            <a:solidFill>
              <a:srgbClr val="001B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9636334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-adresse 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194" y="2337439"/>
            <a:ext cx="488331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226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911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hvit ramm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496447B-C57D-4E93-BD9C-EE22C3D774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4"/>
          <a:stretch/>
        </p:blipFill>
        <p:spPr>
          <a:xfrm>
            <a:off x="-17755" y="0"/>
            <a:ext cx="12197917" cy="6858000"/>
          </a:xfrm>
          <a:prstGeom prst="rect">
            <a:avLst/>
          </a:prstGeom>
        </p:spPr>
      </p:pic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bg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94040" y="3076698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FC59075-6AF6-4F85-A48F-3E481E770C2C}"/>
              </a:ext>
            </a:extLst>
          </p:cNvPr>
          <p:cNvGrpSpPr/>
          <p:nvPr userDrawn="1"/>
        </p:nvGrpSpPr>
        <p:grpSpPr>
          <a:xfrm>
            <a:off x="506105" y="677015"/>
            <a:ext cx="11196637" cy="6262718"/>
            <a:chOff x="506105" y="597503"/>
            <a:chExt cx="11196637" cy="6262718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8E658DC3-CD48-4AA3-96CE-8BD74B0C94A2}"/>
                </a:ext>
              </a:extLst>
            </p:cNvPr>
            <p:cNvSpPr/>
            <p:nvPr userDrawn="1"/>
          </p:nvSpPr>
          <p:spPr>
            <a:xfrm>
              <a:off x="506105" y="597503"/>
              <a:ext cx="11196637" cy="6228000"/>
            </a:xfrm>
            <a:prstGeom prst="rect">
              <a:avLst/>
            </a:prstGeom>
            <a:noFill/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62BAF926-DC60-4D9E-A6F5-CE1CD43521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3600" y="5623200"/>
              <a:ext cx="10329672" cy="1237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74108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02">
          <p15:clr>
            <a:srgbClr val="FBAE40"/>
          </p15:clr>
        </p15:guide>
        <p15:guide id="3" pos="3940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sort ramme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33B419AE-197A-493B-B125-E28ECB0EB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2318"/>
            <a:ext cx="12192000" cy="6985568"/>
          </a:xfrm>
          <a:prstGeom prst="rect">
            <a:avLst/>
          </a:prstGeom>
        </p:spPr>
      </p:pic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94040" y="3076698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ECC1B74B-E73B-49C2-A6F3-1C5BFC70D658}"/>
              </a:ext>
            </a:extLst>
          </p:cNvPr>
          <p:cNvGrpSpPr/>
          <p:nvPr userDrawn="1"/>
        </p:nvGrpSpPr>
        <p:grpSpPr>
          <a:xfrm>
            <a:off x="515938" y="548316"/>
            <a:ext cx="11196637" cy="6397479"/>
            <a:chOff x="496273" y="597503"/>
            <a:chExt cx="11196637" cy="6259345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A973E9CE-4008-4787-8B16-26698D98F57F}"/>
                </a:ext>
              </a:extLst>
            </p:cNvPr>
            <p:cNvSpPr/>
            <p:nvPr userDrawn="1"/>
          </p:nvSpPr>
          <p:spPr>
            <a:xfrm>
              <a:off x="496273" y="597503"/>
              <a:ext cx="11196637" cy="6228000"/>
            </a:xfrm>
            <a:prstGeom prst="rect">
              <a:avLst/>
            </a:prstGeom>
            <a:noFill/>
            <a:ln w="730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2C81E904-B6EC-4A46-87C8-5F97E848D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164" y="5652000"/>
              <a:ext cx="10329672" cy="1204848"/>
            </a:xfrm>
            <a:prstGeom prst="rect">
              <a:avLst/>
            </a:prstGeom>
          </p:spPr>
        </p:pic>
      </p:grp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</p:spTree>
    <p:extLst>
      <p:ext uri="{BB962C8B-B14F-4D97-AF65-F5344CB8AC3E}">
        <p14:creationId xmlns:p14="http://schemas.microsoft.com/office/powerpoint/2010/main" val="19228771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02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D81EDFC-F88D-4460-A61E-95A9DB56C2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80122"/>
            <a:ext cx="12192000" cy="6858000"/>
          </a:xfrm>
          <a:prstGeom prst="rect">
            <a:avLst/>
          </a:prstGeom>
        </p:spPr>
      </p:pic>
      <p:sp>
        <p:nvSpPr>
          <p:cNvPr id="16" name="Plassholder for innhold 14"/>
          <p:cNvSpPr>
            <a:spLocks noGrp="1"/>
          </p:cNvSpPr>
          <p:nvPr>
            <p:ph sz="quarter" idx="13" hasCustomPrompt="1"/>
          </p:nvPr>
        </p:nvSpPr>
        <p:spPr>
          <a:xfrm>
            <a:off x="9685020" y="172491"/>
            <a:ext cx="1722120" cy="250825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marL="457200" indent="0" algn="l">
              <a:buFontTx/>
              <a:buNone/>
              <a:defRPr sz="1200">
                <a:latin typeface="+mj-lt"/>
              </a:defRPr>
            </a:lvl2pPr>
            <a:lvl3pPr marL="914400" indent="0" algn="l">
              <a:buFontTx/>
              <a:buNone/>
              <a:defRPr sz="1200">
                <a:latin typeface="+mj-lt"/>
              </a:defRPr>
            </a:lvl3pPr>
            <a:lvl4pPr marL="1371600" indent="0" algn="l">
              <a:buFontTx/>
              <a:buNone/>
              <a:defRPr sz="1200">
                <a:latin typeface="+mj-lt"/>
              </a:defRPr>
            </a:lvl4pPr>
            <a:lvl5pPr marL="1828800" indent="0" algn="l">
              <a:buFontTx/>
              <a:buNone/>
              <a:defRPr sz="1200">
                <a:latin typeface="+mj-lt"/>
              </a:defRPr>
            </a:lvl5pPr>
          </a:lstStyle>
          <a:p>
            <a:pPr lvl="0"/>
            <a:r>
              <a:rPr lang="nb-NO" dirty="0"/>
              <a:t>Dato: 31.12.2099 </a:t>
            </a:r>
          </a:p>
        </p:txBody>
      </p:sp>
      <p:sp>
        <p:nvSpPr>
          <p:cNvPr id="9" name="Tittel 1"/>
          <p:cNvSpPr>
            <a:spLocks noGrp="1"/>
          </p:cNvSpPr>
          <p:nvPr>
            <p:ph type="ctrTitle" hasCustomPrompt="1"/>
          </p:nvPr>
        </p:nvSpPr>
        <p:spPr>
          <a:xfrm>
            <a:off x="3094040" y="3076698"/>
            <a:ext cx="6011862" cy="701731"/>
          </a:xfrm>
        </p:spPr>
        <p:txBody>
          <a:bodyPr rIns="360000" anchor="ctr" anchorCtr="1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8DCF9490-9A5D-4325-8788-2D542C6A98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426" y="172491"/>
            <a:ext cx="4486275" cy="317500"/>
          </a:xfrm>
        </p:spPr>
        <p:txBody>
          <a:bodyPr>
            <a:normAutofit/>
          </a:bodyPr>
          <a:lstStyle>
            <a:lvl1pPr marL="0" indent="0">
              <a:buNone/>
              <a:defRPr lang="nb-NO" sz="1200" b="1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tittel – vises kun på første foil</a:t>
            </a: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5AEFA53A-3225-4EAC-974A-9D5C10D2C878}"/>
              </a:ext>
            </a:extLst>
          </p:cNvPr>
          <p:cNvGrpSpPr/>
          <p:nvPr userDrawn="1"/>
        </p:nvGrpSpPr>
        <p:grpSpPr>
          <a:xfrm>
            <a:off x="506105" y="657137"/>
            <a:ext cx="11196637" cy="6262718"/>
            <a:chOff x="506105" y="597503"/>
            <a:chExt cx="11196637" cy="6262718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1576DE67-7BBD-43B5-A024-71B1DBAC4789}"/>
                </a:ext>
              </a:extLst>
            </p:cNvPr>
            <p:cNvSpPr/>
            <p:nvPr userDrawn="1"/>
          </p:nvSpPr>
          <p:spPr>
            <a:xfrm>
              <a:off x="506105" y="597503"/>
              <a:ext cx="11196637" cy="6228000"/>
            </a:xfrm>
            <a:prstGeom prst="rect">
              <a:avLst/>
            </a:prstGeom>
            <a:noFill/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63C0033C-D0B7-4CE7-A7C1-DE0D7D64CE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3600" y="5623200"/>
              <a:ext cx="10329672" cy="1237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30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302">
          <p15:clr>
            <a:srgbClr val="FBAE40"/>
          </p15:clr>
        </p15:guide>
        <p15:guide id="3" pos="3940">
          <p15:clr>
            <a:srgbClr val="FBAE40"/>
          </p15:clr>
        </p15:guide>
        <p15:guide id="4" pos="737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tittel grå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1" y="2428720"/>
            <a:ext cx="5845800" cy="1325563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Kapitteltittel</a:t>
            </a:r>
          </a:p>
        </p:txBody>
      </p:sp>
    </p:spTree>
    <p:extLst>
      <p:ext uri="{BB962C8B-B14F-4D97-AF65-F5344CB8AC3E}">
        <p14:creationId xmlns:p14="http://schemas.microsoft.com/office/powerpoint/2010/main" val="40088754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4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spalte grå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836613"/>
            <a:ext cx="10515600" cy="75565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tekst 3"/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952625"/>
            <a:ext cx="10514012" cy="367999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Undertittel Arial </a:t>
            </a:r>
            <a:r>
              <a:rPr lang="nb-NO" dirty="0" err="1"/>
              <a:t>black</a:t>
            </a:r>
            <a:r>
              <a:rPr lang="nb-NO" dirty="0"/>
              <a:t> 18</a:t>
            </a:r>
          </a:p>
          <a:p>
            <a:pPr lvl="1"/>
            <a:r>
              <a:rPr lang="nb-NO" dirty="0"/>
              <a:t>Ingress Arial bold 18</a:t>
            </a:r>
          </a:p>
          <a:p>
            <a:pPr lvl="2"/>
            <a:r>
              <a:rPr lang="nb-NO" dirty="0"/>
              <a:t>Brødtekst Arial 18pt</a:t>
            </a:r>
          </a:p>
          <a:p>
            <a:pPr lvl="3"/>
            <a:r>
              <a:rPr lang="nb-NO" dirty="0"/>
              <a:t>Punktliste Arial 18</a:t>
            </a:r>
          </a:p>
          <a:p>
            <a:pPr lvl="4"/>
            <a:r>
              <a:rPr lang="nb-NO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9201213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spalter tre og grått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8207C71F-F32F-40A4-9935-E45066428B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952625"/>
            <a:ext cx="5003800" cy="3559175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innhold 9">
            <a:extLst>
              <a:ext uri="{FF2B5EF4-FFF2-40B4-BE49-F238E27FC236}">
                <a16:creationId xmlns:a16="http://schemas.microsoft.com/office/drawing/2014/main" id="{8170C412-BB72-43A9-9BED-BA2C51616D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48411" y="1962148"/>
            <a:ext cx="5005388" cy="354965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FBF7B5B-F812-45C8-BB04-0F49713B0D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198" y="836612"/>
            <a:ext cx="10515601" cy="75565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82854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99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spalter hvit og gråt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57D4F8-C21E-40BB-87CE-50E1CDEE5C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198" y="836613"/>
            <a:ext cx="4429127" cy="739775"/>
          </a:xfr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pPr lvl="0"/>
            <a:r>
              <a:rPr lang="nb-NO" dirty="0"/>
              <a:t>Sett inn overskrift</a:t>
            </a:r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26A1BDED-E02A-425E-814C-BFA4C29F66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24675" y="836613"/>
            <a:ext cx="4429124" cy="739775"/>
          </a:xfr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pPr lvl="0"/>
            <a:r>
              <a:rPr lang="nb-NO" dirty="0"/>
              <a:t>Sett inn overskrift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8207C71F-F32F-40A4-9935-E45066428B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952625"/>
            <a:ext cx="4429125" cy="3559175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innhold 9">
            <a:extLst>
              <a:ext uri="{FF2B5EF4-FFF2-40B4-BE49-F238E27FC236}">
                <a16:creationId xmlns:a16="http://schemas.microsoft.com/office/drawing/2014/main" id="{8170C412-BB72-43A9-9BED-BA2C51616D7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24675" y="1952625"/>
            <a:ext cx="4429124" cy="35591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919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pos="399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grått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6" y="836613"/>
            <a:ext cx="442753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4DB86B-A0AC-4801-978E-A21D6BF196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24676" y="1952624"/>
            <a:ext cx="4427538" cy="3684973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ilde 2">
            <a:extLst>
              <a:ext uri="{FF2B5EF4-FFF2-40B4-BE49-F238E27FC236}">
                <a16:creationId xmlns:a16="http://schemas.microsoft.com/office/drawing/2014/main" id="{ECF30FD8-7A6D-4B85-A4AE-B3C487EF55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6096000" cy="5698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05937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tt og bilde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5758" y="836612"/>
            <a:ext cx="4431568" cy="755651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DDFF819A-2F5B-4A7F-B0F6-E8F1513E32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952624"/>
            <a:ext cx="4427537" cy="3670575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ilde 2">
            <a:extLst>
              <a:ext uri="{FF2B5EF4-FFF2-40B4-BE49-F238E27FC236}">
                <a16:creationId xmlns:a16="http://schemas.microsoft.com/office/drawing/2014/main" id="{EEF25F31-0053-48DF-937A-5F1CAAED3EE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274"/>
            <a:ext cx="6096000" cy="5698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 cm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64298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tt - to bilder liggende venstre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6" y="836613"/>
            <a:ext cx="4427538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24EA2B22-A45F-4B5F-A0AC-14C35CE947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24674" y="1952625"/>
            <a:ext cx="4427539" cy="36806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bilde 2">
            <a:extLst>
              <a:ext uri="{FF2B5EF4-FFF2-40B4-BE49-F238E27FC236}">
                <a16:creationId xmlns:a16="http://schemas.microsoft.com/office/drawing/2014/main" id="{BA2D7025-0028-4FBE-9E19-26DB29DB2C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6466"/>
            <a:ext cx="6096000" cy="290107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H:8,06 cm B:16,93 cm</a:t>
            </a:r>
          </a:p>
          <a:p>
            <a:endParaRPr lang="nb-NO" dirty="0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3CFFDC2E-B36F-471F-8CAD-F0F95AE084E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2843283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 cm B:73,93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62454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ått - to bilder liggende høyre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5758" y="836612"/>
            <a:ext cx="4431568" cy="755651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69F7846-87F2-4519-AC92-9BB3FE2407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5758" y="1952625"/>
            <a:ext cx="4431568" cy="3678976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bilde 2">
            <a:extLst>
              <a:ext uri="{FF2B5EF4-FFF2-40B4-BE49-F238E27FC236}">
                <a16:creationId xmlns:a16="http://schemas.microsoft.com/office/drawing/2014/main" id="{2052A603-A669-4316-9A48-8124B72BC8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285109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H:7,92 cm, B:16,93 cm</a:t>
            </a:r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3153A47A-3459-473F-AD05-D5DDB7DC41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2851090"/>
            <a:ext cx="6096000" cy="284644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H:7,91 cm B: 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14118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og tekst grått høyre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24675" y="836613"/>
            <a:ext cx="4571799" cy="720725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466D118F-1B1B-4581-8099-551B4293F1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24676" y="1952625"/>
            <a:ext cx="4427538" cy="3681374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bilde 2">
            <a:extLst>
              <a:ext uri="{FF2B5EF4-FFF2-40B4-BE49-F238E27FC236}">
                <a16:creationId xmlns:a16="http://schemas.microsoft.com/office/drawing/2014/main" id="{19EEBF98-68EC-4A19-8CEC-621A61292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 H:15,87 cm B:8,47 cm</a:t>
            </a:r>
          </a:p>
          <a:p>
            <a:endParaRPr lang="nb-NO" dirty="0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62CF16A5-14EA-4426-A0E5-1BCA52A9AC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49588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 8,47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159225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og tekst grått venstre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839788" y="836613"/>
            <a:ext cx="4427537" cy="755650"/>
          </a:xfrm>
        </p:spPr>
        <p:txBody>
          <a:bodyPr anchor="t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4C30B0CE-FDC8-45D0-A6F0-C29A47CB941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9788" y="1952625"/>
            <a:ext cx="4427537" cy="3666940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bilde 2">
            <a:extLst>
              <a:ext uri="{FF2B5EF4-FFF2-40B4-BE49-F238E27FC236}">
                <a16:creationId xmlns:a16="http://schemas.microsoft.com/office/drawing/2014/main" id="{E0A85156-8413-467D-ABD7-3FB56BD769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2412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B:8,47 cm</a:t>
            </a:r>
          </a:p>
          <a:p>
            <a:endParaRPr lang="nb-NO" dirty="0"/>
          </a:p>
        </p:txBody>
      </p:sp>
      <p:sp>
        <p:nvSpPr>
          <p:cNvPr id="11" name="Plassholder for bilde 2">
            <a:extLst>
              <a:ext uri="{FF2B5EF4-FFF2-40B4-BE49-F238E27FC236}">
                <a16:creationId xmlns:a16="http://schemas.microsoft.com/office/drawing/2014/main" id="{E0A85156-8413-467D-ABD7-3FB56BD769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-15888"/>
            <a:ext cx="3049588" cy="571342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H:15,87 cm B:8,47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5494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palter gråt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3"/>
          <p:cNvSpPr>
            <a:spLocks noGrp="1"/>
          </p:cNvSpPr>
          <p:nvPr>
            <p:ph type="body" sz="half" idx="13"/>
          </p:nvPr>
        </p:nvSpPr>
        <p:spPr>
          <a:xfrm>
            <a:off x="19839" y="1257300"/>
            <a:ext cx="4037153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half" idx="14"/>
          </p:nvPr>
        </p:nvSpPr>
        <p:spPr>
          <a:xfrm>
            <a:off x="4056992" y="1257300"/>
            <a:ext cx="4050767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6" name="Plassholder for tekst 3"/>
          <p:cNvSpPr>
            <a:spLocks noGrp="1"/>
          </p:cNvSpPr>
          <p:nvPr>
            <p:ph type="body" sz="half" idx="15"/>
          </p:nvPr>
        </p:nvSpPr>
        <p:spPr>
          <a:xfrm>
            <a:off x="8127600" y="1246770"/>
            <a:ext cx="4064400" cy="4374000"/>
          </a:xfrm>
        </p:spPr>
        <p:txBody>
          <a:bodyPr/>
          <a:lstStyle>
            <a:lvl1pPr marL="452438" indent="-174625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17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11113" y="496800"/>
            <a:ext cx="4056390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4067502" y="496800"/>
            <a:ext cx="4067505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8135006" y="496800"/>
            <a:ext cx="4016113" cy="625626"/>
          </a:xfrm>
        </p:spPr>
        <p:txBody>
          <a:bodyPr anchor="ctr">
            <a:noAutofit/>
          </a:bodyPr>
          <a:lstStyle>
            <a:lvl1pPr marL="446088" indent="0">
              <a:buNone/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42869053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79">
          <p15:clr>
            <a:srgbClr val="5ACBF0"/>
          </p15:clr>
        </p15:guide>
        <p15:guide id="2" pos="7401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spalter f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400" y="4323057"/>
            <a:ext cx="4060800" cy="138406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8131200" y="4323057"/>
            <a:ext cx="4060800" cy="137355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0608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 B:11,28 cm H:11,97 cm</a:t>
            </a:r>
            <a:endParaRPr lang="nb-NO" dirty="0"/>
          </a:p>
        </p:txBody>
      </p:sp>
      <p:sp>
        <p:nvSpPr>
          <p:cNvPr id="17" name="Plassholder for bilde 4"/>
          <p:cNvSpPr>
            <a:spLocks noGrp="1"/>
          </p:cNvSpPr>
          <p:nvPr>
            <p:ph type="pic" sz="quarter" idx="14" hasCustomPrompt="1"/>
          </p:nvPr>
        </p:nvSpPr>
        <p:spPr>
          <a:xfrm>
            <a:off x="4060800" y="0"/>
            <a:ext cx="40608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FOTO: B:11,28 cm H: 11,97 cm</a:t>
            </a:r>
            <a:endParaRPr lang="nb-NO" dirty="0"/>
          </a:p>
        </p:txBody>
      </p:sp>
      <p:sp>
        <p:nvSpPr>
          <p:cNvPr id="18" name="Plassholder for bilde 4"/>
          <p:cNvSpPr>
            <a:spLocks noGrp="1"/>
          </p:cNvSpPr>
          <p:nvPr>
            <p:ph type="pic" sz="quarter" idx="15" hasCustomPrompt="1"/>
          </p:nvPr>
        </p:nvSpPr>
        <p:spPr>
          <a:xfrm>
            <a:off x="8121600" y="-3900"/>
            <a:ext cx="4070400" cy="4320000"/>
          </a:xfrm>
        </p:spPr>
        <p:txBody>
          <a:bodyPr>
            <a:normAutofit/>
          </a:bodyPr>
          <a:lstStyle>
            <a:lvl1pPr marL="0" indent="0">
              <a:buNone/>
              <a:defRPr sz="1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FOTO: B:11,28 cm H:11,97 cm</a:t>
            </a:r>
            <a:endParaRPr lang="nb-NO" dirty="0"/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1954" y="4323057"/>
            <a:ext cx="4060800" cy="1384060"/>
          </a:xfrm>
        </p:spPr>
        <p:txBody>
          <a:bodyPr tIns="216000"/>
          <a:lstStyle>
            <a:lvl1pPr marL="360363" indent="0">
              <a:buNone/>
              <a:defRPr sz="1600">
                <a:latin typeface="Arial Black" panose="020B0A04020102020204" pitchFamily="34" charset="0"/>
              </a:defRPr>
            </a:lvl1pPr>
            <a:lvl2pPr marL="360363" indent="0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nb-NO" dirty="0"/>
              <a:t>Tittel</a:t>
            </a:r>
          </a:p>
          <a:p>
            <a:pPr lvl="1"/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7462637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Bio grått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954638" y="836613"/>
            <a:ext cx="4397575" cy="341632"/>
          </a:xfrm>
        </p:spPr>
        <p:txBody>
          <a:bodyPr anchor="b">
            <a:sp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Navn Etternavn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637" y="1178245"/>
            <a:ext cx="4397575" cy="784225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5pPr>
              <a:defRPr b="0"/>
            </a:lvl5pPr>
          </a:lstStyle>
          <a:p>
            <a:pPr lvl="0"/>
            <a:r>
              <a:rPr lang="nb-NO" dirty="0"/>
              <a:t>Stillingstittel, selskap</a:t>
            </a:r>
          </a:p>
          <a:p>
            <a:pPr lvl="4"/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9F85196-8449-42F7-8A82-713F7E3DC3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4838" y="2097088"/>
            <a:ext cx="4397375" cy="3504722"/>
          </a:xfrm>
        </p:spPr>
        <p:txBody>
          <a:bodyPr/>
          <a:lstStyle>
            <a:lvl3pPr marL="0" indent="0">
              <a:buNone/>
              <a:defRPr/>
            </a:lvl3pPr>
          </a:lstStyle>
          <a:p>
            <a:pPr lvl="1"/>
            <a:r>
              <a:rPr lang="nb-NO" dirty="0"/>
              <a:t>Andre nivå</a:t>
            </a:r>
          </a:p>
          <a:p>
            <a:pPr lvl="2"/>
            <a:endParaRPr lang="nb-NO" dirty="0"/>
          </a:p>
        </p:txBody>
      </p:sp>
      <p:sp>
        <p:nvSpPr>
          <p:cNvPr id="6" name="Plassholder for bilde 2">
            <a:extLst>
              <a:ext uri="{FF2B5EF4-FFF2-40B4-BE49-F238E27FC236}">
                <a16:creationId xmlns:a16="http://schemas.microsoft.com/office/drawing/2014/main" id="{32B696F1-31C5-458A-83FC-26638C22C4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569753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 cm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913528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 sitat grått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946275" y="2618396"/>
            <a:ext cx="4427538" cy="341632"/>
          </a:xfrm>
        </p:spPr>
        <p:txBody>
          <a:bodyPr wrap="square" anchor="ctr">
            <a:spAutoFit/>
          </a:bodyPr>
          <a:lstStyle>
            <a:lvl1pPr algn="ctr">
              <a:defRPr b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algn="ctr">
              <a:defRPr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Sitat-tekst</a:t>
            </a:r>
          </a:p>
        </p:txBody>
      </p:sp>
      <p:sp>
        <p:nvSpPr>
          <p:cNvPr id="7" name="Plassholder for innhold 5"/>
          <p:cNvSpPr>
            <a:spLocks noGrp="1"/>
          </p:cNvSpPr>
          <p:nvPr>
            <p:ph sz="quarter" idx="11" hasCustomPrompt="1"/>
          </p:nvPr>
        </p:nvSpPr>
        <p:spPr>
          <a:xfrm>
            <a:off x="6924675" y="4125450"/>
            <a:ext cx="4427538" cy="1162050"/>
          </a:xfrm>
        </p:spPr>
        <p:txBody>
          <a:bodyPr/>
          <a:lstStyle>
            <a:lvl1pPr algn="ctr">
              <a:defRPr sz="1600" b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algn="ctr">
              <a:defRPr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Navn Stilling og firma</a:t>
            </a:r>
          </a:p>
        </p:txBody>
      </p:sp>
      <p:sp>
        <p:nvSpPr>
          <p:cNvPr id="5" name="Plassholder for bilde 2">
            <a:extLst>
              <a:ext uri="{FF2B5EF4-FFF2-40B4-BE49-F238E27FC236}">
                <a16:creationId xmlns:a16="http://schemas.microsoft.com/office/drawing/2014/main" id="{105033B7-021C-4972-9051-5FCA5CB3A9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6094800" cy="5698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FOTO: H:15,83 cm B:16,93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33851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77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er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5638800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nb-NO" dirty="0"/>
              <a:t>Velg ikon for å sette inn element. Format på område: Bredde: 33,87 Høyde:15,66</a:t>
            </a:r>
          </a:p>
        </p:txBody>
      </p:sp>
    </p:spTree>
    <p:extLst>
      <p:ext uri="{BB962C8B-B14F-4D97-AF65-F5344CB8AC3E}">
        <p14:creationId xmlns:p14="http://schemas.microsoft.com/office/powerpoint/2010/main" val="2833253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  <p15:guide id="2" pos="166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C4C518A-6E35-4250-BDC9-B3F1C1B4D4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15150"/>
          </a:xfrm>
          <a:prstGeom prst="rect">
            <a:avLst/>
          </a:prstGeom>
        </p:spPr>
      </p:pic>
      <p:sp>
        <p:nvSpPr>
          <p:cNvPr id="4" name="Plassholder for media 3">
            <a:extLst>
              <a:ext uri="{FF2B5EF4-FFF2-40B4-BE49-F238E27FC236}">
                <a16:creationId xmlns:a16="http://schemas.microsoft.com/office/drawing/2014/main" id="{22162EAA-8C63-4945-BD67-9CE7A5D87573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924675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Video som dekker hele lysbilde. Bruk «Elementer-lysbilde» dersom det ønskes bunnlinje med logo. </a:t>
            </a:r>
          </a:p>
          <a:p>
            <a:r>
              <a:rPr lang="nb-NO" dirty="0"/>
              <a:t>Reguler størrelsen på visningsområdet ved å skalere – dra og slipp eller via meny. </a:t>
            </a:r>
          </a:p>
          <a:p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6719"/>
            <a:ext cx="22479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045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- grå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244863" y="4442400"/>
            <a:ext cx="5716800" cy="374400"/>
          </a:xfrm>
          <a:noFill/>
          <a:ln>
            <a:noFill/>
          </a:ln>
        </p:spPr>
        <p:txBody>
          <a:bodyPr tIns="144000"/>
          <a:lstStyle>
            <a:lvl1pPr marL="0" indent="0" algn="ctr">
              <a:buNone/>
              <a:defRPr sz="1000" baseline="0">
                <a:solidFill>
                  <a:srgbClr val="001B7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b-NO" dirty="0"/>
              <a:t>Spørsmål? Kontakt meg gjerne på navn.etternavn@asplanviak.no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3180363" y="2263485"/>
            <a:ext cx="5845800" cy="1325563"/>
          </a:xfrm>
        </p:spPr>
        <p:txBody>
          <a:bodyPr anchor="ctr" anchorCtr="0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Avslutningstekst</a:t>
            </a:r>
          </a:p>
        </p:txBody>
      </p:sp>
      <p:sp>
        <p:nvSpPr>
          <p:cNvPr id="3" name="Rektangel 2"/>
          <p:cNvSpPr/>
          <p:nvPr userDrawn="1"/>
        </p:nvSpPr>
        <p:spPr>
          <a:xfrm>
            <a:off x="3180363" y="4442400"/>
            <a:ext cx="5845800" cy="388800"/>
          </a:xfrm>
          <a:prstGeom prst="rect">
            <a:avLst/>
          </a:prstGeom>
          <a:noFill/>
          <a:ln w="31750">
            <a:solidFill>
              <a:srgbClr val="001B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5630141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-adresse grå"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194" y="2337438"/>
            <a:ext cx="4883319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453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5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91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9788" y="836614"/>
            <a:ext cx="10514012" cy="7556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952625"/>
            <a:ext cx="10514012" cy="364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18</a:t>
            </a:r>
          </a:p>
          <a:p>
            <a:pPr lvl="1"/>
            <a:r>
              <a:rPr lang="nb-NO" dirty="0"/>
              <a:t>Ingress Arial  Fet 18</a:t>
            </a:r>
          </a:p>
          <a:p>
            <a:pPr lvl="2"/>
            <a:r>
              <a:rPr lang="nb-NO" dirty="0"/>
              <a:t>Brødtekst Arial 18</a:t>
            </a:r>
          </a:p>
          <a:p>
            <a:pPr lvl="3"/>
            <a:r>
              <a:rPr lang="nb-NO" dirty="0"/>
              <a:t>Kulepunkt Arial 18</a:t>
            </a:r>
          </a:p>
          <a:p>
            <a:pPr lvl="4"/>
            <a:r>
              <a:rPr lang="nb-NO" dirty="0"/>
              <a:t>Sitat Georgia 18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AF79379-1587-4033-B51F-0BBA9F54A24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9446"/>
            <a:ext cx="12192000" cy="12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4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97" r:id="rId2"/>
    <p:sldLayoutId id="2147483898" r:id="rId3"/>
    <p:sldLayoutId id="2147483901" r:id="rId4"/>
    <p:sldLayoutId id="2147483844" r:id="rId5"/>
    <p:sldLayoutId id="2147483845" r:id="rId6"/>
    <p:sldLayoutId id="2147483847" r:id="rId7"/>
    <p:sldLayoutId id="2147483846" r:id="rId8"/>
    <p:sldLayoutId id="2147483848" r:id="rId9"/>
    <p:sldLayoutId id="2147483849" r:id="rId10"/>
    <p:sldLayoutId id="2147483902" r:id="rId11"/>
    <p:sldLayoutId id="2147483903" r:id="rId12"/>
    <p:sldLayoutId id="2147483850" r:id="rId13"/>
    <p:sldLayoutId id="2147483851" r:id="rId14"/>
    <p:sldLayoutId id="2147483855" r:id="rId15"/>
    <p:sldLayoutId id="2147484001" r:id="rId16"/>
    <p:sldLayoutId id="2147483857" r:id="rId17"/>
    <p:sldLayoutId id="214748385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155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527" userDrawn="1">
          <p15:clr>
            <a:srgbClr val="F26B43"/>
          </p15:clr>
        </p15:guide>
        <p15:guide id="5" orient="horz" pos="1003" userDrawn="1">
          <p15:clr>
            <a:srgbClr val="F26B43"/>
          </p15:clr>
        </p15:guide>
        <p15:guide id="6" orient="horz" pos="1230" userDrawn="1">
          <p15:clr>
            <a:srgbClr val="F26B43"/>
          </p15:clr>
        </p15:guide>
        <p15:guide id="7" pos="3999" userDrawn="1">
          <p15:clr>
            <a:srgbClr val="F26B43"/>
          </p15:clr>
        </p15:guide>
        <p15:guide id="8" pos="3681" userDrawn="1">
          <p15:clr>
            <a:srgbClr val="F26B43"/>
          </p15:clr>
        </p15:guide>
        <p15:guide id="9" pos="4362" userDrawn="1">
          <p15:clr>
            <a:srgbClr val="F26B43"/>
          </p15:clr>
        </p15:guide>
        <p15:guide id="10" pos="3318" userDrawn="1">
          <p15:clr>
            <a:srgbClr val="F26B43"/>
          </p15:clr>
        </p15:guide>
        <p15:guide id="11" orient="horz" pos="3589" userDrawn="1">
          <p15:clr>
            <a:srgbClr val="F26B43"/>
          </p15:clr>
        </p15:guide>
        <p15:guide id="12" orient="horz" pos="1321" userDrawn="1">
          <p15:clr>
            <a:srgbClr val="5ACBF0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9788" y="836614"/>
            <a:ext cx="10514012" cy="7556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952625"/>
            <a:ext cx="10514012" cy="364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10</a:t>
            </a:r>
          </a:p>
          <a:p>
            <a:pPr lvl="1"/>
            <a:r>
              <a:rPr lang="nb-NO" dirty="0"/>
              <a:t>Ingress Arial  Fet 10</a:t>
            </a:r>
          </a:p>
          <a:p>
            <a:pPr lvl="2"/>
            <a:r>
              <a:rPr lang="nb-NO" dirty="0"/>
              <a:t>Brødtekst Arial 10</a:t>
            </a:r>
          </a:p>
          <a:p>
            <a:pPr lvl="3"/>
            <a:r>
              <a:rPr lang="nb-NO" dirty="0"/>
              <a:t>Kulepunkt Arial 10</a:t>
            </a:r>
          </a:p>
          <a:p>
            <a:pPr lvl="4"/>
            <a:r>
              <a:rPr lang="nb-NO" dirty="0"/>
              <a:t>Sitat Georgia 10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AF79379-1587-4033-B51F-0BBA9F54A2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9446"/>
            <a:ext cx="12192000" cy="12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000" b="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0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155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29">
          <p15:clr>
            <a:srgbClr val="F26B43"/>
          </p15:clr>
        </p15:guide>
        <p15:guide id="3" pos="7151">
          <p15:clr>
            <a:srgbClr val="F26B43"/>
          </p15:clr>
        </p15:guide>
        <p15:guide id="4" orient="horz" pos="527">
          <p15:clr>
            <a:srgbClr val="F26B43"/>
          </p15:clr>
        </p15:guide>
        <p15:guide id="5" orient="horz" pos="1003">
          <p15:clr>
            <a:srgbClr val="F26B43"/>
          </p15:clr>
        </p15:guide>
        <p15:guide id="6" orient="horz" pos="1230">
          <p15:clr>
            <a:srgbClr val="F26B43"/>
          </p15:clr>
        </p15:guide>
        <p15:guide id="7" pos="3999">
          <p15:clr>
            <a:srgbClr val="F26B43"/>
          </p15:clr>
        </p15:guide>
        <p15:guide id="8" pos="3681">
          <p15:clr>
            <a:srgbClr val="F26B43"/>
          </p15:clr>
        </p15:guide>
        <p15:guide id="9" pos="4362">
          <p15:clr>
            <a:srgbClr val="F26B43"/>
          </p15:clr>
        </p15:guide>
        <p15:guide id="10" pos="3318">
          <p15:clr>
            <a:srgbClr val="F26B43"/>
          </p15:clr>
        </p15:guide>
        <p15:guide id="11" orient="horz" pos="3589">
          <p15:clr>
            <a:srgbClr val="F26B43"/>
          </p15:clr>
        </p15:guide>
        <p15:guide id="12" orient="horz" pos="1321">
          <p15:clr>
            <a:srgbClr val="5ACBF0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836614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952625"/>
            <a:ext cx="10515600" cy="364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18</a:t>
            </a:r>
          </a:p>
          <a:p>
            <a:pPr lvl="1"/>
            <a:r>
              <a:rPr lang="nb-NO" dirty="0"/>
              <a:t>Ingress Arial Fet 18</a:t>
            </a:r>
          </a:p>
          <a:p>
            <a:pPr lvl="2"/>
            <a:r>
              <a:rPr lang="nb-NO" dirty="0"/>
              <a:t>Brødtekst Arial 18</a:t>
            </a:r>
          </a:p>
          <a:p>
            <a:pPr lvl="3"/>
            <a:r>
              <a:rPr lang="nb-NO" dirty="0"/>
              <a:t>Kulepunkt Arial 18</a:t>
            </a:r>
          </a:p>
          <a:p>
            <a:pPr lvl="4"/>
            <a:r>
              <a:rPr lang="nb-NO" dirty="0"/>
              <a:t>Sitat Georgia 18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AF79379-1587-4033-B51F-0BBA9F54A2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9446"/>
            <a:ext cx="12192000" cy="12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1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23" r:id="rId3"/>
    <p:sldLayoutId id="21474839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bg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nb-NO" sz="1800" b="0" kern="1200" dirty="0">
          <a:solidFill>
            <a:schemeClr val="bg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b="1" kern="1200" dirty="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b="0" kern="1200" dirty="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3pPr>
      <a:lvl4pPr marL="64770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800" b="0" kern="1200" dirty="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4pPr>
      <a:lvl5pPr marL="1828800" indent="-12017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b="0" kern="1200" dirty="0">
          <a:solidFill>
            <a:schemeClr val="bg1"/>
          </a:solidFill>
          <a:latin typeface="Georgia" panose="02040502050405020303" pitchFamily="18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527">
          <p15:clr>
            <a:srgbClr val="F26B43"/>
          </p15:clr>
        </p15:guide>
        <p15:guide id="4" orient="horz" pos="1003">
          <p15:clr>
            <a:srgbClr val="F26B43"/>
          </p15:clr>
        </p15:guide>
        <p15:guide id="5" orient="horz" pos="1230">
          <p15:clr>
            <a:srgbClr val="F26B43"/>
          </p15:clr>
        </p15:guide>
        <p15:guide id="6" orient="horz" pos="3589">
          <p15:clr>
            <a:srgbClr val="F26B43"/>
          </p15:clr>
        </p15:guide>
        <p15:guide id="7" pos="3840">
          <p15:clr>
            <a:srgbClr val="F26B43"/>
          </p15:clr>
        </p15:guide>
        <p15:guide id="8" pos="3999">
          <p15:clr>
            <a:srgbClr val="F26B43"/>
          </p15:clr>
        </p15:guide>
        <p15:guide id="9" pos="3681">
          <p15:clr>
            <a:srgbClr val="F26B43"/>
          </p15:clr>
        </p15:guide>
        <p15:guide id="10" pos="4362">
          <p15:clr>
            <a:srgbClr val="F26B43"/>
          </p15:clr>
        </p15:guide>
        <p15:guide id="11" pos="3318">
          <p15:clr>
            <a:srgbClr val="F26B43"/>
          </p15:clr>
        </p15:guide>
        <p15:guide id="12" orient="horz" pos="132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836614"/>
            <a:ext cx="10515600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952625"/>
            <a:ext cx="10514012" cy="364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18</a:t>
            </a:r>
          </a:p>
          <a:p>
            <a:pPr lvl="1"/>
            <a:r>
              <a:rPr lang="nb-NO" dirty="0"/>
              <a:t>Ingress Arial Fet 18</a:t>
            </a:r>
          </a:p>
          <a:p>
            <a:pPr lvl="2"/>
            <a:r>
              <a:rPr lang="nb-NO" dirty="0"/>
              <a:t>Brødtekst Arial 18</a:t>
            </a:r>
          </a:p>
          <a:p>
            <a:pPr lvl="3"/>
            <a:r>
              <a:rPr lang="nb-NO" dirty="0"/>
              <a:t>Kulepunkt Arial 18</a:t>
            </a:r>
          </a:p>
          <a:p>
            <a:pPr lvl="4"/>
            <a:r>
              <a:rPr lang="nb-NO" dirty="0"/>
              <a:t>Sitat Georgia 18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AF79379-1587-4033-B51F-0BBA9F54A24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9446"/>
            <a:ext cx="12192000" cy="12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9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4005" r:id="rId2"/>
    <p:sldLayoutId id="2147483996" r:id="rId3"/>
    <p:sldLayoutId id="2147483967" r:id="rId4"/>
    <p:sldLayoutId id="2147483969" r:id="rId5"/>
    <p:sldLayoutId id="214748397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770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0" indent="6270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orient="horz" pos="1003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527" userDrawn="1">
          <p15:clr>
            <a:srgbClr val="F26B43"/>
          </p15:clr>
        </p15:guide>
        <p15:guide id="7" pos="3999" userDrawn="1">
          <p15:clr>
            <a:srgbClr val="F26B43"/>
          </p15:clr>
        </p15:guide>
        <p15:guide id="8" pos="3681" userDrawn="1">
          <p15:clr>
            <a:srgbClr val="F26B43"/>
          </p15:clr>
        </p15:guide>
        <p15:guide id="9" pos="4362" userDrawn="1">
          <p15:clr>
            <a:srgbClr val="F26B43"/>
          </p15:clr>
        </p15:guide>
        <p15:guide id="10" pos="3318" userDrawn="1">
          <p15:clr>
            <a:srgbClr val="F26B43"/>
          </p15:clr>
        </p15:guide>
        <p15:guide id="11" orient="horz" pos="3589" userDrawn="1">
          <p15:clr>
            <a:srgbClr val="F26B43"/>
          </p15:clr>
        </p15:guide>
        <p15:guide id="12" orient="horz" pos="1321" userDrawn="1">
          <p15:clr>
            <a:srgbClr val="5ACBF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5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18</a:t>
            </a:r>
          </a:p>
          <a:p>
            <a:pPr lvl="1"/>
            <a:r>
              <a:rPr lang="nb-NO" dirty="0"/>
              <a:t>Ingress Arial Fet 18</a:t>
            </a:r>
          </a:p>
          <a:p>
            <a:pPr lvl="2"/>
            <a:r>
              <a:rPr lang="nb-NO" dirty="0"/>
              <a:t>Brødtekst Arial 18</a:t>
            </a:r>
          </a:p>
          <a:p>
            <a:pPr lvl="3"/>
            <a:r>
              <a:rPr lang="nb-NO" dirty="0"/>
              <a:t>Kulepunkt Arial 18</a:t>
            </a:r>
          </a:p>
          <a:p>
            <a:pPr lvl="4"/>
            <a:r>
              <a:rPr lang="nb-NO" dirty="0"/>
              <a:t>Sitat Georgia 18</a:t>
            </a:r>
          </a:p>
        </p:txBody>
      </p:sp>
    </p:spTree>
    <p:extLst>
      <p:ext uri="{BB962C8B-B14F-4D97-AF65-F5344CB8AC3E}">
        <p14:creationId xmlns:p14="http://schemas.microsoft.com/office/powerpoint/2010/main" val="289336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399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770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1828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7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9788" y="836614"/>
            <a:ext cx="10514012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952625"/>
            <a:ext cx="10514012" cy="364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Undertittel Arial Black 18</a:t>
            </a:r>
          </a:p>
          <a:p>
            <a:pPr lvl="1"/>
            <a:r>
              <a:rPr lang="nb-NO" dirty="0"/>
              <a:t>Ingress Arial Fet 18</a:t>
            </a:r>
          </a:p>
          <a:p>
            <a:pPr lvl="2"/>
            <a:r>
              <a:rPr lang="nb-NO" dirty="0"/>
              <a:t>Brødtekst Arial 18</a:t>
            </a:r>
          </a:p>
          <a:p>
            <a:pPr lvl="3"/>
            <a:r>
              <a:rPr lang="nb-NO" dirty="0"/>
              <a:t>Kulepunkt Arial 18</a:t>
            </a:r>
          </a:p>
          <a:p>
            <a:pPr lvl="4"/>
            <a:r>
              <a:rPr lang="nb-NO" dirty="0"/>
              <a:t>Sitat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AF79379-1587-4033-B51F-0BBA9F54A24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9446"/>
            <a:ext cx="12192000" cy="12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4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Arial Black" panose="020B0A040201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7700" indent="-285750" algn="l" defTabSz="914400" rtl="0" eaLnBrk="1" latinLnBrk="0" hangingPunct="1">
        <a:lnSpc>
          <a:spcPts val="15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lang="nb-NO"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12017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7151">
          <p15:clr>
            <a:srgbClr val="F26B43"/>
          </p15:clr>
        </p15:guide>
        <p15:guide id="3" orient="horz" pos="1230">
          <p15:clr>
            <a:srgbClr val="F26B43"/>
          </p15:clr>
        </p15:guide>
        <p15:guide id="4" orient="horz" pos="1003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527">
          <p15:clr>
            <a:srgbClr val="F26B43"/>
          </p15:clr>
        </p15:guide>
        <p15:guide id="7" pos="3999">
          <p15:clr>
            <a:srgbClr val="F26B43"/>
          </p15:clr>
        </p15:guide>
        <p15:guide id="8" pos="3681">
          <p15:clr>
            <a:srgbClr val="F26B43"/>
          </p15:clr>
        </p15:guide>
        <p15:guide id="9" pos="4362">
          <p15:clr>
            <a:srgbClr val="F26B43"/>
          </p15:clr>
        </p15:guide>
        <p15:guide id="10" pos="3318">
          <p15:clr>
            <a:srgbClr val="F26B43"/>
          </p15:clr>
        </p15:guide>
        <p15:guide id="11" orient="horz" pos="3589">
          <p15:clr>
            <a:srgbClr val="F26B43"/>
          </p15:clr>
        </p15:guide>
        <p15:guide id="12" orient="horz" pos="132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ctrTitle"/>
          </p:nvPr>
        </p:nvSpPr>
        <p:spPr>
          <a:xfrm>
            <a:off x="3001563" y="2181654"/>
            <a:ext cx="6011862" cy="2529923"/>
          </a:xfrm>
        </p:spPr>
        <p:txBody>
          <a:bodyPr/>
          <a:lstStyle/>
          <a:p>
            <a:r>
              <a:rPr lang="nb-NO" dirty="0">
                <a:latin typeface="+mn-lt"/>
              </a:rPr>
              <a:t>Prioriterte mål i kommunalt og fylkeskommunalt planarbeid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258" y="6220344"/>
            <a:ext cx="731583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Kartlegging av prioriterte politikkområder i et utvalg kommuner og fylkeskommuner 2015-2019 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4635461" cy="3679997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Hvilke mål setter kommunene og fylkeskommunene seg for å løse samfunnsutfordringene?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Hva er de prioriterte politikkområdene?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Hva vil de oppnå på vegne av innbyggerne?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Hvilke mål peker seg ut som de viktigste og mest brukte? 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5F9AAD5-0FAE-4F1C-B935-5B82B54D2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249" y="1787237"/>
            <a:ext cx="6812656" cy="340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Kommunenes vedtatte mål i overordnete styringsdokument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5984758" cy="3679997"/>
          </a:xfrm>
        </p:spPr>
        <p:txBody>
          <a:bodyPr>
            <a:normAutofit/>
          </a:bodyPr>
          <a:lstStyle/>
          <a:p>
            <a:r>
              <a:rPr lang="nb-NO" dirty="0"/>
              <a:t>M</a:t>
            </a:r>
            <a:r>
              <a:rPr lang="nb-NO" dirty="0" smtClean="0"/>
              <a:t>ål </a:t>
            </a:r>
            <a:r>
              <a:rPr lang="nb-NO" dirty="0"/>
              <a:t>og politikkområder kommer til uttrykk på ulike måter og i ulike type </a:t>
            </a:r>
            <a:r>
              <a:rPr lang="nb-NO" dirty="0" smtClean="0"/>
              <a:t>dokument</a:t>
            </a:r>
          </a:p>
          <a:p>
            <a:r>
              <a:rPr lang="nb-NO" dirty="0" smtClean="0">
                <a:latin typeface="+mn-lt"/>
              </a:rPr>
              <a:t>Følgende dokument er grunnlag for rapporten:</a:t>
            </a:r>
          </a:p>
          <a:p>
            <a:endParaRPr lang="nb-NO" dirty="0">
              <a:latin typeface="+mn-lt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Kommuneplanens samfunnsdel </a:t>
            </a:r>
            <a:r>
              <a:rPr lang="nb-NO" dirty="0" smtClean="0"/>
              <a:t>(vedtak i denne valgperioden) </a:t>
            </a: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Regional planstrategi / fylkesplan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Innledende del til økonomiplan (2019-2021)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Intensjonsavtaler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Arbeidsgiverstrategi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BD8DB6D-E5A5-486D-BDD0-8A1B8BB98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791" y="3883290"/>
            <a:ext cx="1961440" cy="2773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1CDC953-FCC5-4154-BD0F-40140A31F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247" y="1592263"/>
            <a:ext cx="3012175" cy="21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6DEE063-9603-47D4-BBA9-E8939E3C9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3659" y="3883290"/>
            <a:ext cx="1961439" cy="2793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F458CC9-A1F1-4087-B6EB-E958E1C68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935" y="1592263"/>
            <a:ext cx="1894922" cy="2592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988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Noen fremtredende tendenser i utvalget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7094537" cy="3679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Kommunene setter bærekraft høyt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Kommunene ser på sin rolle i forhold til omverden i en større </a:t>
            </a:r>
            <a:r>
              <a:rPr lang="nb-NO" dirty="0" smtClean="0">
                <a:latin typeface="+mn-lt"/>
              </a:rPr>
              <a:t>sammenheng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Målene er ofte overordnet og konsensuspreget</a:t>
            </a:r>
            <a:endParaRPr lang="nb-NO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Kommunene opplever at kommunesektoren </a:t>
            </a:r>
            <a:r>
              <a:rPr lang="nb-NO" dirty="0">
                <a:latin typeface="+mn-lt"/>
              </a:rPr>
              <a:t>og kommunale </a:t>
            </a:r>
            <a:r>
              <a:rPr lang="nb-NO" dirty="0" smtClean="0">
                <a:latin typeface="+mn-lt"/>
              </a:rPr>
              <a:t>tjenester er </a:t>
            </a:r>
            <a:r>
              <a:rPr lang="nb-NO" dirty="0">
                <a:latin typeface="+mn-lt"/>
              </a:rPr>
              <a:t>i endring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+mn-lt"/>
              </a:rPr>
              <a:t>Kommune </a:t>
            </a:r>
            <a:r>
              <a:rPr lang="nb-NO" dirty="0">
                <a:latin typeface="+mn-lt"/>
              </a:rPr>
              <a:t>3.0, smartkommune eller </a:t>
            </a:r>
            <a:r>
              <a:rPr lang="nb-NO" dirty="0" err="1">
                <a:latin typeface="+mn-lt"/>
              </a:rPr>
              <a:t>samskapingskommunen</a:t>
            </a:r>
            <a:r>
              <a:rPr lang="nb-NO" dirty="0">
                <a:latin typeface="+mn-lt"/>
              </a:rPr>
              <a:t> er begrep som brukes for å beskrive den nye </a:t>
            </a:r>
            <a:r>
              <a:rPr lang="nb-NO" dirty="0" smtClean="0">
                <a:latin typeface="+mn-lt"/>
              </a:rPr>
              <a:t>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+mn-lt"/>
            </a:endParaRP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542AFC4-8743-47A0-B091-421AF9F9C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356" y="2360917"/>
            <a:ext cx="3926644" cy="251716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90B11C3-B983-42B9-A87F-502B20DF7B8B}"/>
              </a:ext>
            </a:extLst>
          </p:cNvPr>
          <p:cNvSpPr txBox="1"/>
          <p:nvPr/>
        </p:nvSpPr>
        <p:spPr>
          <a:xfrm>
            <a:off x="8292588" y="4942862"/>
            <a:ext cx="3926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Eks. Kristiansund kommune trekker i arbeidsgiverstrategien fram hvordan kommunen påvirkes av megatrender og med hvilke holdninger Kristiansundssamfunnet skal møre dem. (Arbeidsgiverstrategi 2016 – 2022)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4018548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885951"/>
            <a:ext cx="6170612" cy="42291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Bærekraftig utvikling er gjennomgående som overordnet mål i alle kommunene i utvalget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økonomisk bærekraft særlig omtalt i </a:t>
            </a:r>
            <a:r>
              <a:rPr lang="nb-NO" dirty="0" smtClean="0"/>
              <a:t>økonomiplan, </a:t>
            </a: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i samfunnsdelen er det særlig fokus på miljømessig og sosial bærekraft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I de nyere vedtatte planene legges FNs </a:t>
            </a:r>
            <a:r>
              <a:rPr lang="nb-NO" dirty="0" err="1">
                <a:latin typeface="+mn-lt"/>
              </a:rPr>
              <a:t>bærekraftsmål</a:t>
            </a:r>
            <a:r>
              <a:rPr lang="nb-NO" dirty="0">
                <a:latin typeface="+mn-lt"/>
              </a:rPr>
              <a:t> til grunn for måloppnåelse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Det er fokus på å synliggjøre hvordan de som kommune er med på til å bidra positivt til å oppfylle et eller flere av målene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3BD854F-CDC6-456B-B8A4-A5C91A42EB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2" t="15149" r="53423" b="20099"/>
          <a:stretch/>
        </p:blipFill>
        <p:spPr>
          <a:xfrm>
            <a:off x="8426245" y="1952625"/>
            <a:ext cx="3342968" cy="30283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2F3E283-C492-4FA6-B707-842B2015DD52}"/>
              </a:ext>
            </a:extLst>
          </p:cNvPr>
          <p:cNvSpPr txBox="1"/>
          <p:nvPr/>
        </p:nvSpPr>
        <p:spPr>
          <a:xfrm>
            <a:off x="8416413" y="4980962"/>
            <a:ext cx="334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Eks. Kongsvinger kommune bygger i sin samfunnsplan opp under de tre elementene i bærekraftbegrepet. (Kommuneplanens samfunnsdel 2018 – 2030)</a:t>
            </a:r>
            <a:endParaRPr lang="nb-NO" sz="900" dirty="0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969E00B4-1426-44DA-B193-A1F011C9BFB5}"/>
              </a:ext>
            </a:extLst>
          </p:cNvPr>
          <p:cNvSpPr txBox="1">
            <a:spLocks/>
          </p:cNvSpPr>
          <p:nvPr/>
        </p:nvSpPr>
        <p:spPr>
          <a:xfrm>
            <a:off x="992188" y="989013"/>
            <a:ext cx="10514012" cy="7556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/>
              <a:t>Bærekraftig utvikling - gjennomgående som overordnet mål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9268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Kommunen som samfunnsutvikler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7166788" cy="3679997"/>
          </a:xfrm>
        </p:spPr>
        <p:txBody>
          <a:bodyPr>
            <a:normAutofit/>
          </a:bodyPr>
          <a:lstStyle/>
          <a:p>
            <a:r>
              <a:rPr lang="nb-NO" dirty="0" smtClean="0"/>
              <a:t>Kommunene setter seg særlig mål rundt disse temaene: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Klima og miljøvennlig utvikling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Attraktive steder og byutvikling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Det gode </a:t>
            </a:r>
            <a:r>
              <a:rPr lang="nb-NO" dirty="0" smtClean="0"/>
              <a:t>liv- i alle livsfaser</a:t>
            </a:r>
            <a:endParaRPr lang="nb-NO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Mangfold og inkludering, folkehelse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Næringsliv og omstilling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Regional kraft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nb-NO" dirty="0"/>
              <a:t>Deltakende innbyggere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2F3E283-C492-4FA6-B707-842B2015DD52}"/>
              </a:ext>
            </a:extLst>
          </p:cNvPr>
          <p:cNvSpPr txBox="1"/>
          <p:nvPr/>
        </p:nvSpPr>
        <p:spPr>
          <a:xfrm>
            <a:off x="8606913" y="4914287"/>
            <a:ext cx="33429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100" dirty="0"/>
              <a:t>Eks. Kongsberg kommune har som lavutslippssamfunn som mål i 2030, og ønsker å tilrettelegge for infrastruktur og teknologiske løsninger som reduserer klimautslipp (Kommuneplanens samfunnsdel 2018 – 2030)</a:t>
            </a:r>
            <a:endParaRPr lang="nb-NO" sz="9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676EDD0-637A-4FB0-89F8-4AB7F43A4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10" y="836613"/>
            <a:ext cx="1913840" cy="39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3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 kommunesektor i endring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7437437" cy="3679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Samfunnet oppleves som mer komplekst enn før.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Det er utfordringer knyttet til klima, demografi og økte forskjeller i levekår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Kommunene opplever at forventningene til dem som tjenesteyter øker, samtidig som de økonomiske rammene blir strammere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Det er viktig for kommunene å fremstå som en attraktiv og kompetent arbeidsplass og ha evne til å beholde og rekruttere kompetente medarbeidere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Bevisst merkevarebygging av kommunen som attraktiv arbeidsgiver nevnes for å styrke rekrutteringsevnen og dermed kompetansen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3ACDE0F-E9A7-40C1-BFEA-2F743D96D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888" y="966788"/>
            <a:ext cx="3350406" cy="343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A26FB68-C6B9-47EB-8B7C-19C36AE5E52C}"/>
              </a:ext>
            </a:extLst>
          </p:cNvPr>
          <p:cNvSpPr txBox="1"/>
          <p:nvPr/>
        </p:nvSpPr>
        <p:spPr>
          <a:xfrm>
            <a:off x="8624888" y="4527550"/>
            <a:ext cx="334296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i="1" dirty="0"/>
              <a:t>Fordi samfunnsendringene skjer stadig raskere, er evnen og muligheten til å tilegne seg ny kunnskap avgjørende for både enkeltmennesket og samfunnet</a:t>
            </a:r>
            <a:r>
              <a:rPr lang="nb-NO" sz="1100" dirty="0"/>
              <a:t>, skriver Hamar kommune i kommuneplanens samfunnsdel 2018 – 2030.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167314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E7CC328-1C81-4B5B-B59C-74435D1C8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725" y="2576126"/>
            <a:ext cx="4486275" cy="344526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00BB8F3-8D69-45CB-A469-1A1C97A8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Nye arbeidsformer, teknologi og digitalisering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E20408-2A82-4B93-94E6-91320A246C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952625"/>
            <a:ext cx="8732837" cy="3679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Behovet for å ta i bruk ny teknologi og digitalisering blir sett på som viktig i denne sammenheng, men enda tydeligere er behovet for å møte innbyggerne på en annen måte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Kommune 3.0, smartkommune eller </a:t>
            </a:r>
            <a:r>
              <a:rPr lang="nb-NO" dirty="0" err="1">
                <a:latin typeface="+mn-lt"/>
              </a:rPr>
              <a:t>samskapingskommunen</a:t>
            </a:r>
            <a:r>
              <a:rPr lang="nb-NO" dirty="0">
                <a:latin typeface="+mn-lt"/>
              </a:rPr>
              <a:t> er begrep som brukes for å beskrive den nye 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Kommunene i utvalget ønsker å tilpasse seg naboene, </a:t>
            </a:r>
            <a:br>
              <a:rPr lang="nb-NO" dirty="0">
                <a:latin typeface="+mn-lt"/>
              </a:rPr>
            </a:br>
            <a:r>
              <a:rPr lang="nb-NO" dirty="0">
                <a:latin typeface="+mn-lt"/>
              </a:rPr>
              <a:t>regionale og nasjonale føringer samt globale trender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n-lt"/>
              </a:rPr>
              <a:t>Teknologien i seg selv er ikke målet, </a:t>
            </a:r>
            <a:br>
              <a:rPr lang="nb-NO" dirty="0">
                <a:latin typeface="+mn-lt"/>
              </a:rPr>
            </a:br>
            <a:r>
              <a:rPr lang="nb-NO" dirty="0">
                <a:latin typeface="+mn-lt"/>
              </a:rPr>
              <a:t>men nevnes som et middel for å oppnå mål </a:t>
            </a:r>
            <a:br>
              <a:rPr lang="nb-NO" dirty="0">
                <a:latin typeface="+mn-lt"/>
              </a:rPr>
            </a:br>
            <a:r>
              <a:rPr lang="nb-NO" dirty="0">
                <a:latin typeface="+mn-lt"/>
              </a:rPr>
              <a:t>på vegne av samfunnet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DB561E6-E5D5-498B-9351-D7345A5D67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" r="938" b="1709"/>
          <a:stretch/>
        </p:blipFill>
        <p:spPr>
          <a:xfrm>
            <a:off x="1912531" y="6289288"/>
            <a:ext cx="731554" cy="36799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629ABEA-8F11-40D1-8419-4807DC1FDF9F}"/>
              </a:ext>
            </a:extLst>
          </p:cNvPr>
          <p:cNvSpPr txBox="1"/>
          <p:nvPr/>
        </p:nvSpPr>
        <p:spPr>
          <a:xfrm>
            <a:off x="7743825" y="5943599"/>
            <a:ext cx="432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Eks. Stavanger har hentet inspirasjon fra Asker kommune når det kommer til forståelsen av «</a:t>
            </a:r>
            <a:r>
              <a:rPr lang="nb-NO" sz="1200" dirty="0" err="1"/>
              <a:t>samskapingskommunen</a:t>
            </a:r>
            <a:r>
              <a:rPr lang="nb-NO" sz="12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625487574"/>
      </p:ext>
    </p:extLst>
  </p:cSld>
  <p:clrMapOvr>
    <a:masterClrMapping/>
  </p:clrMapOvr>
</p:sld>
</file>

<file path=ppt/theme/theme1.xml><?xml version="1.0" encoding="utf-8"?>
<a:theme xmlns:a="http://schemas.openxmlformats.org/drawingml/2006/main" name="Hvit">
  <a:themeElements>
    <a:clrScheme name="Asplan Viak PP-mal presentasjon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001B71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2.xml><?xml version="1.0" encoding="utf-8"?>
<a:theme xmlns:a="http://schemas.openxmlformats.org/drawingml/2006/main" name="Kontaktinformasjon">
  <a:themeElements>
    <a:clrScheme name="Asplan Viak PP-mal presentasjon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001B71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3.xml><?xml version="1.0" encoding="utf-8"?>
<a:theme xmlns:a="http://schemas.openxmlformats.org/drawingml/2006/main" name="Sort">
  <a:themeElements>
    <a:clrScheme name="Egendefinert 1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F2F2F2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4.xml><?xml version="1.0" encoding="utf-8"?>
<a:theme xmlns:a="http://schemas.openxmlformats.org/drawingml/2006/main" name="Tre">
  <a:themeElements>
    <a:clrScheme name="Asplan Viak PP-mal presentasjon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001B71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5.xml><?xml version="1.0" encoding="utf-8"?>
<a:theme xmlns:a="http://schemas.openxmlformats.org/drawingml/2006/main" name="Andre">
  <a:themeElements>
    <a:clrScheme name="Asplan Viak PP-mal presentasjon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001B71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6.xml><?xml version="1.0" encoding="utf-8"?>
<a:theme xmlns:a="http://schemas.openxmlformats.org/drawingml/2006/main" name="Grå">
  <a:themeElements>
    <a:clrScheme name="Asplan Viak PP-mal presentasjon">
      <a:dk1>
        <a:sysClr val="windowText" lastClr="000000"/>
      </a:dk1>
      <a:lt1>
        <a:sysClr val="window" lastClr="FFFFFF"/>
      </a:lt1>
      <a:dk2>
        <a:srgbClr val="EF3C4D"/>
      </a:dk2>
      <a:lt2>
        <a:srgbClr val="F78F21"/>
      </a:lt2>
      <a:accent1>
        <a:srgbClr val="FFC212"/>
      </a:accent1>
      <a:accent2>
        <a:srgbClr val="8E6E64"/>
      </a:accent2>
      <a:accent3>
        <a:srgbClr val="001B71"/>
      </a:accent3>
      <a:accent4>
        <a:srgbClr val="00945E"/>
      </a:accent4>
      <a:accent5>
        <a:srgbClr val="054E42"/>
      </a:accent5>
      <a:accent6>
        <a:srgbClr val="00A7B7"/>
      </a:accent6>
      <a:hlink>
        <a:srgbClr val="001B71"/>
      </a:hlink>
      <a:folHlink>
        <a:srgbClr val="001B71"/>
      </a:folHlink>
    </a:clrScheme>
    <a:fontScheme name="Asplan Viak PowerPoint presentasjo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beidskopi - mal PP Asplan Viak.potx" id="{9CB4F2EA-E64C-4842-92C5-6848DBA0A034}" vid="{A7B6430C-9135-407E-9241-F8A8CD96BAA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2F0423B9D480B346B81CBCC90F585951" ma:contentTypeVersion="0" ma:contentTypeDescription="" ma:contentTypeScope="" ma:versionID="aa1adad7fe6fe22b44cf93c3146689ec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c403bc-df03-43c8-915b-d2d6e5c89d57">DMFW2D44QQMK-1344148518-1</_dlc_DocId>
    <_dlc_DocIdUrl xmlns="a0c403bc-df03-43c8-915b-d2d6e5c89d57">
      <Url>http://fou.ks.no/prosjekter/184011/_layouts/15/DocIdRedir.aspx?ID=DMFW2D44QQMK-1344148518-1</Url>
      <Description>DMFW2D44QQMK-1344148518-1</Description>
    </_dlc_DocIdUrl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>Asplan Viak</Rapportforfatter>
    <ReportDescription xmlns="http://schemas.microsoft.com/sharepoint/v3" xsi:nil="true"/>
    <TaxCatchAll xmlns="a0c403bc-df03-43c8-915b-d2d6e5c89d57">
      <Value>97</Value>
    </TaxCatchAll>
  </documentManagement>
</p:properties>
</file>

<file path=customXml/itemProps1.xml><?xml version="1.0" encoding="utf-8"?>
<ds:datastoreItem xmlns:ds="http://schemas.openxmlformats.org/officeDocument/2006/customXml" ds:itemID="{A389CE27-4699-4221-9AFA-1724E4E1EF56}"/>
</file>

<file path=customXml/itemProps2.xml><?xml version="1.0" encoding="utf-8"?>
<ds:datastoreItem xmlns:ds="http://schemas.openxmlformats.org/officeDocument/2006/customXml" ds:itemID="{3174CD51-4CA9-4089-961F-1A5E8A330F42}"/>
</file>

<file path=customXml/itemProps3.xml><?xml version="1.0" encoding="utf-8"?>
<ds:datastoreItem xmlns:ds="http://schemas.openxmlformats.org/officeDocument/2006/customXml" ds:itemID="{51D3873A-A3D0-4E73-9CAD-2E53256889F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DEFF870-FF35-4F48-B207-02D0A4090AD0}">
  <ds:schemaRefs>
    <ds:schemaRef ds:uri="http://schemas.microsoft.com/office/2006/metadata/properties"/>
    <ds:schemaRef ds:uri="http://purl.org/dc/terms/"/>
    <ds:schemaRef ds:uri="29f333a2-fa12-4c30-8401-911c14a29ce1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  <ds:schemaRef ds:uri="4c760907-7d02-4700-9a43-2b0f95d866e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522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6</vt:i4>
      </vt:variant>
      <vt:variant>
        <vt:lpstr>Lysbildetitler</vt:lpstr>
      </vt:variant>
      <vt:variant>
        <vt:i4>8</vt:i4>
      </vt:variant>
    </vt:vector>
  </HeadingPairs>
  <TitlesOfParts>
    <vt:vector size="18" baseType="lpstr">
      <vt:lpstr>Arial</vt:lpstr>
      <vt:lpstr>Arial Black</vt:lpstr>
      <vt:lpstr>Calibri</vt:lpstr>
      <vt:lpstr>Georgia</vt:lpstr>
      <vt:lpstr>Hvit</vt:lpstr>
      <vt:lpstr>Kontaktinformasjon</vt:lpstr>
      <vt:lpstr>Sort</vt:lpstr>
      <vt:lpstr>Tre</vt:lpstr>
      <vt:lpstr>Andre</vt:lpstr>
      <vt:lpstr>Grå</vt:lpstr>
      <vt:lpstr>Prioriterte mål i kommunalt og fylkeskommunalt planarbeid</vt:lpstr>
      <vt:lpstr>Kartlegging av prioriterte politikkområder i et utvalg kommuner og fylkeskommuner 2015-2019  </vt:lpstr>
      <vt:lpstr>Kommunenes vedtatte mål i overordnete styringsdokument</vt:lpstr>
      <vt:lpstr>Noen fremtredende tendenser i utvalget</vt:lpstr>
      <vt:lpstr>PowerPoint-presentasjon</vt:lpstr>
      <vt:lpstr>Kommunen som samfunnsutvikler</vt:lpstr>
      <vt:lpstr>En kommunesektor i endring</vt:lpstr>
      <vt:lpstr> Nye arbeidsformer, teknologi og digitalisering</vt:lpstr>
    </vt:vector>
  </TitlesOfParts>
  <Company>Asplan Viak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- Prioriterte mål i kommunalt og fylkeskommunalt planarbeid</dc:title>
  <dc:subject>Mal for PowerPoint presentasjon</dc:subject>
  <dc:creator>Marin Castberg</dc:creator>
  <cp:keywords>Presentasjon</cp:keywords>
  <cp:lastModifiedBy>Ellen Dehli</cp:lastModifiedBy>
  <cp:revision>334</cp:revision>
  <dcterms:created xsi:type="dcterms:W3CDTF">2018-11-13T13:38:23Z</dcterms:created>
  <dcterms:modified xsi:type="dcterms:W3CDTF">2019-04-05T12:07:14Z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0x010100C466DCB15B7C4D46B76A8E26AA95A520002F0423B9D480B346B81CBCC90F585951</vt:lpwstr>
  </property>
  <property fmtid="{D5CDD505-2E9C-101B-9397-08002B2CF9AE}" pid="3" name="_dlc_DocIdItemGuid">
    <vt:lpwstr>43216b7d-1033-4dcb-9ffd-10d191422d68</vt:lpwstr>
  </property>
  <property fmtid="{D5CDD505-2E9C-101B-9397-08002B2CF9AE}" pid="4" name="Dokumentkategori">
    <vt:lpwstr>97;#Verktøy|b2de6fa2-f73d-4c39-b2aa-ce028b1a5534</vt:lpwstr>
  </property>
</Properties>
</file>