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slides/slide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presentation.xml" ContentType="application/vnd.openxmlformats-officedocument.presentationml.presentation.main+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57.xml" ContentType="application/vnd.openxmlformats-officedocument.presentationml.slideLayout+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4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Masters/slideMaster3.xml" ContentType="application/vnd.openxmlformats-officedocument.presentationml.slideMaster+xml"/>
  <Override PartName="/ppt/notesSlides/notesSlide3.xml" ContentType="application/vnd.openxmlformats-officedocument.presentationml.notesSlide+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29.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38.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9.xml" ContentType="application/vnd.openxmlformats-officedocument.presentationml.slideLayout+xml"/>
  <Override PartName="/ppt/slideLayouts/slideLayout32.xml" ContentType="application/vnd.openxmlformats-officedocument.presentationml.slideLayout+xml"/>
  <Override PartName="/ppt/slideLayouts/slideLayout37.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222.xml" ContentType="application/vnd.openxmlformats-officedocument.presentationml.tags+xml"/>
  <Override PartName="/ppt/tags/tag264.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5.xml" ContentType="application/vnd.openxmlformats-officedocument.presentationml.tags+xml"/>
  <Override PartName="/ppt/tags/tag262.xml" ContentType="application/vnd.openxmlformats-officedocument.presentationml.tags+xml"/>
  <Override PartName="/ppt/tags/tag269.xml" ContentType="application/vnd.openxmlformats-officedocument.presentationml.tags+xml"/>
  <Override PartName="/ppt/tags/tag261.xml" ContentType="application/vnd.openxmlformats-officedocument.presentationml.tags+xml"/>
  <Override PartName="/ppt/tags/tag260.xml" ContentType="application/vnd.openxmlformats-officedocument.presentationml.tags+xml"/>
  <Override PartName="/ppt/tags/tag259.xml" ContentType="application/vnd.openxmlformats-officedocument.presentationml.tags+xml"/>
  <Override PartName="/ppt/tags/tag263.xml" ContentType="application/vnd.openxmlformats-officedocument.presentationml.tags+xml"/>
  <Override PartName="/ppt/tags/tag271.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ppt/tags/tag258.xml" ContentType="application/vnd.openxmlformats-officedocument.presentationml.tags+xml"/>
  <Override PartName="/ppt/tags/tag274.xml" ContentType="application/vnd.openxmlformats-officedocument.presentationml.tags+xml"/>
  <Override PartName="/ppt/tags/tag273.xml" ContentType="application/vnd.openxmlformats-officedocument.presentationml.tags+xml"/>
  <Override PartName="/ppt/tags/tag272.xml" ContentType="application/vnd.openxmlformats-officedocument.presentationml.tags+xml"/>
  <Override PartName="/ppt/tags/tag270.xml" ContentType="application/vnd.openxmlformats-officedocument.presentationml.tags+xml"/>
  <Override PartName="/ppt/tags/tag257.xml" ContentType="application/vnd.openxmlformats-officedocument.presentationml.tags+xml"/>
  <Override PartName="/ppt/tags/tag256.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1.xml" ContentType="application/vnd.openxmlformats-officedocument.presentationml.tags+xml"/>
  <Override PartName="/ppt/tags/tag230.xml" ContentType="application/vnd.openxmlformats-officedocument.presentationml.tags+xml"/>
  <Override PartName="/ppt/tags/tag229.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49.xml" ContentType="application/vnd.openxmlformats-officedocument.presentationml.tags+xml"/>
  <Override PartName="/ppt/tags/tag248.xml" ContentType="application/vnd.openxmlformats-officedocument.presentationml.tags+xml"/>
  <Override PartName="/ppt/tags/tag247.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344.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19.xml" ContentType="application/vnd.openxmlformats-officedocument.presentationml.tags+xml"/>
  <Override PartName="/ppt/tags/tag318.xml" ContentType="application/vnd.openxmlformats-officedocument.presentationml.tags+xml"/>
  <Override PartName="/ppt/tags/tag317.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customXml/itemProps3.xml" ContentType="application/vnd.openxmlformats-officedocument.customXmlProperties+xml"/>
  <Override PartName="/ppt/tags/tag338.xml" ContentType="application/vnd.openxmlformats-officedocument.presentationml.tags+xml"/>
  <Override PartName="/ppt/tags/tag337.xml" ContentType="application/vnd.openxmlformats-officedocument.presentationml.tags+xml"/>
  <Override PartName="/ppt/tags/tag336.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10.xml" ContentType="application/vnd.openxmlformats-officedocument.presentationml.tags+xml"/>
  <Override PartName="/ppt/tags/tag309.xml" ContentType="application/vnd.openxmlformats-officedocument.presentationml.tags+xml"/>
  <Override PartName="/ppt/tags/tag308.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83.xml" ContentType="application/vnd.openxmlformats-officedocument.presentationml.tags+xml"/>
  <Override PartName="/ppt/tags/tag282.xml" ContentType="application/vnd.openxmlformats-officedocument.presentationml.tags+xml"/>
  <Override PartName="/ppt/tags/tag281.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1.xml" ContentType="application/vnd.openxmlformats-officedocument.presentationml.tags+xml"/>
  <Override PartName="/ppt/tags/tag300.xml" ContentType="application/vnd.openxmlformats-officedocument.presentationml.tags+xml"/>
  <Override PartName="/ppt/tags/tag299.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customXml/itemProps2.xml" ContentType="application/vnd.openxmlformats-officedocument.customXmlProperties+xml"/>
  <Override PartName="/ppt/tags/tag184.xml" ContentType="application/vnd.openxmlformats-officedocument.presentationml.tags+xml"/>
  <Override PartName="/ppt/tags/tag220.xml" ContentType="application/vnd.openxmlformats-officedocument.presentationml.tags+xml"/>
  <Override PartName="/ppt/tags/tag73.xml" ContentType="application/vnd.openxmlformats-officedocument.presentationml.tags+xml"/>
  <Override PartName="/ppt/tags/tag72.xml" ContentType="application/vnd.openxmlformats-officedocument.presentationml.tags+xml"/>
  <Override PartName="/ppt/tags/tag71.xml" ContentType="application/vnd.openxmlformats-officedocument.presentationml.tags+xml"/>
  <Override PartName="/ppt/tags/tag70.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80.xml" ContentType="application/vnd.openxmlformats-officedocument.presentationml.tags+xml"/>
  <Override PartName="/ppt/tags/tag79.xml" ContentType="application/vnd.openxmlformats-officedocument.presentationml.tags+xml"/>
  <Override PartName="/ppt/tags/tag78.xml" ContentType="application/vnd.openxmlformats-officedocument.presentationml.tags+xml"/>
  <Override PartName="/ppt/tags/tag77.xml" ContentType="application/vnd.openxmlformats-officedocument.presentationml.tags+xml"/>
  <Override PartName="/ppt/tags/tag69.xml" ContentType="application/vnd.openxmlformats-officedocument.presentationml.tags+xml"/>
  <Override PartName="/ppt/tags/tag68.xml" ContentType="application/vnd.openxmlformats-officedocument.presentationml.tags+xml"/>
  <Override PartName="/ppt/tags/tag67.xml" ContentType="application/vnd.openxmlformats-officedocument.presentationml.tags+xml"/>
  <Override PartName="/ppt/tags/tag59.xml" ContentType="application/vnd.openxmlformats-officedocument.presentationml.tags+xml"/>
  <Override PartName="/ppt/tags/tag58.xml" ContentType="application/vnd.openxmlformats-officedocument.presentationml.tags+xml"/>
  <Override PartName="/ppt/tags/tag57.xml" ContentType="application/vnd.openxmlformats-officedocument.presentationml.tags+xml"/>
  <Override PartName="/ppt/tags/tag5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6.xml" ContentType="application/vnd.openxmlformats-officedocument.presentationml.tags+xml"/>
  <Override PartName="/ppt/tags/tag65.xml" ContentType="application/vnd.openxmlformats-officedocument.presentationml.tags+xml"/>
  <Override PartName="/ppt/tags/tag64.xml" ContentType="application/vnd.openxmlformats-officedocument.presentationml.tags+xml"/>
  <Override PartName="/ppt/tags/tag63.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101.xml" ContentType="application/vnd.openxmlformats-officedocument.presentationml.tags+xml"/>
  <Override PartName="/ppt/tags/tag100.xml" ContentType="application/vnd.openxmlformats-officedocument.presentationml.tags+xml"/>
  <Override PartName="/ppt/tags/tag99.xml" ContentType="application/vnd.openxmlformats-officedocument.presentationml.tags+xml"/>
  <Override PartName="/ppt/tags/tag98.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8.xml" ContentType="application/vnd.openxmlformats-officedocument.presentationml.tags+xml"/>
  <Override PartName="/ppt/tags/tag107.xml" ContentType="application/vnd.openxmlformats-officedocument.presentationml.tags+xml"/>
  <Override PartName="/ppt/tags/tag106.xml" ContentType="application/vnd.openxmlformats-officedocument.presentationml.tags+xml"/>
  <Override PartName="/ppt/tags/tag105.xml" ContentType="application/vnd.openxmlformats-officedocument.presentationml.tags+xml"/>
  <Override PartName="/ppt/tags/tag97.xml" ContentType="application/vnd.openxmlformats-officedocument.presentationml.tags+xml"/>
  <Override PartName="/ppt/tags/tag96.xml" ContentType="application/vnd.openxmlformats-officedocument.presentationml.tags+xml"/>
  <Override PartName="/ppt/tags/tag95.xml" ContentType="application/vnd.openxmlformats-officedocument.presentationml.tags+xml"/>
  <Override PartName="/ppt/tags/tag87.xml" ContentType="application/vnd.openxmlformats-officedocument.presentationml.tags+xml"/>
  <Override PartName="/ppt/tags/tag86.xml" ContentType="application/vnd.openxmlformats-officedocument.presentationml.tags+xml"/>
  <Override PartName="/ppt/tags/tag85.xml" ContentType="application/vnd.openxmlformats-officedocument.presentationml.tags+xml"/>
  <Override PartName="/ppt/tags/tag84.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4.xml" ContentType="application/vnd.openxmlformats-officedocument.presentationml.tags+xml"/>
  <Override PartName="/ppt/tags/tag93.xml" ContentType="application/vnd.openxmlformats-officedocument.presentationml.tags+xml"/>
  <Override PartName="/ppt/tags/tag92.xml" ContentType="application/vnd.openxmlformats-officedocument.presentationml.tags+xml"/>
  <Override PartName="/ppt/tags/tag91.xml" ContentType="application/vnd.openxmlformats-officedocument.presentationml.tags+xml"/>
  <Override PartName="/ppt/tags/tag55.xml" ContentType="application/vnd.openxmlformats-officedocument.presentationml.tags+xml"/>
  <Override PartName="/ppt/tags/tag54.xml" ContentType="application/vnd.openxmlformats-officedocument.presentationml.tags+xml"/>
  <Override PartName="/ppt/tags/tag53.xml" ContentType="application/vnd.openxmlformats-officedocument.presentationml.tags+xml"/>
  <Override PartName="/ppt/tags/tag18.xml" ContentType="application/vnd.openxmlformats-officedocument.presentationml.tags+xml"/>
  <Override PartName="/ppt/tags/tag17.xml" ContentType="application/vnd.openxmlformats-officedocument.presentationml.tags+xml"/>
  <Override PartName="/ppt/tags/tag16.xml" ContentType="application/vnd.openxmlformats-officedocument.presentationml.tags+xml"/>
  <Override PartName="/ppt/tags/tag15.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5.xml" ContentType="application/vnd.openxmlformats-officedocument.presentationml.tags+xml"/>
  <Override PartName="/ppt/tags/tag24.xml" ContentType="application/vnd.openxmlformats-officedocument.presentationml.tags+xml"/>
  <Override PartName="/ppt/tags/tag23.xml" ContentType="application/vnd.openxmlformats-officedocument.presentationml.tags+xml"/>
  <Override PartName="/ppt/tags/tag22.xml" ContentType="application/vnd.openxmlformats-officedocument.presentationml.tags+xml"/>
  <Override PartName="/ppt/tags/tag14.xml" ContentType="application/vnd.openxmlformats-officedocument.presentationml.tags+xml"/>
  <Override PartName="/ppt/tags/tag13.xml" ContentType="application/vnd.openxmlformats-officedocument.presentationml.tags+xml"/>
  <Override PartName="/ppt/tags/tag12.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45.xml" ContentType="application/vnd.openxmlformats-officedocument.presentationml.tags+xml"/>
  <Override PartName="/ppt/tags/tag44.xml" ContentType="application/vnd.openxmlformats-officedocument.presentationml.tags+xml"/>
  <Override PartName="/ppt/tags/tag43.xml" ContentType="application/vnd.openxmlformats-officedocument.presentationml.tags+xml"/>
  <Override PartName="/ppt/tags/tag42.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52.xml" ContentType="application/vnd.openxmlformats-officedocument.presentationml.tags+xml"/>
  <Override PartName="/ppt/tags/tag51.xml" ContentType="application/vnd.openxmlformats-officedocument.presentationml.tags+xml"/>
  <Override PartName="/ppt/tags/tag50.xml" ContentType="application/vnd.openxmlformats-officedocument.presentationml.tags+xml"/>
  <Override PartName="/ppt/tags/tag49.xml" ContentType="application/vnd.openxmlformats-officedocument.presentationml.tags+xml"/>
  <Override PartName="/ppt/tags/tag41.xml" ContentType="application/vnd.openxmlformats-officedocument.presentationml.tags+xml"/>
  <Override PartName="/ppt/tags/tag40.xml" ContentType="application/vnd.openxmlformats-officedocument.presentationml.tags+xml"/>
  <Override PartName="/ppt/tags/tag39.xml" ContentType="application/vnd.openxmlformats-officedocument.presentationml.tags+xml"/>
  <Override PartName="/ppt/tags/tag32.xml" ContentType="application/vnd.openxmlformats-officedocument.presentationml.tags+xml"/>
  <Override PartName="/ppt/tags/tag31.xml" ContentType="application/vnd.openxmlformats-officedocument.presentationml.tags+xml"/>
  <Override PartName="/ppt/tags/tag30.xml" ContentType="application/vnd.openxmlformats-officedocument.presentationml.tags+xml"/>
  <Override PartName="/ppt/tags/tag29.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83.xml" ContentType="application/vnd.openxmlformats-officedocument.presentationml.tags+xml"/>
  <Override PartName="/ppt/tags/tag182.xml" ContentType="application/vnd.openxmlformats-officedocument.presentationml.tags+xml"/>
  <Override PartName="/ppt/tags/tag181.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91.xml" ContentType="application/vnd.openxmlformats-officedocument.presentationml.tags+xml"/>
  <Override PartName="/ppt/tags/tag190.xml" ContentType="application/vnd.openxmlformats-officedocument.presentationml.tags+xml"/>
  <Override PartName="/ppt/tags/tag189.xml" ContentType="application/vnd.openxmlformats-officedocument.presentationml.tags+xml"/>
  <Override PartName="/ppt/tags/tag188.xml" ContentType="application/vnd.openxmlformats-officedocument.presentationml.tags+xml"/>
  <Override PartName="/ppt/tags/tag180.xml" ContentType="application/vnd.openxmlformats-officedocument.presentationml.tags+xml"/>
  <Override PartName="/ppt/tags/tag179.xml" ContentType="application/vnd.openxmlformats-officedocument.presentationml.tags+xml"/>
  <Override PartName="/ppt/tags/tag178.xml" ContentType="application/vnd.openxmlformats-officedocument.presentationml.tags+xml"/>
  <Override PartName="/ppt/tags/tag170.xml" ContentType="application/vnd.openxmlformats-officedocument.presentationml.tags+xml"/>
  <Override PartName="/ppt/tags/tag169.xml" ContentType="application/vnd.openxmlformats-officedocument.presentationml.tags+xml"/>
  <Override PartName="/ppt/tags/tag168.xml" ContentType="application/vnd.openxmlformats-officedocument.presentationml.tags+xml"/>
  <Override PartName="/ppt/tags/tag167.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7.xml" ContentType="application/vnd.openxmlformats-officedocument.presentationml.tags+xml"/>
  <Override PartName="/ppt/tags/tag176.xml" ContentType="application/vnd.openxmlformats-officedocument.presentationml.tags+xml"/>
  <Override PartName="/ppt/tags/tag175.xml" ContentType="application/vnd.openxmlformats-officedocument.presentationml.tags+xml"/>
  <Override PartName="/ppt/tags/tag174.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212.xml" ContentType="application/vnd.openxmlformats-officedocument.presentationml.tags+xml"/>
  <Override PartName="/ppt/tags/tag211.xml" ContentType="application/vnd.openxmlformats-officedocument.presentationml.tags+xml"/>
  <Override PartName="/ppt/tags/tag210.xml" ContentType="application/vnd.openxmlformats-officedocument.presentationml.tags+xml"/>
  <Override PartName="/ppt/tags/tag209.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9.xml" ContentType="application/vnd.openxmlformats-officedocument.presentationml.tags+xml"/>
  <Override PartName="/ppt/tags/tag218.xml" ContentType="application/vnd.openxmlformats-officedocument.presentationml.tags+xml"/>
  <Override PartName="/ppt/tags/tag217.xml" ContentType="application/vnd.openxmlformats-officedocument.presentationml.tags+xml"/>
  <Override PartName="/ppt/tags/tag216.xml" ContentType="application/vnd.openxmlformats-officedocument.presentationml.tags+xml"/>
  <Override PartName="/ppt/tags/tag208.xml" ContentType="application/vnd.openxmlformats-officedocument.presentationml.tags+xml"/>
  <Override PartName="/ppt/tags/tag207.xml" ContentType="application/vnd.openxmlformats-officedocument.presentationml.tags+xml"/>
  <Override PartName="/ppt/tags/tag206.xml" ContentType="application/vnd.openxmlformats-officedocument.presentationml.tags+xml"/>
  <Override PartName="/ppt/tags/tag198.xml" ContentType="application/vnd.openxmlformats-officedocument.presentationml.tags+xml"/>
  <Override PartName="/ppt/tags/tag197.xml" ContentType="application/vnd.openxmlformats-officedocument.presentationml.tags+xml"/>
  <Override PartName="/ppt/tags/tag196.xml" ContentType="application/vnd.openxmlformats-officedocument.presentationml.tags+xml"/>
  <Override PartName="/ppt/tags/tag195.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5.xml" ContentType="application/vnd.openxmlformats-officedocument.presentationml.tags+xml"/>
  <Override PartName="/ppt/tags/tag204.xml" ContentType="application/vnd.openxmlformats-officedocument.presentationml.tags+xml"/>
  <Override PartName="/ppt/tags/tag203.xml" ContentType="application/vnd.openxmlformats-officedocument.presentationml.tags+xml"/>
  <Override PartName="/ppt/tags/tag202.xml" ContentType="application/vnd.openxmlformats-officedocument.presentationml.tags+xml"/>
  <Override PartName="/ppt/tags/tag166.xml" ContentType="application/vnd.openxmlformats-officedocument.presentationml.tags+xml"/>
  <Override PartName="/ppt/tags/tag165.xml" ContentType="application/vnd.openxmlformats-officedocument.presentationml.tags+xml"/>
  <Override PartName="/ppt/tags/tag164.xml" ContentType="application/vnd.openxmlformats-officedocument.presentationml.tags+xml"/>
  <Override PartName="/ppt/tags/tag129.xml" ContentType="application/vnd.openxmlformats-officedocument.presentationml.tags+xml"/>
  <Override PartName="/ppt/tags/tag128.xml" ContentType="application/vnd.openxmlformats-officedocument.presentationml.tags+xml"/>
  <Override PartName="/ppt/tags/tag127.xml" ContentType="application/vnd.openxmlformats-officedocument.presentationml.tags+xml"/>
  <Override PartName="/ppt/tags/tag126.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6.xml" ContentType="application/vnd.openxmlformats-officedocument.presentationml.tags+xml"/>
  <Override PartName="/ppt/tags/tag135.xml" ContentType="application/vnd.openxmlformats-officedocument.presentationml.tags+xml"/>
  <Override PartName="/ppt/tags/tag134.xml" ContentType="application/vnd.openxmlformats-officedocument.presentationml.tags+xml"/>
  <Override PartName="/ppt/tags/tag133.xml" ContentType="application/vnd.openxmlformats-officedocument.presentationml.tags+xml"/>
  <Override PartName="/ppt/tags/tag125.xml" ContentType="application/vnd.openxmlformats-officedocument.presentationml.tags+xml"/>
  <Override PartName="/ppt/tags/tag124.xml" ContentType="application/vnd.openxmlformats-officedocument.presentationml.tags+xml"/>
  <Override PartName="/ppt/tags/tag123.xml" ContentType="application/vnd.openxmlformats-officedocument.presentationml.tags+xml"/>
  <Override PartName="/ppt/tags/tag115.xml" ContentType="application/vnd.openxmlformats-officedocument.presentationml.tags+xml"/>
  <Override PartName="/ppt/tags/tag114.xml" ContentType="application/vnd.openxmlformats-officedocument.presentationml.tags+xml"/>
  <Override PartName="/ppt/tags/tag113.xml" ContentType="application/vnd.openxmlformats-officedocument.presentationml.tags+xml"/>
  <Override PartName="/ppt/tags/tag112.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22.xml" ContentType="application/vnd.openxmlformats-officedocument.presentationml.tags+xml"/>
  <Override PartName="/ppt/tags/tag121.xml" ContentType="application/vnd.openxmlformats-officedocument.presentationml.tags+xml"/>
  <Override PartName="/ppt/tags/tag120.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56.xml" ContentType="application/vnd.openxmlformats-officedocument.presentationml.tags+xml"/>
  <Override PartName="/ppt/tags/tag155.xml" ContentType="application/vnd.openxmlformats-officedocument.presentationml.tags+xml"/>
  <Override PartName="/ppt/tags/tag154.xml" ContentType="application/vnd.openxmlformats-officedocument.presentationml.tags+xml"/>
  <Override PartName="/ppt/tags/tag153.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3.xml" ContentType="application/vnd.openxmlformats-officedocument.presentationml.tags+xml"/>
  <Override PartName="/ppt/tags/tag162.xml" ContentType="application/vnd.openxmlformats-officedocument.presentationml.tags+xml"/>
  <Override PartName="/ppt/tags/tag161.xml" ContentType="application/vnd.openxmlformats-officedocument.presentationml.tags+xml"/>
  <Override PartName="/ppt/tags/tag160.xml" ContentType="application/vnd.openxmlformats-officedocument.presentationml.tags+xml"/>
  <Override PartName="/ppt/tags/tag152.xml" ContentType="application/vnd.openxmlformats-officedocument.presentationml.tags+xml"/>
  <Override PartName="/ppt/tags/tag151.xml" ContentType="application/vnd.openxmlformats-officedocument.presentationml.tags+xml"/>
  <Override PartName="/ppt/tags/tag150.xml" ContentType="application/vnd.openxmlformats-officedocument.presentationml.tags+xml"/>
  <Override PartName="/ppt/tags/tag143.xml" ContentType="application/vnd.openxmlformats-officedocument.presentationml.tags+xml"/>
  <Override PartName="/ppt/tags/tag142.xml" ContentType="application/vnd.openxmlformats-officedocument.presentationml.tags+xml"/>
  <Override PartName="/ppt/tags/tag141.xml" ContentType="application/vnd.openxmlformats-officedocument.presentationml.tags+xml"/>
  <Override PartName="/ppt/tags/tag140.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221.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78" r:id="rId4"/>
    <p:sldMasterId id="2147483784" r:id="rId5"/>
    <p:sldMasterId id="2147483808" r:id="rId6"/>
  </p:sldMasterIdLst>
  <p:notesMasterIdLst>
    <p:notesMasterId r:id="rId14"/>
  </p:notesMasterIdLst>
  <p:sldIdLst>
    <p:sldId id="295" r:id="rId7"/>
    <p:sldId id="256" r:id="rId8"/>
    <p:sldId id="308" r:id="rId9"/>
    <p:sldId id="264" r:id="rId10"/>
    <p:sldId id="294" r:id="rId11"/>
    <p:sldId id="309" r:id="rId12"/>
    <p:sldId id="310" r:id="rId13"/>
  </p:sldIdLst>
  <p:sldSz cx="9144000" cy="6858000" type="screen4x3"/>
  <p:notesSz cx="6858000" cy="9144000"/>
  <p:custDataLst>
    <p:tags r:id="rId1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unn Øvsthus" initials="JØ" lastIdx="2" clrIdx="0">
    <p:extLst>
      <p:ext uri="{19B8F6BF-5375-455C-9EA6-DF929625EA0E}">
        <p15:presenceInfo xmlns:p15="http://schemas.microsoft.com/office/powerpoint/2012/main" xmlns="" userId="S-1-5-21-484763869-1958367476-839522115-40571" providerId="AD"/>
      </p:ext>
    </p:extLst>
  </p:cmAuthor>
  <p:cmAuthor id="2" name="Kathrine Melheim" initials="KM" lastIdx="1" clrIdx="1">
    <p:extLst>
      <p:ext uri="{19B8F6BF-5375-455C-9EA6-DF929625EA0E}">
        <p15:presenceInfo xmlns:p15="http://schemas.microsoft.com/office/powerpoint/2012/main" xmlns="" userId="S-1-5-21-484763869-1958367476-839522115-211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280DC0F0-B07D-41B5-875D-EC19F7D788BE}">
  <a:tblStyle styleId="{280DC0F0-B07D-41B5-875D-EC19F7D788BE}" styleName="Table_0">
    <a:wholeTbl>
      <a:tcTxStyle b="off" i="off">
        <a:font>
          <a:latin typeface="Georgia"/>
          <a:ea typeface="Georgia"/>
          <a:cs typeface="Georgia"/>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9525" cap="flat" cmpd="sng">
              <a:solidFill>
                <a:srgbClr val="000000">
                  <a:alpha val="0"/>
                </a:srgbClr>
              </a:solidFill>
              <a:prstDash val="solid"/>
              <a:round/>
              <a:headEnd type="none" w="med" len="med"/>
              <a:tailEnd type="none" w="med" len="med"/>
            </a:ln>
          </a:top>
          <a:bottom>
            <a:ln w="9525" cap="flat" cmpd="sng">
              <a:solidFill>
                <a:srgbClr val="000000">
                  <a:alpha val="0"/>
                </a:srgbClr>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bottom>
            <a:ln w="9525" cap="flat" cmpd="sng">
              <a:solidFill>
                <a:srgbClr val="000000">
                  <a:alpha val="0"/>
                </a:srgbClr>
              </a:solidFill>
              <a:prstDash val="solid"/>
              <a:round/>
              <a:headEnd type="none" w="med" len="med"/>
              <a:tailEnd type="none" w="med" len="med"/>
            </a:ln>
          </a:bottom>
        </a:tcBdr>
      </a:tcStyle>
    </a:band1H>
    <a:band2H>
      <a:tcStyle>
        <a:tcBdr>
          <a:bottom>
            <a:ln w="9525" cap="flat" cmpd="sng">
              <a:solidFill>
                <a:srgbClr val="000000">
                  <a:alpha val="0"/>
                </a:srgbClr>
              </a:solidFill>
              <a:prstDash val="solid"/>
              <a:round/>
              <a:headEnd type="none" w="med" len="med"/>
              <a:tailEnd type="none" w="med" len="med"/>
            </a:ln>
          </a:bottom>
        </a:tcBdr>
      </a:tcStyle>
    </a:band2H>
    <a:firstCol>
      <a:tcTxStyle b="off" i="on">
        <a:font>
          <a:latin typeface="Georgia"/>
          <a:ea typeface="Georgia"/>
          <a:cs typeface="Georgia"/>
        </a:font>
        <a:schemeClr val="dk1"/>
      </a:tcTxStyle>
      <a:tcStyle>
        <a:tcBdr/>
        <a:fill>
          <a:solidFill>
            <a:srgbClr val="FFFFFF">
              <a:alpha val="0"/>
            </a:srgbClr>
          </a:solidFill>
        </a:fill>
      </a:tcStyle>
    </a:firstCol>
    <a:firstRow>
      <a:tcTxStyle b="on" i="off">
        <a:font>
          <a:latin typeface="Georgia"/>
          <a:ea typeface="Georgia"/>
          <a:cs typeface="Georgia"/>
        </a:font>
        <a:schemeClr val="dk2"/>
      </a:tcTxStyle>
      <a:tcStyle>
        <a:tcBdr>
          <a:bottom>
            <a:ln w="9525" cap="flat" cmpd="sng">
              <a:solidFill>
                <a:srgbClr val="000000">
                  <a:alpha val="0"/>
                </a:srgbClr>
              </a:solidFill>
              <a:prstDash val="solid"/>
              <a:round/>
              <a:headEnd type="none" w="med" len="med"/>
              <a:tailEnd type="none" w="med" len="med"/>
            </a:ln>
          </a:bottom>
        </a:tcBdr>
        <a:fill>
          <a:solidFill>
            <a:srgbClr val="FFFFFF">
              <a:alpha val="0"/>
            </a:srgbClr>
          </a:solidFill>
        </a:fill>
      </a:tcStyle>
    </a:firstRow>
  </a:tblStyle>
  <a:tblStyle styleId="{03D0D545-ED49-4496-8E19-A2FE7E6A2187}" styleName="Table_1">
    <a:wholeTbl>
      <a:tcTxStyle b="off" i="off">
        <a:font>
          <a:latin typeface="Arial"/>
          <a:ea typeface="Arial"/>
          <a:cs typeface="Arial"/>
        </a:font>
        <a:srgbClr val="000000"/>
      </a:tcTxStyle>
      <a:tcStyle>
        <a:tcBdr>
          <a:left>
            <a:ln w="9525" cap="flat" cmpd="sng">
              <a:solidFill>
                <a:srgbClr val="DC6900"/>
              </a:solidFill>
              <a:prstDash val="solid"/>
              <a:round/>
              <a:headEnd type="none" w="med" len="med"/>
              <a:tailEnd type="none" w="med" len="med"/>
            </a:ln>
          </a:left>
          <a:right>
            <a:ln w="9525" cap="flat" cmpd="sng">
              <a:solidFill>
                <a:srgbClr val="DC6900"/>
              </a:solidFill>
              <a:prstDash val="solid"/>
              <a:round/>
              <a:headEnd type="none" w="med" len="med"/>
              <a:tailEnd type="none" w="med" len="med"/>
            </a:ln>
          </a:right>
          <a:top>
            <a:ln w="9525" cap="flat" cmpd="sng">
              <a:solidFill>
                <a:srgbClr val="DC6900"/>
              </a:solidFill>
              <a:prstDash val="solid"/>
              <a:round/>
              <a:headEnd type="none" w="med" len="med"/>
              <a:tailEnd type="none" w="med" len="med"/>
            </a:ln>
          </a:top>
          <a:bottom>
            <a:ln w="9525" cap="flat" cmpd="sng">
              <a:solidFill>
                <a:srgbClr val="DC6900"/>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top>
            <a:ln w="9525" cap="flat" cmpd="sng">
              <a:solidFill>
                <a:srgbClr val="DC6900"/>
              </a:solidFill>
              <a:prstDash val="solid"/>
              <a:round/>
              <a:headEnd type="none" w="med" len="med"/>
              <a:tailEnd type="none" w="med" len="med"/>
            </a:ln>
          </a:top>
          <a:bottom>
            <a:ln w="9525" cap="flat" cmpd="sng">
              <a:solidFill>
                <a:srgbClr val="DC6900"/>
              </a:solidFill>
              <a:prstDash val="solid"/>
              <a:round/>
              <a:headEnd type="none" w="med" len="med"/>
              <a:tailEnd type="none" w="med" len="med"/>
            </a:ln>
          </a:bottom>
        </a:tcBdr>
      </a:tcStyle>
    </a:band1H>
    <a:band1V>
      <a:tcStyle>
        <a:tcBdr>
          <a:left>
            <a:ln w="9525" cap="flat" cmpd="sng">
              <a:solidFill>
                <a:srgbClr val="DC6900"/>
              </a:solidFill>
              <a:prstDash val="solid"/>
              <a:round/>
              <a:headEnd type="none" w="med" len="med"/>
              <a:tailEnd type="none" w="med" len="med"/>
            </a:ln>
          </a:left>
          <a:right>
            <a:ln w="9525" cap="flat" cmpd="sng">
              <a:solidFill>
                <a:srgbClr val="DC6900"/>
              </a:solidFill>
              <a:prstDash val="solid"/>
              <a:round/>
              <a:headEnd type="none" w="med" len="med"/>
              <a:tailEnd type="none" w="med" len="med"/>
            </a:ln>
          </a:right>
        </a:tcBdr>
      </a:tcStyle>
    </a:band1V>
    <a:band2V>
      <a:tcStyle>
        <a:tcBdr>
          <a:left>
            <a:ln w="9525" cap="flat" cmpd="sng">
              <a:solidFill>
                <a:srgbClr val="DC6900"/>
              </a:solidFill>
              <a:prstDash val="solid"/>
              <a:round/>
              <a:headEnd type="none" w="med" len="med"/>
              <a:tailEnd type="none" w="med" len="med"/>
            </a:ln>
          </a:left>
          <a:right>
            <a:ln w="9525" cap="flat" cmpd="sng">
              <a:solidFill>
                <a:srgbClr val="DC6900"/>
              </a:solidFill>
              <a:prstDash val="solid"/>
              <a:round/>
              <a:headEnd type="none" w="med" len="med"/>
              <a:tailEnd type="none" w="med" len="med"/>
            </a:ln>
          </a:right>
        </a:tcBdr>
      </a:tcStyle>
    </a:band2V>
    <a:lastCol>
      <a:tcTxStyle b="on" i="off"/>
      <a:tcStyle>
        <a:tcBdr/>
      </a:tcStyle>
    </a:lastCol>
    <a:firstCol>
      <a:tcTxStyle b="on" i="off"/>
      <a:tcStyle>
        <a:tcBdr/>
      </a:tcStyle>
    </a:firstCol>
    <a:lastRow>
      <a:tcTxStyle b="on" i="off"/>
      <a:tcStyle>
        <a:tcBdr>
          <a:top>
            <a:ln w="50800" cap="flat" cmpd="sng">
              <a:solidFill>
                <a:srgbClr val="DC6900"/>
              </a:solidFill>
              <a:prstDash val="solid"/>
              <a:round/>
              <a:headEnd type="none" w="med" len="med"/>
              <a:tailEnd type="none" w="med" len="med"/>
            </a:ln>
          </a:top>
        </a:tcBdr>
      </a:tcStyle>
    </a:lastRow>
    <a:firstRow>
      <a:tcTxStyle b="on" i="off">
        <a:font>
          <a:latin typeface="Arial"/>
          <a:ea typeface="Arial"/>
          <a:cs typeface="Arial"/>
        </a:font>
        <a:srgbClr val="FFFFFF"/>
      </a:tcTxStyle>
      <a:tcStyle>
        <a:tcBdr/>
        <a:fill>
          <a:solidFill>
            <a:srgbClr val="DC69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06" autoAdjust="0"/>
  </p:normalViewPr>
  <p:slideViewPr>
    <p:cSldViewPr snapToGrid="0">
      <p:cViewPr varScale="1">
        <p:scale>
          <a:sx n="78" d="100"/>
          <a:sy n="78" d="100"/>
        </p:scale>
        <p:origin x="-157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customXml" Target="../customXml/item4.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00000"/>
              </a:buClr>
              <a:buFont typeface="Arial"/>
              <a:buNone/>
              <a:defRPr/>
            </a:lvl1pPr>
            <a:lvl2pPr marL="457200" marR="0" lvl="1" indent="0" algn="l" rtl="0">
              <a:lnSpc>
                <a:spcPct val="100000"/>
              </a:lnSpc>
              <a:spcBef>
                <a:spcPts val="0"/>
              </a:spcBef>
              <a:spcAft>
                <a:spcPts val="0"/>
              </a:spcAft>
              <a:buClr>
                <a:srgbClr val="000000"/>
              </a:buClr>
              <a:buFont typeface="Arial"/>
              <a:buNone/>
              <a:defRPr/>
            </a:lvl2pPr>
            <a:lvl3pPr marL="914400" marR="0" lvl="2" indent="0" algn="l" rtl="0">
              <a:lnSpc>
                <a:spcPct val="100000"/>
              </a:lnSpc>
              <a:spcBef>
                <a:spcPts val="0"/>
              </a:spcBef>
              <a:spcAft>
                <a:spcPts val="0"/>
              </a:spcAft>
              <a:buClr>
                <a:srgbClr val="000000"/>
              </a:buClr>
              <a:buFont typeface="Arial"/>
              <a:buNone/>
              <a:defRPr/>
            </a:lvl3pPr>
            <a:lvl4pPr marL="1371600" marR="0" lvl="3" indent="0" algn="l" rtl="0">
              <a:lnSpc>
                <a:spcPct val="100000"/>
              </a:lnSpc>
              <a:spcBef>
                <a:spcPts val="0"/>
              </a:spcBef>
              <a:spcAft>
                <a:spcPts val="0"/>
              </a:spcAft>
              <a:buClr>
                <a:srgbClr val="000000"/>
              </a:buClr>
              <a:buFont typeface="Arial"/>
              <a:buNone/>
              <a:defRPr/>
            </a:lvl4pPr>
            <a:lvl5pPr marL="1828800" marR="0" lvl="4" indent="0" algn="l" rtl="0">
              <a:lnSpc>
                <a:spcPct val="100000"/>
              </a:lnSpc>
              <a:spcBef>
                <a:spcPts val="0"/>
              </a:spcBef>
              <a:spcAft>
                <a:spcPts val="0"/>
              </a:spcAft>
              <a:buClr>
                <a:srgbClr val="000000"/>
              </a:buClr>
              <a:buFont typeface="Arial"/>
              <a:buNone/>
              <a:defRPr/>
            </a:lvl5pPr>
            <a:lvl6pPr marL="2286000" marR="0" lvl="5" indent="0" algn="l" rtl="0">
              <a:lnSpc>
                <a:spcPct val="100000"/>
              </a:lnSpc>
              <a:spcBef>
                <a:spcPts val="0"/>
              </a:spcBef>
              <a:spcAft>
                <a:spcPts val="0"/>
              </a:spcAft>
              <a:buClr>
                <a:srgbClr val="000000"/>
              </a:buClr>
              <a:buFont typeface="Arial"/>
              <a:buNone/>
              <a:defRPr/>
            </a:lvl6pPr>
            <a:lvl7pPr marL="2743200" marR="0" lvl="6" indent="0" algn="l" rtl="0">
              <a:lnSpc>
                <a:spcPct val="100000"/>
              </a:lnSpc>
              <a:spcBef>
                <a:spcPts val="0"/>
              </a:spcBef>
              <a:spcAft>
                <a:spcPts val="0"/>
              </a:spcAft>
              <a:buClr>
                <a:srgbClr val="000000"/>
              </a:buClr>
              <a:buFont typeface="Arial"/>
              <a:buNone/>
              <a:defRPr/>
            </a:lvl7pPr>
            <a:lvl8pPr marL="3200400" marR="0" lvl="7" indent="0" algn="l" rtl="0">
              <a:lnSpc>
                <a:spcPct val="100000"/>
              </a:lnSpc>
              <a:spcBef>
                <a:spcPts val="0"/>
              </a:spcBef>
              <a:spcAft>
                <a:spcPts val="0"/>
              </a:spcAft>
              <a:buClr>
                <a:srgbClr val="000000"/>
              </a:buClr>
              <a:buFont typeface="Arial"/>
              <a:buNone/>
              <a:defRPr/>
            </a:lvl8pPr>
            <a:lvl9pPr marL="3657600" marR="0" lvl="8" indent="0" algn="l" rtl="0">
              <a:lnSpc>
                <a:spcPct val="100000"/>
              </a:lnSpc>
              <a:spcBef>
                <a:spcPts val="0"/>
              </a:spcBef>
              <a:spcAft>
                <a:spcPts val="0"/>
              </a:spcAft>
              <a:buClr>
                <a:srgbClr val="000000"/>
              </a:buClr>
              <a:buFont typeface="Arial"/>
              <a:buNone/>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000000"/>
              </a:buClr>
              <a:buFont typeface="Arial"/>
              <a:buNone/>
              <a:defRPr/>
            </a:lvl1pPr>
            <a:lvl2pPr marL="457200" marR="0" lvl="1" indent="0" algn="l" rtl="0">
              <a:lnSpc>
                <a:spcPct val="100000"/>
              </a:lnSpc>
              <a:spcBef>
                <a:spcPts val="0"/>
              </a:spcBef>
              <a:spcAft>
                <a:spcPts val="0"/>
              </a:spcAft>
              <a:buClr>
                <a:srgbClr val="000000"/>
              </a:buClr>
              <a:buFont typeface="Arial"/>
              <a:buNone/>
              <a:defRPr/>
            </a:lvl2pPr>
            <a:lvl3pPr marL="914400" marR="0" lvl="2" indent="0" algn="l" rtl="0">
              <a:lnSpc>
                <a:spcPct val="100000"/>
              </a:lnSpc>
              <a:spcBef>
                <a:spcPts val="0"/>
              </a:spcBef>
              <a:spcAft>
                <a:spcPts val="0"/>
              </a:spcAft>
              <a:buClr>
                <a:srgbClr val="000000"/>
              </a:buClr>
              <a:buFont typeface="Arial"/>
              <a:buNone/>
              <a:defRPr/>
            </a:lvl3pPr>
            <a:lvl4pPr marL="1371600" marR="0" lvl="3" indent="0" algn="l" rtl="0">
              <a:lnSpc>
                <a:spcPct val="100000"/>
              </a:lnSpc>
              <a:spcBef>
                <a:spcPts val="0"/>
              </a:spcBef>
              <a:spcAft>
                <a:spcPts val="0"/>
              </a:spcAft>
              <a:buClr>
                <a:srgbClr val="000000"/>
              </a:buClr>
              <a:buFont typeface="Arial"/>
              <a:buNone/>
              <a:defRPr/>
            </a:lvl4pPr>
            <a:lvl5pPr marL="1828800" marR="0" lvl="4" indent="0" algn="l" rtl="0">
              <a:lnSpc>
                <a:spcPct val="100000"/>
              </a:lnSpc>
              <a:spcBef>
                <a:spcPts val="0"/>
              </a:spcBef>
              <a:spcAft>
                <a:spcPts val="0"/>
              </a:spcAft>
              <a:buClr>
                <a:srgbClr val="000000"/>
              </a:buClr>
              <a:buFont typeface="Arial"/>
              <a:buNone/>
              <a:defRPr/>
            </a:lvl5pPr>
            <a:lvl6pPr marL="2286000" marR="0" lvl="5" indent="0" algn="l" rtl="0">
              <a:lnSpc>
                <a:spcPct val="100000"/>
              </a:lnSpc>
              <a:spcBef>
                <a:spcPts val="0"/>
              </a:spcBef>
              <a:spcAft>
                <a:spcPts val="0"/>
              </a:spcAft>
              <a:buClr>
                <a:srgbClr val="000000"/>
              </a:buClr>
              <a:buFont typeface="Arial"/>
              <a:buNone/>
              <a:defRPr/>
            </a:lvl6pPr>
            <a:lvl7pPr marL="2743200" marR="0" lvl="6" indent="0" algn="l" rtl="0">
              <a:lnSpc>
                <a:spcPct val="100000"/>
              </a:lnSpc>
              <a:spcBef>
                <a:spcPts val="0"/>
              </a:spcBef>
              <a:spcAft>
                <a:spcPts val="0"/>
              </a:spcAft>
              <a:buClr>
                <a:srgbClr val="000000"/>
              </a:buClr>
              <a:buFont typeface="Arial"/>
              <a:buNone/>
              <a:defRPr/>
            </a:lvl7pPr>
            <a:lvl8pPr marL="3200400" marR="0" lvl="7" indent="0" algn="l" rtl="0">
              <a:lnSpc>
                <a:spcPct val="100000"/>
              </a:lnSpc>
              <a:spcBef>
                <a:spcPts val="0"/>
              </a:spcBef>
              <a:spcAft>
                <a:spcPts val="0"/>
              </a:spcAft>
              <a:buClr>
                <a:srgbClr val="000000"/>
              </a:buClr>
              <a:buFont typeface="Arial"/>
              <a:buNone/>
              <a:defRPr/>
            </a:lvl8pPr>
            <a:lvl9pPr marL="3657600" marR="0" lvl="8" indent="0" algn="l" rtl="0">
              <a:lnSpc>
                <a:spcPct val="100000"/>
              </a:lnSpc>
              <a:spcBef>
                <a:spcPts val="0"/>
              </a:spcBef>
              <a:spcAft>
                <a:spcPts val="0"/>
              </a:spcAft>
              <a:buClr>
                <a:srgbClr val="000000"/>
              </a:buClr>
              <a:buFont typeface="Arial"/>
              <a:buNone/>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000000"/>
              </a:buClr>
              <a:buFont typeface="Arial"/>
              <a:buNone/>
              <a:defRPr/>
            </a:lvl1pPr>
            <a:lvl2pPr marL="457200" marR="0" lvl="1" indent="0" algn="l" rtl="0">
              <a:lnSpc>
                <a:spcPct val="100000"/>
              </a:lnSpc>
              <a:spcBef>
                <a:spcPts val="0"/>
              </a:spcBef>
              <a:spcAft>
                <a:spcPts val="0"/>
              </a:spcAft>
              <a:buClr>
                <a:srgbClr val="000000"/>
              </a:buClr>
              <a:buFont typeface="Arial"/>
              <a:buNone/>
              <a:defRPr/>
            </a:lvl2pPr>
            <a:lvl3pPr marL="914400" marR="0" lvl="2" indent="0" algn="l" rtl="0">
              <a:lnSpc>
                <a:spcPct val="100000"/>
              </a:lnSpc>
              <a:spcBef>
                <a:spcPts val="0"/>
              </a:spcBef>
              <a:spcAft>
                <a:spcPts val="0"/>
              </a:spcAft>
              <a:buClr>
                <a:srgbClr val="000000"/>
              </a:buClr>
              <a:buFont typeface="Arial"/>
              <a:buNone/>
              <a:defRPr/>
            </a:lvl3pPr>
            <a:lvl4pPr marL="1371600" marR="0" lvl="3" indent="0" algn="l" rtl="0">
              <a:lnSpc>
                <a:spcPct val="100000"/>
              </a:lnSpc>
              <a:spcBef>
                <a:spcPts val="0"/>
              </a:spcBef>
              <a:spcAft>
                <a:spcPts val="0"/>
              </a:spcAft>
              <a:buClr>
                <a:srgbClr val="000000"/>
              </a:buClr>
              <a:buFont typeface="Arial"/>
              <a:buNone/>
              <a:defRPr/>
            </a:lvl4pPr>
            <a:lvl5pPr marL="1828800" marR="0" lvl="4" indent="0" algn="l" rtl="0">
              <a:lnSpc>
                <a:spcPct val="100000"/>
              </a:lnSpc>
              <a:spcBef>
                <a:spcPts val="0"/>
              </a:spcBef>
              <a:spcAft>
                <a:spcPts val="0"/>
              </a:spcAft>
              <a:buClr>
                <a:srgbClr val="000000"/>
              </a:buClr>
              <a:buFont typeface="Arial"/>
              <a:buNone/>
              <a:defRPr/>
            </a:lvl5pPr>
            <a:lvl6pPr marL="2286000" marR="0" lvl="5" indent="0" algn="l" rtl="0">
              <a:lnSpc>
                <a:spcPct val="100000"/>
              </a:lnSpc>
              <a:spcBef>
                <a:spcPts val="0"/>
              </a:spcBef>
              <a:spcAft>
                <a:spcPts val="0"/>
              </a:spcAft>
              <a:buClr>
                <a:srgbClr val="000000"/>
              </a:buClr>
              <a:buFont typeface="Arial"/>
              <a:buNone/>
              <a:defRPr/>
            </a:lvl6pPr>
            <a:lvl7pPr marL="2743200" marR="0" lvl="6" indent="0" algn="l" rtl="0">
              <a:lnSpc>
                <a:spcPct val="100000"/>
              </a:lnSpc>
              <a:spcBef>
                <a:spcPts val="0"/>
              </a:spcBef>
              <a:spcAft>
                <a:spcPts val="0"/>
              </a:spcAft>
              <a:buClr>
                <a:srgbClr val="000000"/>
              </a:buClr>
              <a:buFont typeface="Arial"/>
              <a:buNone/>
              <a:defRPr/>
            </a:lvl7pPr>
            <a:lvl8pPr marL="3200400" marR="0" lvl="7" indent="0" algn="l" rtl="0">
              <a:lnSpc>
                <a:spcPct val="100000"/>
              </a:lnSpc>
              <a:spcBef>
                <a:spcPts val="0"/>
              </a:spcBef>
              <a:spcAft>
                <a:spcPts val="0"/>
              </a:spcAft>
              <a:buClr>
                <a:srgbClr val="000000"/>
              </a:buClr>
              <a:buFont typeface="Arial"/>
              <a:buNone/>
              <a:defRPr/>
            </a:lvl8pPr>
            <a:lvl9pPr marL="3657600" marR="0" lvl="8" indent="0" algn="l" rtl="0">
              <a:lnSpc>
                <a:spcPct val="100000"/>
              </a:lnSpc>
              <a:spcBef>
                <a:spcPts val="0"/>
              </a:spcBef>
              <a:spcAft>
                <a:spcPts val="0"/>
              </a:spcAft>
              <a:buClr>
                <a:srgbClr val="000000"/>
              </a:buClr>
              <a:buFont typeface="Arial"/>
              <a:buNone/>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rgbClr val="000000"/>
              </a:buClr>
              <a:buFont typeface="Arial"/>
              <a:buChar char="●"/>
            </a:pPr>
            <a:endParaRPr sz="1400" b="0" i="0" u="none" strike="noStrike" cap="none" dirty="0">
              <a:solidFill>
                <a:srgbClr val="000000"/>
              </a:solidFill>
              <a:latin typeface="Arial"/>
              <a:ea typeface="Arial"/>
              <a:cs typeface="Arial"/>
              <a:sym typeface="Arial"/>
            </a:endParaRPr>
          </a:p>
          <a:p>
            <a:pPr marL="457200" marR="0" lvl="1" indent="-88900" algn="l" rtl="0">
              <a:lnSpc>
                <a:spcPct val="100000"/>
              </a:lnSpc>
              <a:spcBef>
                <a:spcPts val="0"/>
              </a:spcBef>
              <a:spcAft>
                <a:spcPts val="0"/>
              </a:spcAft>
              <a:buClr>
                <a:srgbClr val="000000"/>
              </a:buClr>
              <a:buFont typeface="Courier New"/>
              <a:buChar char="o"/>
            </a:pPr>
            <a:endParaRPr sz="1400" b="0" i="0" u="none" strike="noStrike" cap="none" dirty="0">
              <a:solidFill>
                <a:srgbClr val="000000"/>
              </a:solidFill>
              <a:latin typeface="Arial"/>
              <a:ea typeface="Arial"/>
              <a:cs typeface="Arial"/>
              <a:sym typeface="Arial"/>
            </a:endParaRPr>
          </a:p>
          <a:p>
            <a:pPr marL="914400" marR="0" lvl="2" indent="-88900" algn="l" rtl="0">
              <a:lnSpc>
                <a:spcPct val="100000"/>
              </a:lnSpc>
              <a:spcBef>
                <a:spcPts val="0"/>
              </a:spcBef>
              <a:spcAft>
                <a:spcPts val="0"/>
              </a:spcAft>
              <a:buClr>
                <a:srgbClr val="000000"/>
              </a:buClr>
              <a:buFont typeface="Noto Symbol"/>
              <a:buChar char="▪"/>
            </a:pPr>
            <a:endParaRPr sz="1400" b="0" i="0" u="none" strike="noStrike" cap="none" dirty="0">
              <a:solidFill>
                <a:srgbClr val="000000"/>
              </a:solidFill>
              <a:latin typeface="Arial"/>
              <a:ea typeface="Arial"/>
              <a:cs typeface="Arial"/>
              <a:sym typeface="Arial"/>
            </a:endParaRPr>
          </a:p>
          <a:p>
            <a:pPr marL="1371600" marR="0" lvl="3" indent="-88900" algn="l" rtl="0">
              <a:lnSpc>
                <a:spcPct val="100000"/>
              </a:lnSpc>
              <a:spcBef>
                <a:spcPts val="0"/>
              </a:spcBef>
              <a:spcAft>
                <a:spcPts val="0"/>
              </a:spcAft>
              <a:buClr>
                <a:srgbClr val="000000"/>
              </a:buClr>
              <a:buFont typeface="Arial"/>
              <a:buChar char="●"/>
            </a:pPr>
            <a:endParaRPr sz="1400" b="0" i="0" u="none" strike="noStrike" cap="none" dirty="0">
              <a:solidFill>
                <a:srgbClr val="000000"/>
              </a:solidFill>
              <a:latin typeface="Arial"/>
              <a:ea typeface="Arial"/>
              <a:cs typeface="Arial"/>
              <a:sym typeface="Arial"/>
            </a:endParaRPr>
          </a:p>
          <a:p>
            <a:pPr marL="1828800" marR="0" lvl="4" indent="-88900" algn="l" rtl="0">
              <a:lnSpc>
                <a:spcPct val="100000"/>
              </a:lnSpc>
              <a:spcBef>
                <a:spcPts val="0"/>
              </a:spcBef>
              <a:spcAft>
                <a:spcPts val="0"/>
              </a:spcAft>
              <a:buClr>
                <a:srgbClr val="000000"/>
              </a:buClr>
              <a:buFont typeface="Courier New"/>
              <a:buChar char="o"/>
            </a:pPr>
            <a:endParaRPr sz="1400" b="0" i="0" u="none" strike="noStrike" cap="none" dirty="0">
              <a:solidFill>
                <a:srgbClr val="000000"/>
              </a:solidFill>
              <a:latin typeface="Arial"/>
              <a:ea typeface="Arial"/>
              <a:cs typeface="Arial"/>
              <a:sym typeface="Arial"/>
            </a:endParaRPr>
          </a:p>
          <a:p>
            <a:pPr marL="2286000" marR="0" lvl="5" indent="-88900" algn="l" rtl="0">
              <a:lnSpc>
                <a:spcPct val="100000"/>
              </a:lnSpc>
              <a:spcBef>
                <a:spcPts val="0"/>
              </a:spcBef>
              <a:spcAft>
                <a:spcPts val="0"/>
              </a:spcAft>
              <a:buClr>
                <a:srgbClr val="000000"/>
              </a:buClr>
              <a:buFont typeface="Noto Symbol"/>
              <a:buChar char="▪"/>
            </a:pPr>
            <a:endParaRPr sz="1400" b="0" i="0" u="none" strike="noStrike" cap="none" dirty="0">
              <a:solidFill>
                <a:srgbClr val="000000"/>
              </a:solidFill>
              <a:latin typeface="Arial"/>
              <a:ea typeface="Arial"/>
              <a:cs typeface="Arial"/>
              <a:sym typeface="Arial"/>
            </a:endParaRPr>
          </a:p>
          <a:p>
            <a:pPr marL="2743200" marR="0" lvl="6" indent="-88900" algn="l" rtl="0">
              <a:lnSpc>
                <a:spcPct val="100000"/>
              </a:lnSpc>
              <a:spcBef>
                <a:spcPts val="0"/>
              </a:spcBef>
              <a:spcAft>
                <a:spcPts val="0"/>
              </a:spcAft>
              <a:buClr>
                <a:srgbClr val="000000"/>
              </a:buClr>
              <a:buFont typeface="Arial"/>
              <a:buChar char="●"/>
            </a:pPr>
            <a:endParaRPr sz="1400" b="0" i="0" u="none" strike="noStrike" cap="none" dirty="0">
              <a:solidFill>
                <a:srgbClr val="000000"/>
              </a:solidFill>
              <a:latin typeface="Arial"/>
              <a:ea typeface="Arial"/>
              <a:cs typeface="Arial"/>
              <a:sym typeface="Arial"/>
            </a:endParaRPr>
          </a:p>
          <a:p>
            <a:pPr marL="3200400" marR="0" lvl="7" indent="-88900" algn="l" rtl="0">
              <a:lnSpc>
                <a:spcPct val="100000"/>
              </a:lnSpc>
              <a:spcBef>
                <a:spcPts val="0"/>
              </a:spcBef>
              <a:spcAft>
                <a:spcPts val="0"/>
              </a:spcAft>
              <a:buClr>
                <a:srgbClr val="000000"/>
              </a:buClr>
              <a:buFont typeface="Courier New"/>
              <a:buChar char="o"/>
            </a:pPr>
            <a:endParaRPr sz="1400" b="0" i="0" u="none" strike="noStrike" cap="none" dirty="0">
              <a:solidFill>
                <a:srgbClr val="000000"/>
              </a:solidFill>
              <a:latin typeface="Arial"/>
              <a:ea typeface="Arial"/>
              <a:cs typeface="Arial"/>
              <a:sym typeface="Arial"/>
            </a:endParaRPr>
          </a:p>
          <a:p>
            <a:pPr marL="3657600" marR="0" lvl="8" indent="-88900" algn="l" rtl="0">
              <a:lnSpc>
                <a:spcPct val="100000"/>
              </a:lnSpc>
              <a:spcBef>
                <a:spcPts val="0"/>
              </a:spcBef>
              <a:spcAft>
                <a:spcPts val="0"/>
              </a:spcAft>
              <a:buClr>
                <a:srgbClr val="000000"/>
              </a:buClr>
              <a:buFont typeface="Noto Symbol"/>
              <a:buChar char="▪"/>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7872784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Shape 14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29" name="Shape 14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endParaRPr sz="1200" b="0" i="0" u="none" strike="noStrike" cap="none" dirty="0">
              <a:solidFill>
                <a:schemeClr val="dk1"/>
              </a:solidFill>
              <a:latin typeface="Arial"/>
              <a:ea typeface="Arial"/>
              <a:cs typeface="Arial"/>
              <a:sym typeface="Arial"/>
            </a:endParaRPr>
          </a:p>
        </p:txBody>
      </p:sp>
      <p:sp>
        <p:nvSpPr>
          <p:cNvPr id="1430" name="Shape 14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no" sz="1200" b="0" i="0" u="none" strike="noStrike" cap="none">
                <a:solidFill>
                  <a:schemeClr val="dk1"/>
                </a:solidFill>
                <a:latin typeface="Arial"/>
                <a:ea typeface="Arial"/>
                <a:cs typeface="Arial"/>
                <a:sym typeface="Arial"/>
              </a:rPr>
              <a:t>2</a:t>
            </a:fld>
            <a:endParaRPr lang="no"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38879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Shape 1533"/>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4" name="Shape 1534"/>
          <p:cNvSpPr txBox="1">
            <a:spLocks noGrp="1"/>
          </p:cNvSpPr>
          <p:nvPr>
            <p:ph type="body" idx="1"/>
          </p:nvPr>
        </p:nvSpPr>
        <p:spPr>
          <a:xfrm>
            <a:off x="679768" y="4715153"/>
            <a:ext cx="5438140" cy="4466987"/>
          </a:xfrm>
          <a:prstGeom prst="rect">
            <a:avLst/>
          </a:prstGeom>
        </p:spPr>
        <p:txBody>
          <a:bodyPr lIns="91425" tIns="91425" rIns="91425" bIns="91425" anchor="t" anchorCtr="0">
            <a:noAutofit/>
          </a:bodyPr>
          <a:lstStyle/>
          <a:p>
            <a:pPr lvl="0" rtl="0">
              <a:spcBef>
                <a:spcPts val="0"/>
              </a:spcBef>
              <a:buNone/>
            </a:pPr>
            <a:endParaRPr dirty="0"/>
          </a:p>
        </p:txBody>
      </p:sp>
      <p:sp>
        <p:nvSpPr>
          <p:cNvPr id="1535" name="Shape 1535"/>
          <p:cNvSpPr txBox="1">
            <a:spLocks noGrp="1"/>
          </p:cNvSpPr>
          <p:nvPr>
            <p:ph type="sldNum" idx="12"/>
          </p:nvPr>
        </p:nvSpPr>
        <p:spPr>
          <a:xfrm>
            <a:off x="3850442" y="9428583"/>
            <a:ext cx="2945658" cy="496332"/>
          </a:xfrm>
          <a:prstGeom prst="rect">
            <a:avLst/>
          </a:prstGeom>
        </p:spPr>
        <p:txBody>
          <a:bodyPr lIns="91425" tIns="91425" rIns="91425" bIns="91425" anchor="b" anchorCtr="0">
            <a:noAutofit/>
          </a:bodyPr>
          <a:lstStyle/>
          <a:p>
            <a:pPr lvl="0" rtl="0">
              <a:spcBef>
                <a:spcPts val="0"/>
              </a:spcBef>
              <a:buClr>
                <a:srgbClr val="000000"/>
              </a:buClr>
              <a:buSzPct val="100000"/>
              <a:buFont typeface="Arial"/>
              <a:buNone/>
            </a:pPr>
            <a:endParaRPr dirty="0"/>
          </a:p>
          <a:p>
            <a:pPr lvl="1" rtl="0">
              <a:spcBef>
                <a:spcPts val="0"/>
              </a:spcBef>
              <a:buClr>
                <a:srgbClr val="000000"/>
              </a:buClr>
              <a:buSzPct val="100000"/>
              <a:buFont typeface="Courier New"/>
              <a:buNone/>
            </a:pPr>
            <a:endParaRPr dirty="0"/>
          </a:p>
          <a:p>
            <a:pPr lvl="2" rtl="0">
              <a:spcBef>
                <a:spcPts val="0"/>
              </a:spcBef>
              <a:buClr>
                <a:srgbClr val="000000"/>
              </a:buClr>
              <a:buSzPct val="100000"/>
              <a:buFont typeface="Noto Symbol"/>
              <a:buNone/>
            </a:pPr>
            <a:endParaRPr dirty="0"/>
          </a:p>
          <a:p>
            <a:pPr lvl="3" rtl="0">
              <a:spcBef>
                <a:spcPts val="0"/>
              </a:spcBef>
              <a:buClr>
                <a:srgbClr val="000000"/>
              </a:buClr>
              <a:buSzPct val="100000"/>
              <a:buFont typeface="Arial"/>
              <a:buNone/>
            </a:pPr>
            <a:endParaRPr dirty="0"/>
          </a:p>
          <a:p>
            <a:pPr lvl="4" rtl="0">
              <a:spcBef>
                <a:spcPts val="0"/>
              </a:spcBef>
              <a:buClr>
                <a:srgbClr val="000000"/>
              </a:buClr>
              <a:buSzPct val="100000"/>
              <a:buFont typeface="Courier New"/>
              <a:buNone/>
            </a:pPr>
            <a:endParaRPr dirty="0"/>
          </a:p>
          <a:p>
            <a:pPr lvl="5" rtl="0">
              <a:spcBef>
                <a:spcPts val="0"/>
              </a:spcBef>
              <a:buClr>
                <a:srgbClr val="000000"/>
              </a:buClr>
              <a:buSzPct val="100000"/>
              <a:buFont typeface="Noto Symbol"/>
              <a:buNone/>
            </a:pPr>
            <a:endParaRPr dirty="0"/>
          </a:p>
          <a:p>
            <a:pPr lvl="6" rtl="0">
              <a:spcBef>
                <a:spcPts val="0"/>
              </a:spcBef>
              <a:buClr>
                <a:srgbClr val="000000"/>
              </a:buClr>
              <a:buSzPct val="100000"/>
              <a:buFont typeface="Arial"/>
              <a:buNone/>
            </a:pPr>
            <a:endParaRPr dirty="0"/>
          </a:p>
          <a:p>
            <a:pPr lvl="7" rtl="0">
              <a:spcBef>
                <a:spcPts val="0"/>
              </a:spcBef>
              <a:buClr>
                <a:srgbClr val="000000"/>
              </a:buClr>
              <a:buSzPct val="100000"/>
              <a:buFont typeface="Courier New"/>
              <a:buNone/>
            </a:pPr>
            <a:endParaRPr dirty="0"/>
          </a:p>
          <a:p>
            <a:pPr lvl="8" rtl="0">
              <a:spcBef>
                <a:spcPts val="0"/>
              </a:spcBef>
              <a:buClr>
                <a:srgbClr val="000000"/>
              </a:buClr>
              <a:buSzPct val="100000"/>
              <a:buFont typeface="Noto Symbol"/>
              <a:buNone/>
            </a:pPr>
            <a:endParaRPr dirty="0"/>
          </a:p>
        </p:txBody>
      </p:sp>
    </p:spTree>
    <p:extLst>
      <p:ext uri="{BB962C8B-B14F-4D97-AF65-F5344CB8AC3E}">
        <p14:creationId xmlns:p14="http://schemas.microsoft.com/office/powerpoint/2010/main" val="3531782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p:cNvGrpSpPr/>
        <p:nvPr/>
      </p:nvGrpSpPr>
      <p:grpSpPr>
        <a:xfrm>
          <a:off x="0" y="0"/>
          <a:ext cx="0" cy="0"/>
          <a:chOff x="0" y="0"/>
          <a:chExt cx="0" cy="0"/>
        </a:xfrm>
      </p:grpSpPr>
      <p:sp>
        <p:nvSpPr>
          <p:cNvPr id="1589" name="Shape 15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0" name="Shape 15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nb-NO" sz="1200" b="0" kern="1200" dirty="0" smtClean="0">
                <a:solidFill>
                  <a:schemeClr val="tx1"/>
                </a:solidFill>
                <a:effectLst/>
                <a:latin typeface="+mn-lt"/>
                <a:ea typeface="+mn-ea"/>
                <a:cs typeface="+mn-cs"/>
              </a:rPr>
              <a:t>Prosjektet har vist at det eksisterer en rekke ulike omsorgstilbud for enslige mindreårige i kommunene. </a:t>
            </a:r>
            <a:r>
              <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Vi ser også en tendens til at flere kommune utvider tiltaksviften,</a:t>
            </a:r>
            <a:r>
              <a:rPr lang="nb-NO" b="0" baseline="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 slik at de bedre kan møte ungdommenes individuelle behov.</a:t>
            </a:r>
            <a:endPar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nb-NO" sz="1200" b="0" kern="1200" dirty="0" smtClean="0">
                <a:solidFill>
                  <a:schemeClr val="tx1"/>
                </a:solidFill>
                <a:effectLst/>
                <a:latin typeface="+mn-lt"/>
                <a:ea typeface="+mn-ea"/>
                <a:cs typeface="+mn-cs"/>
              </a:rPr>
              <a:t>Det er mulig å kategorisere disse i noen overordnede kategorier, se figur.</a:t>
            </a:r>
            <a:endPar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endParaRPr>
          </a:p>
          <a:p>
            <a:pPr>
              <a:spcBef>
                <a:spcPts val="1200"/>
              </a:spcBef>
            </a:pPr>
            <a:r>
              <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Det er få enslige mindreårige som bor i fosterhjem, til tross for at fosterhjem er det foretrukne botiltaket til de yngste barna. </a:t>
            </a:r>
          </a:p>
          <a:p>
            <a:pPr marL="0" marR="0" lvl="0" indent="0" algn="l" defTabSz="914400" rtl="0" eaLnBrk="1" fontAlgn="auto" latinLnBrk="0" hangingPunct="1">
              <a:lnSpc>
                <a:spcPct val="100000"/>
              </a:lnSpc>
              <a:spcBef>
                <a:spcPts val="1200"/>
              </a:spcBef>
              <a:spcAft>
                <a:spcPts val="0"/>
              </a:spcAft>
              <a:buClrTx/>
              <a:buSzTx/>
              <a:buFontTx/>
              <a:buNone/>
              <a:tabLst/>
              <a:defRPr/>
            </a:pPr>
            <a:r>
              <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Om lag ¾ av alle enslige mindreårige i kommunene bor i bofellesskap. I de fleste av disse kommunene tilbringer ungdommene en tid i bofellesskap i starten, for deretter å flytte videre til andre botilbud. </a:t>
            </a:r>
          </a:p>
          <a:p>
            <a:pPr>
              <a:spcBef>
                <a:spcPts val="1200"/>
              </a:spcBef>
            </a:pPr>
            <a:r>
              <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Flere kommuner tilbyr også lettere tiltak som plassering i hybelfellesskap, egne hybler og hybler tilknyttet vertsfamilier. Dette er ofte botiltak nummer</a:t>
            </a:r>
            <a:r>
              <a:rPr lang="nb-NO" b="0" baseline="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 to for ungdommen.  Samtidig viser k</a:t>
            </a:r>
            <a:r>
              <a:rPr lang="nb-NO" b="0" dirty="0" smtClean="0">
                <a:solidFill>
                  <a:schemeClr val="tx1"/>
                </a:solidFill>
                <a:latin typeface="Georgia" panose="02040502050405020303" pitchFamily="18" charset="0"/>
                <a:ea typeface="Arial" panose="020B0604020202020204" pitchFamily="34" charset="0"/>
                <a:cs typeface="Times New Roman" panose="02020603050405020304" pitchFamily="18" charset="0"/>
              </a:rPr>
              <a:t>artleggingen at enkelte kommuner plasserer enslige mindreårige direkte alene på hybel. </a:t>
            </a:r>
          </a:p>
          <a:p>
            <a:pPr lvl="0">
              <a:spcBef>
                <a:spcPts val="0"/>
              </a:spcBef>
              <a:buNone/>
            </a:pPr>
            <a:endParaRPr lang="nb-NO" b="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kern="1200" dirty="0" smtClean="0">
                <a:solidFill>
                  <a:schemeClr val="tx1"/>
                </a:solidFill>
                <a:effectLst/>
                <a:latin typeface="+mn-lt"/>
                <a:ea typeface="+mn-ea"/>
                <a:cs typeface="+mn-cs"/>
              </a:rPr>
              <a:t>Vi ser store variasjoner i hvordan de enkelte tilbudene er innrettet. Bosetting av enslige mindreårige involverer en rekke kommunale tjenester. Vi ser stor variasjon i hvorvidt arbeidet er forankret i en overordnet strategi, og i hvilken grad det   barnevernsfaglige eller </a:t>
            </a:r>
            <a:r>
              <a:rPr lang="nb-NO" sz="1200" b="0" kern="1200" dirty="0" err="1" smtClean="0">
                <a:solidFill>
                  <a:schemeClr val="tx1"/>
                </a:solidFill>
                <a:effectLst/>
                <a:latin typeface="+mn-lt"/>
                <a:ea typeface="+mn-ea"/>
                <a:cs typeface="+mn-cs"/>
              </a:rPr>
              <a:t>flyktningfaglige</a:t>
            </a:r>
            <a:r>
              <a:rPr lang="nb-NO" sz="1200" b="0" kern="1200" dirty="0" smtClean="0">
                <a:solidFill>
                  <a:schemeClr val="tx1"/>
                </a:solidFill>
                <a:effectLst/>
                <a:latin typeface="+mn-lt"/>
                <a:ea typeface="+mn-ea"/>
                <a:cs typeface="+mn-cs"/>
              </a:rPr>
              <a:t> perspektivet står sterkest. </a:t>
            </a:r>
          </a:p>
          <a:p>
            <a:pPr lvl="0">
              <a:spcBef>
                <a:spcPts val="0"/>
              </a:spcBef>
              <a:buNone/>
            </a:pPr>
            <a:endParaRPr dirty="0"/>
          </a:p>
        </p:txBody>
      </p:sp>
      <p:sp>
        <p:nvSpPr>
          <p:cNvPr id="1591" name="Shape 1591"/>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a:spcBef>
                <a:spcPts val="0"/>
              </a:spcBef>
              <a:buClr>
                <a:srgbClr val="000000"/>
              </a:buClr>
              <a:buSzPct val="100000"/>
              <a:buFont typeface="Arial"/>
              <a:buNone/>
            </a:pPr>
            <a:endParaRPr dirty="0"/>
          </a:p>
          <a:p>
            <a:pPr lvl="1">
              <a:spcBef>
                <a:spcPts val="0"/>
              </a:spcBef>
              <a:buClr>
                <a:srgbClr val="000000"/>
              </a:buClr>
              <a:buSzPct val="100000"/>
              <a:buFont typeface="Courier New"/>
              <a:buNone/>
            </a:pPr>
            <a:endParaRPr dirty="0"/>
          </a:p>
          <a:p>
            <a:pPr lvl="2">
              <a:spcBef>
                <a:spcPts val="0"/>
              </a:spcBef>
              <a:buClr>
                <a:srgbClr val="000000"/>
              </a:buClr>
              <a:buSzPct val="100000"/>
              <a:buFont typeface="Noto Symbol"/>
              <a:buNone/>
            </a:pPr>
            <a:endParaRPr dirty="0"/>
          </a:p>
          <a:p>
            <a:pPr lvl="3">
              <a:spcBef>
                <a:spcPts val="0"/>
              </a:spcBef>
              <a:buClr>
                <a:srgbClr val="000000"/>
              </a:buClr>
              <a:buSzPct val="100000"/>
              <a:buFont typeface="Arial"/>
              <a:buNone/>
            </a:pPr>
            <a:endParaRPr dirty="0"/>
          </a:p>
          <a:p>
            <a:pPr lvl="4">
              <a:spcBef>
                <a:spcPts val="0"/>
              </a:spcBef>
              <a:buClr>
                <a:srgbClr val="000000"/>
              </a:buClr>
              <a:buSzPct val="100000"/>
              <a:buFont typeface="Courier New"/>
              <a:buNone/>
            </a:pPr>
            <a:endParaRPr dirty="0"/>
          </a:p>
          <a:p>
            <a:pPr lvl="5">
              <a:spcBef>
                <a:spcPts val="0"/>
              </a:spcBef>
              <a:buClr>
                <a:srgbClr val="000000"/>
              </a:buClr>
              <a:buSzPct val="100000"/>
              <a:buFont typeface="Noto Symbol"/>
              <a:buNone/>
            </a:pPr>
            <a:endParaRPr dirty="0"/>
          </a:p>
          <a:p>
            <a:pPr lvl="6">
              <a:spcBef>
                <a:spcPts val="0"/>
              </a:spcBef>
              <a:buClr>
                <a:srgbClr val="000000"/>
              </a:buClr>
              <a:buSzPct val="100000"/>
              <a:buFont typeface="Arial"/>
              <a:buNone/>
            </a:pPr>
            <a:endParaRPr dirty="0"/>
          </a:p>
          <a:p>
            <a:pPr lvl="7">
              <a:spcBef>
                <a:spcPts val="0"/>
              </a:spcBef>
              <a:buClr>
                <a:srgbClr val="000000"/>
              </a:buClr>
              <a:buSzPct val="100000"/>
              <a:buFont typeface="Courier New"/>
              <a:buNone/>
            </a:pPr>
            <a:endParaRPr dirty="0"/>
          </a:p>
          <a:p>
            <a:pPr lvl="8">
              <a:spcBef>
                <a:spcPts val="0"/>
              </a:spcBef>
              <a:buClr>
                <a:srgbClr val="000000"/>
              </a:buClr>
              <a:buSzPct val="100000"/>
              <a:buFont typeface="Noto Symbol"/>
              <a:buNone/>
            </a:pPr>
            <a:endParaRPr dirty="0"/>
          </a:p>
        </p:txBody>
      </p:sp>
    </p:spTree>
    <p:extLst>
      <p:ext uri="{BB962C8B-B14F-4D97-AF65-F5344CB8AC3E}">
        <p14:creationId xmlns:p14="http://schemas.microsoft.com/office/powerpoint/2010/main" val="393699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Shape 16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4" name="Shape 16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r>
              <a:rPr lang="nb-NO" sz="1200" b="1" kern="1200" dirty="0" smtClean="0">
                <a:solidFill>
                  <a:schemeClr val="tx1"/>
                </a:solidFill>
                <a:effectLst/>
                <a:latin typeface="+mn-lt"/>
                <a:ea typeface="+mn-ea"/>
                <a:cs typeface="+mn-cs"/>
              </a:rPr>
              <a:t>Vi mener det er viktig at bofellesskap er utformet etter samme standarder, uavhengig av hvilken kommune man bosettes i. Detaljene i disse standardene vil måtte utarbeides mer detaljert i samarbeid med kompetansemiljøer, men vi mener følgende prinsipper bør ligge til grunn:</a:t>
            </a:r>
            <a:endParaRPr lang="nb-NO"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b-NO" sz="1200" b="1" u="none" strike="noStrike" kern="1200" dirty="0" smtClean="0">
                <a:solidFill>
                  <a:schemeClr val="tx1"/>
                </a:solidFill>
                <a:effectLst/>
                <a:latin typeface="+mn-lt"/>
                <a:ea typeface="+mn-ea"/>
                <a:cs typeface="+mn-cs"/>
              </a:rPr>
              <a:t>Bofellesskapet bør utarbeide strategi, planer og rutiner, og etablere et felles verdisyn som er forankret blant de ansatte og ledelsen</a:t>
            </a:r>
            <a:endParaRPr lang="nb-NO" sz="1200" u="none" strike="noStrike"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b-NO" b="1" u="none" strike="noStrike" dirty="0" smtClean="0">
                <a:effectLst/>
              </a:rPr>
              <a:t>Turnusene bør utvikles slik at det fremmer stabilitet og kontinuitet</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Bofellesskapene bør ha begrenset antall plasser og om mulig sikre mangfold i form av nasjonalitet og eventuelt kjønn </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Alle bofellesskap bør ha </a:t>
            </a:r>
            <a:r>
              <a:rPr lang="nb-NO" b="1" u="none" strike="noStrike" dirty="0" err="1" smtClean="0">
                <a:effectLst/>
              </a:rPr>
              <a:t>nattevaktsordning</a:t>
            </a:r>
            <a:r>
              <a:rPr lang="nb-NO" b="1" u="none" strike="noStrike" dirty="0" smtClean="0">
                <a:effectLst/>
              </a:rPr>
              <a:t> og to ressurser tilstede på ettermiddag/kveld. Det bør vurderes om det er nødvendig å ha en ansatt tilstede på dagtid mens ungdommene er på skole</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Om lag halvparten av de ansatte bør ha høyere relevant utdannelse</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Ansatte bør få systematisk kompetanseheving</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Gruppen av ansatte bør være differensiert med hensyn til alder, kjønn og etnisitet</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Bofellesskapene bør være lokalisert i nærhet til skole, aktiviteter og/eller kollektiv transport</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Kommunene bør måle effektene av sine tiltak gjennom å kartlegge situasjonen for enslige mindreårige som hatt botiltak i kommunen</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Kommunene bør sikre midler til aktivitets-, støtte- og integreringstiltak</a:t>
            </a:r>
            <a:endParaRPr lang="nb-NO" u="none" strike="noStrike" dirty="0" smtClean="0">
              <a:effectLst/>
            </a:endParaRPr>
          </a:p>
          <a:p>
            <a:pPr marL="171450" lvl="0" indent="-171450">
              <a:buFont typeface="Arial" panose="020B0604020202020204" pitchFamily="34" charset="0"/>
              <a:buChar char="•"/>
            </a:pPr>
            <a:r>
              <a:rPr lang="nb-NO" b="1" u="none" strike="noStrike" dirty="0" smtClean="0">
                <a:effectLst/>
              </a:rPr>
              <a:t>Kommunen bør i større grad involvere brukeren/ungdommen i utforming av bofellesskapet</a:t>
            </a:r>
            <a:r>
              <a:rPr lang="nb-NO" u="none" strike="noStrike" dirty="0" smtClean="0">
                <a:effectLst/>
              </a:rPr>
              <a:t> </a:t>
            </a:r>
          </a:p>
        </p:txBody>
      </p:sp>
      <p:sp>
        <p:nvSpPr>
          <p:cNvPr id="1665" name="Shape 1665"/>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SzPct val="100000"/>
              <a:buFont typeface="Arial"/>
              <a:buNone/>
            </a:pPr>
            <a:endParaRPr dirty="0"/>
          </a:p>
          <a:p>
            <a:pPr lvl="1" rtl="0">
              <a:spcBef>
                <a:spcPts val="0"/>
              </a:spcBef>
              <a:buClr>
                <a:srgbClr val="000000"/>
              </a:buClr>
              <a:buSzPct val="100000"/>
              <a:buFont typeface="Courier New"/>
              <a:buNone/>
            </a:pPr>
            <a:endParaRPr dirty="0"/>
          </a:p>
          <a:p>
            <a:pPr lvl="2" rtl="0">
              <a:spcBef>
                <a:spcPts val="0"/>
              </a:spcBef>
              <a:buClr>
                <a:srgbClr val="000000"/>
              </a:buClr>
              <a:buSzPct val="100000"/>
              <a:buFont typeface="Noto Symbol"/>
              <a:buNone/>
            </a:pPr>
            <a:endParaRPr dirty="0"/>
          </a:p>
          <a:p>
            <a:pPr lvl="3" rtl="0">
              <a:spcBef>
                <a:spcPts val="0"/>
              </a:spcBef>
              <a:buClr>
                <a:srgbClr val="000000"/>
              </a:buClr>
              <a:buSzPct val="100000"/>
              <a:buFont typeface="Arial"/>
              <a:buNone/>
            </a:pPr>
            <a:endParaRPr dirty="0"/>
          </a:p>
          <a:p>
            <a:pPr lvl="4" rtl="0">
              <a:spcBef>
                <a:spcPts val="0"/>
              </a:spcBef>
              <a:buClr>
                <a:srgbClr val="000000"/>
              </a:buClr>
              <a:buSzPct val="100000"/>
              <a:buFont typeface="Courier New"/>
              <a:buNone/>
            </a:pPr>
            <a:endParaRPr dirty="0"/>
          </a:p>
          <a:p>
            <a:pPr lvl="5" rtl="0">
              <a:spcBef>
                <a:spcPts val="0"/>
              </a:spcBef>
              <a:buClr>
                <a:srgbClr val="000000"/>
              </a:buClr>
              <a:buSzPct val="100000"/>
              <a:buFont typeface="Noto Symbol"/>
              <a:buNone/>
            </a:pPr>
            <a:endParaRPr dirty="0"/>
          </a:p>
          <a:p>
            <a:pPr lvl="6" rtl="0">
              <a:spcBef>
                <a:spcPts val="0"/>
              </a:spcBef>
              <a:buClr>
                <a:srgbClr val="000000"/>
              </a:buClr>
              <a:buSzPct val="100000"/>
              <a:buFont typeface="Arial"/>
              <a:buNone/>
            </a:pPr>
            <a:endParaRPr dirty="0"/>
          </a:p>
          <a:p>
            <a:pPr lvl="7" rtl="0">
              <a:spcBef>
                <a:spcPts val="0"/>
              </a:spcBef>
              <a:buClr>
                <a:srgbClr val="000000"/>
              </a:buClr>
              <a:buSzPct val="100000"/>
              <a:buFont typeface="Courier New"/>
              <a:buNone/>
            </a:pPr>
            <a:endParaRPr dirty="0"/>
          </a:p>
          <a:p>
            <a:pPr lvl="8" rtl="0">
              <a:spcBef>
                <a:spcPts val="0"/>
              </a:spcBef>
              <a:buClr>
                <a:srgbClr val="000000"/>
              </a:buClr>
              <a:buSzPct val="100000"/>
              <a:buFont typeface="Noto Symbol"/>
              <a:buNone/>
            </a:pPr>
            <a:endParaRPr dirty="0"/>
          </a:p>
        </p:txBody>
      </p:sp>
    </p:spTree>
    <p:extLst>
      <p:ext uri="{BB962C8B-B14F-4D97-AF65-F5344CB8AC3E}">
        <p14:creationId xmlns:p14="http://schemas.microsoft.com/office/powerpoint/2010/main" val="4135439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Shape 1134"/>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5" name="Shape 1135"/>
          <p:cNvSpPr txBox="1">
            <a:spLocks noGrp="1"/>
          </p:cNvSpPr>
          <p:nvPr>
            <p:ph type="body" idx="1"/>
          </p:nvPr>
        </p:nvSpPr>
        <p:spPr>
          <a:xfrm>
            <a:off x="679768" y="4715153"/>
            <a:ext cx="5438140" cy="4466987"/>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SSB kan dokumentere at det er store variasjoner mellom kommunene når det gjelder å få enslige mindreårige over i utdanning og /eller arbeid, men vi mangler forskning som kan dokumentere sammenhengen mellom botiltak og integrering. Flere kommuner har undersøkt hvordan det har gått med «sine ungdommer», og kan vise til gode resultater, men undersøkelsene har metodiske begrensninger.  </a:t>
            </a:r>
            <a:endParaRPr lang="nb-NO" sz="1200" kern="1200" dirty="0" smtClean="0">
              <a:solidFill>
                <a:schemeClr val="tx1"/>
              </a:solidFill>
              <a:effectLst/>
              <a:latin typeface="+mn-lt"/>
              <a:ea typeface="+mn-ea"/>
              <a:cs typeface="+mn-cs"/>
            </a:endParaRPr>
          </a:p>
          <a:p>
            <a:pPr lvl="0" rtl="0">
              <a:spcBef>
                <a:spcPts val="0"/>
              </a:spcBef>
              <a:buNone/>
            </a:pPr>
            <a:endParaRPr dirty="0"/>
          </a:p>
        </p:txBody>
      </p:sp>
      <p:sp>
        <p:nvSpPr>
          <p:cNvPr id="1136" name="Shape 1136"/>
          <p:cNvSpPr txBox="1">
            <a:spLocks noGrp="1"/>
          </p:cNvSpPr>
          <p:nvPr>
            <p:ph type="sldNum" idx="12"/>
          </p:nvPr>
        </p:nvSpPr>
        <p:spPr>
          <a:xfrm>
            <a:off x="3850442" y="9428583"/>
            <a:ext cx="2945658" cy="496332"/>
          </a:xfrm>
          <a:prstGeom prst="rect">
            <a:avLst/>
          </a:prstGeom>
        </p:spPr>
        <p:txBody>
          <a:bodyPr lIns="91425" tIns="91425" rIns="91425" bIns="91425" anchor="b" anchorCtr="0">
            <a:noAutofit/>
          </a:bodyPr>
          <a:lstStyle/>
          <a:p>
            <a:pPr lvl="0" rtl="0">
              <a:spcBef>
                <a:spcPts val="0"/>
              </a:spcBef>
              <a:buNone/>
            </a:pPr>
            <a:endParaRPr dirty="0"/>
          </a:p>
          <a:p>
            <a:pPr lvl="1" rtl="0">
              <a:spcBef>
                <a:spcPts val="0"/>
              </a:spcBef>
              <a:buNone/>
            </a:pPr>
            <a:endParaRPr dirty="0"/>
          </a:p>
          <a:p>
            <a:pPr lvl="2" rtl="0">
              <a:spcBef>
                <a:spcPts val="0"/>
              </a:spcBef>
              <a:buNone/>
            </a:pPr>
            <a:endParaRPr dirty="0"/>
          </a:p>
          <a:p>
            <a:pPr lvl="3" rtl="0">
              <a:spcBef>
                <a:spcPts val="0"/>
              </a:spcBef>
              <a:buNone/>
            </a:pPr>
            <a:endParaRPr dirty="0"/>
          </a:p>
          <a:p>
            <a:pPr lvl="4" rtl="0">
              <a:spcBef>
                <a:spcPts val="0"/>
              </a:spcBef>
              <a:buNone/>
            </a:pPr>
            <a:endParaRPr dirty="0"/>
          </a:p>
          <a:p>
            <a:pPr lvl="5" rtl="0">
              <a:spcBef>
                <a:spcPts val="0"/>
              </a:spcBef>
              <a:buNone/>
            </a:pPr>
            <a:endParaRPr dirty="0"/>
          </a:p>
          <a:p>
            <a:pPr lvl="6" rtl="0">
              <a:spcBef>
                <a:spcPts val="0"/>
              </a:spcBef>
              <a:buNone/>
            </a:pPr>
            <a:endParaRPr dirty="0"/>
          </a:p>
          <a:p>
            <a:pPr lvl="7" rtl="0">
              <a:spcBef>
                <a:spcPts val="0"/>
              </a:spcBef>
              <a:buNone/>
            </a:pPr>
            <a:endParaRPr dirty="0"/>
          </a:p>
          <a:p>
            <a:pPr lvl="8" rtl="0">
              <a:spcBef>
                <a:spcPts val="0"/>
              </a:spcBef>
              <a:buNone/>
            </a:pPr>
            <a:endParaRPr dirty="0"/>
          </a:p>
        </p:txBody>
      </p:sp>
    </p:spTree>
    <p:extLst>
      <p:ext uri="{BB962C8B-B14F-4D97-AF65-F5344CB8AC3E}">
        <p14:creationId xmlns:p14="http://schemas.microsoft.com/office/powerpoint/2010/main" val="926912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slideMaster" Target="../slideMasters/slideMaster2.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slideMaster" Target="../slideMasters/slideMaster2.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slideMaster" Target="../slideMasters/slideMaster2.xm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tags" Target="../tags/tag65.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0" Type="http://schemas.openxmlformats.org/officeDocument/2006/relationships/tags" Target="../tags/tag63.xml"/><Relationship Id="rId4" Type="http://schemas.openxmlformats.org/officeDocument/2006/relationships/tags" Target="../tags/tag57.xml"/><Relationship Id="rId9" Type="http://schemas.openxmlformats.org/officeDocument/2006/relationships/tags" Target="../tags/tag6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slideMaster" Target="../slideMasters/slideMaster2.xml"/><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tags" Target="../tags/tag7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tags" Target="../tags/tag76.xml"/><Relationship Id="rId5" Type="http://schemas.openxmlformats.org/officeDocument/2006/relationships/tags" Target="../tags/tag70.xml"/><Relationship Id="rId10" Type="http://schemas.openxmlformats.org/officeDocument/2006/relationships/tags" Target="../tags/tag75.xml"/><Relationship Id="rId4" Type="http://schemas.openxmlformats.org/officeDocument/2006/relationships/tags" Target="../tags/tag69.xml"/><Relationship Id="rId9" Type="http://schemas.openxmlformats.org/officeDocument/2006/relationships/tags" Target="../tags/tag74.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slideMaster" Target="../slideMasters/slideMaster2.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tags" Target="../tags/tag89.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5" Type="http://schemas.openxmlformats.org/officeDocument/2006/relationships/tags" Target="../tags/tag82.xml"/><Relationship Id="rId10" Type="http://schemas.openxmlformats.org/officeDocument/2006/relationships/tags" Target="../tags/tag87.xml"/><Relationship Id="rId4" Type="http://schemas.openxmlformats.org/officeDocument/2006/relationships/tags" Target="../tags/tag81.xml"/><Relationship Id="rId9" Type="http://schemas.openxmlformats.org/officeDocument/2006/relationships/tags" Target="../tags/tag86.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9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10" Type="http://schemas.openxmlformats.org/officeDocument/2006/relationships/slideMaster" Target="../slideMasters/slideMaster2.xml"/><Relationship Id="rId4" Type="http://schemas.openxmlformats.org/officeDocument/2006/relationships/tags" Target="../tags/tag93.xml"/><Relationship Id="rId9" Type="http://schemas.openxmlformats.org/officeDocument/2006/relationships/tags" Target="../tags/tag98.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06.xml"/><Relationship Id="rId3" Type="http://schemas.openxmlformats.org/officeDocument/2006/relationships/tags" Target="../tags/tag101.xml"/><Relationship Id="rId7" Type="http://schemas.openxmlformats.org/officeDocument/2006/relationships/tags" Target="../tags/tag105.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10" Type="http://schemas.openxmlformats.org/officeDocument/2006/relationships/slideMaster" Target="../slideMasters/slideMaster2.xml"/><Relationship Id="rId4" Type="http://schemas.openxmlformats.org/officeDocument/2006/relationships/tags" Target="../tags/tag102.xml"/><Relationship Id="rId9" Type="http://schemas.openxmlformats.org/officeDocument/2006/relationships/tags" Target="../tags/tag107.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15.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10" Type="http://schemas.openxmlformats.org/officeDocument/2006/relationships/slideMaster" Target="../slideMasters/slideMaster2.xml"/><Relationship Id="rId4" Type="http://schemas.openxmlformats.org/officeDocument/2006/relationships/tags" Target="../tags/tag111.xml"/><Relationship Id="rId9" Type="http://schemas.openxmlformats.org/officeDocument/2006/relationships/tags" Target="../tags/tag116.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24.xml"/><Relationship Id="rId3" Type="http://schemas.openxmlformats.org/officeDocument/2006/relationships/tags" Target="../tags/tag119.xml"/><Relationship Id="rId7" Type="http://schemas.openxmlformats.org/officeDocument/2006/relationships/tags" Target="../tags/tag12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10" Type="http://schemas.openxmlformats.org/officeDocument/2006/relationships/slideMaster" Target="../slideMasters/slideMaster2.xml"/><Relationship Id="rId4" Type="http://schemas.openxmlformats.org/officeDocument/2006/relationships/tags" Target="../tags/tag120.xml"/><Relationship Id="rId9" Type="http://schemas.openxmlformats.org/officeDocument/2006/relationships/tags" Target="../tags/tag125.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33.xml"/><Relationship Id="rId3" Type="http://schemas.openxmlformats.org/officeDocument/2006/relationships/tags" Target="../tags/tag128.xml"/><Relationship Id="rId7" Type="http://schemas.openxmlformats.org/officeDocument/2006/relationships/tags" Target="../tags/tag132.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5" Type="http://schemas.openxmlformats.org/officeDocument/2006/relationships/tags" Target="../tags/tag130.xml"/><Relationship Id="rId10" Type="http://schemas.openxmlformats.org/officeDocument/2006/relationships/slideMaster" Target="../slideMasters/slideMaster2.xml"/><Relationship Id="rId4" Type="http://schemas.openxmlformats.org/officeDocument/2006/relationships/tags" Target="../tags/tag129.xml"/><Relationship Id="rId9" Type="http://schemas.openxmlformats.org/officeDocument/2006/relationships/tags" Target="../tags/tag13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37.xml"/><Relationship Id="rId7" Type="http://schemas.openxmlformats.org/officeDocument/2006/relationships/tags" Target="../tags/tag141.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Layouts/_rels/slideLayout3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44.xml"/><Relationship Id="rId7" Type="http://schemas.openxmlformats.org/officeDocument/2006/relationships/tags" Target="../tags/tag148.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156.xml"/><Relationship Id="rId3" Type="http://schemas.openxmlformats.org/officeDocument/2006/relationships/tags" Target="../tags/tag151.xml"/><Relationship Id="rId7" Type="http://schemas.openxmlformats.org/officeDocument/2006/relationships/tags" Target="../tags/tag155.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9"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159.xml"/><Relationship Id="rId7" Type="http://schemas.openxmlformats.org/officeDocument/2006/relationships/slideMaster" Target="../slideMasters/slideMaster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slideMaster" Target="../slideMasters/slideMaster2.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184.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slideMaster" Target="../slideMasters/slideMaster3.xml"/><Relationship Id="rId5" Type="http://schemas.openxmlformats.org/officeDocument/2006/relationships/tags" Target="../tags/tag181.xml"/><Relationship Id="rId10" Type="http://schemas.openxmlformats.org/officeDocument/2006/relationships/tags" Target="../tags/tag186.xml"/><Relationship Id="rId4" Type="http://schemas.openxmlformats.org/officeDocument/2006/relationships/tags" Target="../tags/tag180.xml"/><Relationship Id="rId9" Type="http://schemas.openxmlformats.org/officeDocument/2006/relationships/tags" Target="../tags/tag185.xml"/></Relationships>
</file>

<file path=ppt/slideLayouts/_rels/slideLayout43.xml.rels><?xml version="1.0" encoding="UTF-8" standalone="yes"?>
<Relationships xmlns="http://schemas.openxmlformats.org/package/2006/relationships"><Relationship Id="rId8" Type="http://schemas.openxmlformats.org/officeDocument/2006/relationships/tags" Target="../tags/tag194.xml"/><Relationship Id="rId3" Type="http://schemas.openxmlformats.org/officeDocument/2006/relationships/tags" Target="../tags/tag189.xml"/><Relationship Id="rId7" Type="http://schemas.openxmlformats.org/officeDocument/2006/relationships/tags" Target="../tags/tag193.xml"/><Relationship Id="rId12" Type="http://schemas.openxmlformats.org/officeDocument/2006/relationships/slideMaster" Target="../slideMasters/slideMaster3.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tags" Target="../tags/tag192.xml"/><Relationship Id="rId11" Type="http://schemas.openxmlformats.org/officeDocument/2006/relationships/tags" Target="../tags/tag197.xml"/><Relationship Id="rId5" Type="http://schemas.openxmlformats.org/officeDocument/2006/relationships/tags" Target="../tags/tag191.xml"/><Relationship Id="rId10" Type="http://schemas.openxmlformats.org/officeDocument/2006/relationships/tags" Target="../tags/tag196.xml"/><Relationship Id="rId4" Type="http://schemas.openxmlformats.org/officeDocument/2006/relationships/tags" Target="../tags/tag190.xml"/><Relationship Id="rId9" Type="http://schemas.openxmlformats.org/officeDocument/2006/relationships/tags" Target="../tags/tag195.xml"/></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20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10" Type="http://schemas.openxmlformats.org/officeDocument/2006/relationships/slideMaster" Target="../slideMasters/slideMaster3.xml"/><Relationship Id="rId4" Type="http://schemas.openxmlformats.org/officeDocument/2006/relationships/tags" Target="../tags/tag201.xml"/><Relationship Id="rId9" Type="http://schemas.openxmlformats.org/officeDocument/2006/relationships/tags" Target="../tags/tag206.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214.xml"/><Relationship Id="rId3" Type="http://schemas.openxmlformats.org/officeDocument/2006/relationships/tags" Target="../tags/tag209.xml"/><Relationship Id="rId7" Type="http://schemas.openxmlformats.org/officeDocument/2006/relationships/tags" Target="../tags/tag21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slideMaster" Target="../slideMasters/slideMaster3.xml"/><Relationship Id="rId5" Type="http://schemas.openxmlformats.org/officeDocument/2006/relationships/tags" Target="../tags/tag211.xml"/><Relationship Id="rId10" Type="http://schemas.openxmlformats.org/officeDocument/2006/relationships/tags" Target="../tags/tag216.xml"/><Relationship Id="rId4" Type="http://schemas.openxmlformats.org/officeDocument/2006/relationships/tags" Target="../tags/tag210.xml"/><Relationship Id="rId9" Type="http://schemas.openxmlformats.org/officeDocument/2006/relationships/tags" Target="../tags/tag215.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24.xml"/><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slideMaster" Target="../slideMasters/slideMaster3.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tags" Target="../tags/tag227.xml"/><Relationship Id="rId5" Type="http://schemas.openxmlformats.org/officeDocument/2006/relationships/tags" Target="../tags/tag221.xml"/><Relationship Id="rId10" Type="http://schemas.openxmlformats.org/officeDocument/2006/relationships/tags" Target="../tags/tag226.xml"/><Relationship Id="rId4" Type="http://schemas.openxmlformats.org/officeDocument/2006/relationships/tags" Target="../tags/tag220.xml"/><Relationship Id="rId9" Type="http://schemas.openxmlformats.org/officeDocument/2006/relationships/tags" Target="../tags/tag225.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35.xml"/><Relationship Id="rId3" Type="http://schemas.openxmlformats.org/officeDocument/2006/relationships/tags" Target="../tags/tag230.xml"/><Relationship Id="rId7" Type="http://schemas.openxmlformats.org/officeDocument/2006/relationships/tags" Target="../tags/tag234.xml"/><Relationship Id="rId12" Type="http://schemas.openxmlformats.org/officeDocument/2006/relationships/slideMaster" Target="../slideMasters/slideMaster3.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tags" Target="../tags/tag238.xml"/><Relationship Id="rId5" Type="http://schemas.openxmlformats.org/officeDocument/2006/relationships/tags" Target="../tags/tag232.xml"/><Relationship Id="rId10" Type="http://schemas.openxmlformats.org/officeDocument/2006/relationships/tags" Target="../tags/tag237.xml"/><Relationship Id="rId4" Type="http://schemas.openxmlformats.org/officeDocument/2006/relationships/tags" Target="../tags/tag231.xml"/><Relationship Id="rId9" Type="http://schemas.openxmlformats.org/officeDocument/2006/relationships/tags" Target="../tags/tag236.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246.xml"/><Relationship Id="rId13" Type="http://schemas.openxmlformats.org/officeDocument/2006/relationships/slideMaster" Target="../slideMasters/slideMaster3.xml"/><Relationship Id="rId3" Type="http://schemas.openxmlformats.org/officeDocument/2006/relationships/tags" Target="../tags/tag241.xml"/><Relationship Id="rId7" Type="http://schemas.openxmlformats.org/officeDocument/2006/relationships/tags" Target="../tags/tag245.xml"/><Relationship Id="rId12" Type="http://schemas.openxmlformats.org/officeDocument/2006/relationships/tags" Target="../tags/tag250.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11" Type="http://schemas.openxmlformats.org/officeDocument/2006/relationships/tags" Target="../tags/tag249.xml"/><Relationship Id="rId5" Type="http://schemas.openxmlformats.org/officeDocument/2006/relationships/tags" Target="../tags/tag243.xml"/><Relationship Id="rId10" Type="http://schemas.openxmlformats.org/officeDocument/2006/relationships/tags" Target="../tags/tag248.xml"/><Relationship Id="rId4" Type="http://schemas.openxmlformats.org/officeDocument/2006/relationships/tags" Target="../tags/tag242.xml"/><Relationship Id="rId9" Type="http://schemas.openxmlformats.org/officeDocument/2006/relationships/tags" Target="../tags/tag247.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258.xml"/><Relationship Id="rId3" Type="http://schemas.openxmlformats.org/officeDocument/2006/relationships/tags" Target="../tags/tag253.xml"/><Relationship Id="rId7" Type="http://schemas.openxmlformats.org/officeDocument/2006/relationships/tags" Target="../tags/tag257.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5" Type="http://schemas.openxmlformats.org/officeDocument/2006/relationships/tags" Target="../tags/tag255.xml"/><Relationship Id="rId10" Type="http://schemas.openxmlformats.org/officeDocument/2006/relationships/slideMaster" Target="../slideMasters/slideMaster3.xml"/><Relationship Id="rId4" Type="http://schemas.openxmlformats.org/officeDocument/2006/relationships/tags" Target="../tags/tag254.xml"/><Relationship Id="rId9" Type="http://schemas.openxmlformats.org/officeDocument/2006/relationships/tags" Target="../tags/tag259.xml"/></Relationships>
</file>

<file path=ppt/slideLayouts/_rels/slideLayout50.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5" Type="http://schemas.openxmlformats.org/officeDocument/2006/relationships/tags" Target="../tags/tag264.xml"/><Relationship Id="rId10" Type="http://schemas.openxmlformats.org/officeDocument/2006/relationships/slideMaster" Target="../slideMasters/slideMaster3.xml"/><Relationship Id="rId4" Type="http://schemas.openxmlformats.org/officeDocument/2006/relationships/tags" Target="../tags/tag263.xml"/><Relationship Id="rId9" Type="http://schemas.openxmlformats.org/officeDocument/2006/relationships/tags" Target="../tags/tag268.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0.xml"/><Relationship Id="rId1" Type="http://schemas.openxmlformats.org/officeDocument/2006/relationships/tags" Target="../tags/tag269.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2.xml"/><Relationship Id="rId1" Type="http://schemas.openxmlformats.org/officeDocument/2006/relationships/tags" Target="../tags/tag271.xml"/></Relationships>
</file>

<file path=ppt/slideLayouts/_rels/slideLayout53.xml.rels><?xml version="1.0" encoding="UTF-8" standalone="yes"?>
<Relationships xmlns="http://schemas.openxmlformats.org/package/2006/relationships"><Relationship Id="rId8" Type="http://schemas.openxmlformats.org/officeDocument/2006/relationships/tags" Target="../tags/tag280.xml"/><Relationship Id="rId3" Type="http://schemas.openxmlformats.org/officeDocument/2006/relationships/tags" Target="../tags/tag275.xml"/><Relationship Id="rId7" Type="http://schemas.openxmlformats.org/officeDocument/2006/relationships/tags" Target="../tags/tag279.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5" Type="http://schemas.openxmlformats.org/officeDocument/2006/relationships/tags" Target="../tags/tag277.xml"/><Relationship Id="rId10" Type="http://schemas.openxmlformats.org/officeDocument/2006/relationships/slideMaster" Target="../slideMasters/slideMaster3.xml"/><Relationship Id="rId4" Type="http://schemas.openxmlformats.org/officeDocument/2006/relationships/tags" Target="../tags/tag276.xml"/><Relationship Id="rId9" Type="http://schemas.openxmlformats.org/officeDocument/2006/relationships/tags" Target="../tags/tag281.xml"/></Relationships>
</file>

<file path=ppt/slideLayouts/_rels/slideLayout54.xml.rels><?xml version="1.0" encoding="UTF-8" standalone="yes"?>
<Relationships xmlns="http://schemas.openxmlformats.org/package/2006/relationships"><Relationship Id="rId8" Type="http://schemas.openxmlformats.org/officeDocument/2006/relationships/tags" Target="../tags/tag289.xml"/><Relationship Id="rId3" Type="http://schemas.openxmlformats.org/officeDocument/2006/relationships/tags" Target="../tags/tag284.xml"/><Relationship Id="rId7" Type="http://schemas.openxmlformats.org/officeDocument/2006/relationships/tags" Target="../tags/tag288.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9"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slideMaster" Target="../slideMasters/slideMaster3.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tags" Target="../tags/tag300.xml"/><Relationship Id="rId5" Type="http://schemas.openxmlformats.org/officeDocument/2006/relationships/tags" Target="../tags/tag294.xml"/><Relationship Id="rId10" Type="http://schemas.openxmlformats.org/officeDocument/2006/relationships/tags" Target="../tags/tag299.xml"/><Relationship Id="rId4" Type="http://schemas.openxmlformats.org/officeDocument/2006/relationships/tags" Target="../tags/tag293.xml"/><Relationship Id="rId9" Type="http://schemas.openxmlformats.org/officeDocument/2006/relationships/tags" Target="../tags/tag298.xml"/></Relationships>
</file>

<file path=ppt/slideLayouts/_rels/slideLayout56.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12" Type="http://schemas.openxmlformats.org/officeDocument/2006/relationships/slideMaster" Target="../slideMasters/slideMaster3.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tags" Target="../tags/tag311.xml"/><Relationship Id="rId5" Type="http://schemas.openxmlformats.org/officeDocument/2006/relationships/tags" Target="../tags/tag305.xml"/><Relationship Id="rId10" Type="http://schemas.openxmlformats.org/officeDocument/2006/relationships/tags" Target="../tags/tag310.xml"/><Relationship Id="rId4" Type="http://schemas.openxmlformats.org/officeDocument/2006/relationships/tags" Target="../tags/tag304.xml"/><Relationship Id="rId9" Type="http://schemas.openxmlformats.org/officeDocument/2006/relationships/tags" Target="../tags/tag309.xml"/></Relationships>
</file>

<file path=ppt/slideLayouts/_rels/slideLayout57.xml.rels><?xml version="1.0" encoding="UTF-8" standalone="yes"?>
<Relationships xmlns="http://schemas.openxmlformats.org/package/2006/relationships"><Relationship Id="rId8" Type="http://schemas.openxmlformats.org/officeDocument/2006/relationships/tags" Target="../tags/tag319.xml"/><Relationship Id="rId3" Type="http://schemas.openxmlformats.org/officeDocument/2006/relationships/tags" Target="../tags/tag314.xml"/><Relationship Id="rId7" Type="http://schemas.openxmlformats.org/officeDocument/2006/relationships/tags" Target="../tags/tag31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tags" Target="../tags/tag317.xml"/><Relationship Id="rId5" Type="http://schemas.openxmlformats.org/officeDocument/2006/relationships/tags" Target="../tags/tag316.xml"/><Relationship Id="rId4" Type="http://schemas.openxmlformats.org/officeDocument/2006/relationships/tags" Target="../tags/tag315.xml"/><Relationship Id="rId9"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8" Type="http://schemas.openxmlformats.org/officeDocument/2006/relationships/tags" Target="../tags/tag327.xml"/><Relationship Id="rId3" Type="http://schemas.openxmlformats.org/officeDocument/2006/relationships/tags" Target="../tags/tag322.xml"/><Relationship Id="rId7" Type="http://schemas.openxmlformats.org/officeDocument/2006/relationships/tags" Target="../tags/tag326.xml"/><Relationship Id="rId2" Type="http://schemas.openxmlformats.org/officeDocument/2006/relationships/tags" Target="../tags/tag321.xml"/><Relationship Id="rId1" Type="http://schemas.openxmlformats.org/officeDocument/2006/relationships/tags" Target="../tags/tag320.xml"/><Relationship Id="rId6" Type="http://schemas.openxmlformats.org/officeDocument/2006/relationships/tags" Target="../tags/tag325.xml"/><Relationship Id="rId5" Type="http://schemas.openxmlformats.org/officeDocument/2006/relationships/tags" Target="../tags/tag324.xml"/><Relationship Id="rId4" Type="http://schemas.openxmlformats.org/officeDocument/2006/relationships/tags" Target="../tags/tag323.xml"/><Relationship Id="rId9"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8" Type="http://schemas.openxmlformats.org/officeDocument/2006/relationships/tags" Target="../tags/tag335.xml"/><Relationship Id="rId3" Type="http://schemas.openxmlformats.org/officeDocument/2006/relationships/tags" Target="../tags/tag330.xml"/><Relationship Id="rId7" Type="http://schemas.openxmlformats.org/officeDocument/2006/relationships/tags" Target="../tags/tag334.xml"/><Relationship Id="rId2" Type="http://schemas.openxmlformats.org/officeDocument/2006/relationships/tags" Target="../tags/tag329.xml"/><Relationship Id="rId1" Type="http://schemas.openxmlformats.org/officeDocument/2006/relationships/tags" Target="../tags/tag328.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tags" Target="../tags/tag331.xml"/><Relationship Id="rId9"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343.xml"/><Relationship Id="rId3" Type="http://schemas.openxmlformats.org/officeDocument/2006/relationships/tags" Target="../tags/tag338.xml"/><Relationship Id="rId7" Type="http://schemas.openxmlformats.org/officeDocument/2006/relationships/tags" Target="../tags/tag342.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tags" Target="../tags/tag339.xml"/><Relationship Id="rId9"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Cover Slide">
    <p:spTree>
      <p:nvGrpSpPr>
        <p:cNvPr id="1" name="Shape 13"/>
        <p:cNvGrpSpPr/>
        <p:nvPr/>
      </p:nvGrpSpPr>
      <p:grpSpPr>
        <a:xfrm>
          <a:off x="0" y="0"/>
          <a:ext cx="0" cy="0"/>
          <a:chOff x="0" y="0"/>
          <a:chExt cx="0" cy="0"/>
        </a:xfrm>
      </p:grpSpPr>
      <p:grpSp>
        <p:nvGrpSpPr>
          <p:cNvPr id="14" name="Shape 14"/>
          <p:cNvGrpSpPr/>
          <p:nvPr/>
        </p:nvGrpSpPr>
        <p:grpSpPr>
          <a:xfrm>
            <a:off x="1753348" y="0"/>
            <a:ext cx="7391808" cy="6175989"/>
            <a:chOff x="19140487" y="13674"/>
            <a:chExt cx="7443915" cy="6145876"/>
          </a:xfrm>
        </p:grpSpPr>
        <p:sp>
          <p:nvSpPr>
            <p:cNvPr id="15" name="Shape 15"/>
            <p:cNvSpPr/>
            <p:nvPr/>
          </p:nvSpPr>
          <p:spPr>
            <a:xfrm>
              <a:off x="19140487" y="4188798"/>
              <a:ext cx="2302200" cy="1970699"/>
            </a:xfrm>
            <a:prstGeom prst="rect">
              <a:avLst/>
            </a:prstGeom>
            <a:solidFill>
              <a:srgbClr val="9A170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6" name="Shape 16"/>
            <p:cNvSpPr/>
            <p:nvPr/>
          </p:nvSpPr>
          <p:spPr>
            <a:xfrm>
              <a:off x="25663403" y="4032250"/>
              <a:ext cx="921000" cy="2127300"/>
            </a:xfrm>
            <a:prstGeom prst="rect">
              <a:avLst/>
            </a:prstGeom>
            <a:solidFill>
              <a:srgbClr val="F3BE2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7" name="Shape 17"/>
            <p:cNvSpPr/>
            <p:nvPr/>
          </p:nvSpPr>
          <p:spPr>
            <a:xfrm>
              <a:off x="25049481" y="2899475"/>
              <a:ext cx="734700" cy="1289400"/>
            </a:xfrm>
            <a:prstGeom prst="rect">
              <a:avLst/>
            </a:prstGeom>
            <a:solidFill>
              <a:srgbClr val="F3BC87"/>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8" name="Shape 18"/>
            <p:cNvSpPr/>
            <p:nvPr/>
          </p:nvSpPr>
          <p:spPr>
            <a:xfrm>
              <a:off x="25049481" y="4032250"/>
              <a:ext cx="734700" cy="2127300"/>
            </a:xfrm>
            <a:prstGeom prst="rect">
              <a:avLst/>
            </a:prstGeom>
            <a:solidFill>
              <a:srgbClr val="E88C1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9" name="Shape 19"/>
            <p:cNvSpPr/>
            <p:nvPr/>
          </p:nvSpPr>
          <p:spPr>
            <a:xfrm>
              <a:off x="24665779" y="706364"/>
              <a:ext cx="476998" cy="2263799"/>
            </a:xfrm>
            <a:prstGeom prst="rect">
              <a:avLst/>
            </a:prstGeom>
            <a:solidFill>
              <a:srgbClr val="E669A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0" name="Shape 20"/>
            <p:cNvSpPr/>
            <p:nvPr/>
          </p:nvSpPr>
          <p:spPr>
            <a:xfrm>
              <a:off x="24665779" y="2899476"/>
              <a:ext cx="476998" cy="1289400"/>
            </a:xfrm>
            <a:prstGeom prst="rect">
              <a:avLst/>
            </a:prstGeom>
            <a:solidFill>
              <a:srgbClr val="DB4D5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1" name="Shape 21"/>
            <p:cNvSpPr/>
            <p:nvPr/>
          </p:nvSpPr>
          <p:spPr>
            <a:xfrm>
              <a:off x="24665779" y="4032250"/>
              <a:ext cx="476998" cy="2127300"/>
            </a:xfrm>
            <a:prstGeom prst="rect">
              <a:avLst/>
            </a:prstGeom>
            <a:solidFill>
              <a:srgbClr val="D13A0D"/>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2" name="Shape 22"/>
            <p:cNvSpPr/>
            <p:nvPr/>
          </p:nvSpPr>
          <p:spPr>
            <a:xfrm>
              <a:off x="19140487" y="669925"/>
              <a:ext cx="5662500" cy="2300399"/>
            </a:xfrm>
            <a:prstGeom prst="rect">
              <a:avLst/>
            </a:prstGeom>
            <a:solidFill>
              <a:srgbClr val="D7402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3" name="Shape 23"/>
            <p:cNvSpPr/>
            <p:nvPr/>
          </p:nvSpPr>
          <p:spPr>
            <a:xfrm>
              <a:off x="19140487" y="2899476"/>
              <a:ext cx="5662500" cy="1289400"/>
            </a:xfrm>
            <a:prstGeom prst="rect">
              <a:avLst/>
            </a:prstGeom>
            <a:solidFill>
              <a:srgbClr val="CD2F1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4" name="Shape 24"/>
            <p:cNvSpPr/>
            <p:nvPr/>
          </p:nvSpPr>
          <p:spPr>
            <a:xfrm>
              <a:off x="19140487" y="4032250"/>
              <a:ext cx="5662612" cy="2127250"/>
            </a:xfrm>
            <a:custGeom>
              <a:avLst/>
              <a:gdLst/>
              <a:ahLst/>
              <a:cxnLst/>
              <a:rect l="0" t="0" r="0" b="0"/>
              <a:pathLst>
                <a:path w="3567" h="1340" extrusionOk="0">
                  <a:moveTo>
                    <a:pt x="0" y="0"/>
                  </a:moveTo>
                  <a:lnTo>
                    <a:pt x="3567" y="0"/>
                  </a:lnTo>
                  <a:lnTo>
                    <a:pt x="3567" y="1340"/>
                  </a:lnTo>
                  <a:lnTo>
                    <a:pt x="1372" y="1340"/>
                  </a:lnTo>
                  <a:lnTo>
                    <a:pt x="1372" y="181"/>
                  </a:lnTo>
                  <a:lnTo>
                    <a:pt x="0" y="181"/>
                  </a:lnTo>
                  <a:lnTo>
                    <a:pt x="0" y="0"/>
                  </a:lnTo>
                  <a:close/>
                </a:path>
              </a:pathLst>
            </a:custGeom>
            <a:solidFill>
              <a:srgbClr val="C42303"/>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25" name="Shape 25"/>
            <p:cNvSpPr/>
            <p:nvPr/>
          </p:nvSpPr>
          <p:spPr>
            <a:xfrm>
              <a:off x="19140487" y="13674"/>
              <a:ext cx="5662500" cy="692700"/>
            </a:xfrm>
            <a:prstGeom prst="rect">
              <a:avLst/>
            </a:prstGeom>
            <a:solidFill>
              <a:srgbClr val="EE9C3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sp>
        <p:nvSpPr>
          <p:cNvPr id="26" name="Shape 26"/>
          <p:cNvSpPr txBox="1">
            <a:spLocks noGrp="1"/>
          </p:cNvSpPr>
          <p:nvPr>
            <p:ph type="ctrTitle"/>
          </p:nvPr>
        </p:nvSpPr>
        <p:spPr>
          <a:xfrm>
            <a:off x="1895475" y="838200"/>
            <a:ext cx="5343600" cy="9144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0"/>
              </a:spcAft>
              <a:buClr>
                <a:srgbClr val="FFFFFF"/>
              </a:buClr>
              <a:buSzPct val="100000"/>
              <a:buFont typeface="Arial"/>
              <a:buNone/>
              <a:defRPr sz="3200">
                <a:solidFill>
                  <a:srgbClr val="FFFFFF"/>
                </a:solidFill>
              </a:defRPr>
            </a:lvl2pPr>
            <a:lvl3pPr marL="0" marR="0" lvl="2" indent="0" algn="l" rtl="0">
              <a:spcBef>
                <a:spcPts val="0"/>
              </a:spcBef>
              <a:buClr>
                <a:srgbClr val="FFFFFF"/>
              </a:buClr>
              <a:buSzPct val="100000"/>
              <a:defRPr sz="3200">
                <a:solidFill>
                  <a:srgbClr val="FFFFFF"/>
                </a:solidFill>
              </a:defRPr>
            </a:lvl3pPr>
            <a:lvl4pPr marL="0" marR="0" lvl="3" indent="0" algn="l" rtl="0">
              <a:spcBef>
                <a:spcPts val="0"/>
              </a:spcBef>
              <a:buClr>
                <a:srgbClr val="FFFFFF"/>
              </a:buClr>
              <a:buSzPct val="100000"/>
              <a:defRPr sz="3200">
                <a:solidFill>
                  <a:srgbClr val="FFFFFF"/>
                </a:solidFill>
              </a:defRPr>
            </a:lvl4pPr>
            <a:lvl5pPr marL="0" marR="0" lvl="4" indent="0" algn="l" rtl="0">
              <a:spcBef>
                <a:spcPts val="0"/>
              </a:spcBef>
              <a:buClr>
                <a:srgbClr val="FFFFFF"/>
              </a:buClr>
              <a:buSzPct val="100000"/>
              <a:defRPr sz="3200">
                <a:solidFill>
                  <a:srgbClr val="FFFFFF"/>
                </a:solidFill>
              </a:defRPr>
            </a:lvl5pPr>
            <a:lvl6pPr marL="0" marR="0" lvl="5" indent="0" algn="l" rtl="0">
              <a:spcBef>
                <a:spcPts val="0"/>
              </a:spcBef>
              <a:buClr>
                <a:srgbClr val="FFFFFF"/>
              </a:buClr>
              <a:buSzPct val="100000"/>
              <a:defRPr sz="3200">
                <a:solidFill>
                  <a:srgbClr val="FFFFFF"/>
                </a:solidFill>
              </a:defRPr>
            </a:lvl6pPr>
            <a:lvl7pPr marL="0" marR="0" lvl="6" indent="0" algn="l" rtl="0">
              <a:spcBef>
                <a:spcPts val="0"/>
              </a:spcBef>
              <a:buClr>
                <a:srgbClr val="FFFFFF"/>
              </a:buClr>
              <a:buSzPct val="100000"/>
              <a:defRPr sz="3200">
                <a:solidFill>
                  <a:srgbClr val="FFFFFF"/>
                </a:solidFill>
              </a:defRPr>
            </a:lvl7pPr>
            <a:lvl8pPr marL="0" marR="0" lvl="7" indent="0" algn="l" rtl="0">
              <a:spcBef>
                <a:spcPts val="0"/>
              </a:spcBef>
              <a:buClr>
                <a:srgbClr val="FFFFFF"/>
              </a:buClr>
              <a:buSzPct val="100000"/>
              <a:defRPr sz="3200">
                <a:solidFill>
                  <a:srgbClr val="FFFFFF"/>
                </a:solidFill>
              </a:defRPr>
            </a:lvl8pPr>
            <a:lvl9pPr marL="0" marR="0" lvl="8" indent="0" algn="l" rtl="0">
              <a:spcBef>
                <a:spcPts val="0"/>
              </a:spcBef>
              <a:buClr>
                <a:srgbClr val="FFFFFF"/>
              </a:buClr>
              <a:buSzPct val="100000"/>
              <a:defRPr sz="3200">
                <a:solidFill>
                  <a:srgbClr val="FFFFFF"/>
                </a:solidFill>
              </a:defRPr>
            </a:lvl9pPr>
          </a:lstStyle>
          <a:p>
            <a:endParaRPr/>
          </a:p>
        </p:txBody>
      </p:sp>
      <p:sp>
        <p:nvSpPr>
          <p:cNvPr id="27" name="Shape 27"/>
          <p:cNvSpPr txBox="1">
            <a:spLocks noGrp="1"/>
          </p:cNvSpPr>
          <p:nvPr>
            <p:ph type="subTitle" idx="1"/>
          </p:nvPr>
        </p:nvSpPr>
        <p:spPr>
          <a:xfrm>
            <a:off x="1895475" y="1828799"/>
            <a:ext cx="5343600" cy="9144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900"/>
              </a:spcAft>
              <a:buClr>
                <a:srgbClr val="FFFFFF"/>
              </a:buClr>
              <a:buSzPct val="100000"/>
              <a:buFont typeface="Georgia"/>
              <a:buNone/>
              <a:defRPr sz="3200">
                <a:solidFill>
                  <a:srgbClr val="FFFFFF"/>
                </a:solidFill>
              </a:defRPr>
            </a:lvl2pPr>
            <a:lvl3pPr marL="457200" marR="0" lvl="2" indent="0" algn="l" rtl="0">
              <a:lnSpc>
                <a:spcPct val="100000"/>
              </a:lnSpc>
              <a:spcBef>
                <a:spcPts val="0"/>
              </a:spcBef>
              <a:spcAft>
                <a:spcPts val="900"/>
              </a:spcAft>
              <a:buClr>
                <a:srgbClr val="FFFFFF"/>
              </a:buClr>
              <a:buSzPct val="100000"/>
              <a:buFont typeface="Georgia"/>
              <a:buNone/>
              <a:defRPr sz="3200">
                <a:solidFill>
                  <a:srgbClr val="FFFFFF"/>
                </a:solidFill>
              </a:defRPr>
            </a:lvl3pPr>
            <a:lvl4pPr marL="914400" marR="0" lvl="3" indent="0" algn="l" rtl="0">
              <a:lnSpc>
                <a:spcPct val="100000"/>
              </a:lnSpc>
              <a:spcBef>
                <a:spcPts val="0"/>
              </a:spcBef>
              <a:spcAft>
                <a:spcPts val="900"/>
              </a:spcAft>
              <a:buClr>
                <a:srgbClr val="FFFFFF"/>
              </a:buClr>
              <a:buSzPct val="100000"/>
              <a:buFont typeface="Georgia"/>
              <a:buNone/>
              <a:defRPr sz="3200">
                <a:solidFill>
                  <a:srgbClr val="FFFFFF"/>
                </a:solidFill>
              </a:defRPr>
            </a:lvl4pPr>
            <a:lvl5pPr marL="1371600" marR="0" lvl="4" indent="0" algn="l" rtl="0">
              <a:lnSpc>
                <a:spcPct val="100000"/>
              </a:lnSpc>
              <a:spcBef>
                <a:spcPts val="0"/>
              </a:spcBef>
              <a:spcAft>
                <a:spcPts val="900"/>
              </a:spcAft>
              <a:buClr>
                <a:srgbClr val="FFFFFF"/>
              </a:buClr>
              <a:buSzPct val="100000"/>
              <a:buFont typeface="Georgia"/>
              <a:buNone/>
              <a:defRPr sz="3200">
                <a:solidFill>
                  <a:srgbClr val="FFFFFF"/>
                </a:solidFill>
              </a:defRPr>
            </a:lvl5pPr>
            <a:lvl6pPr marL="1828800" marR="0" lvl="5" indent="0" algn="l" rtl="0">
              <a:lnSpc>
                <a:spcPct val="100000"/>
              </a:lnSpc>
              <a:spcBef>
                <a:spcPts val="0"/>
              </a:spcBef>
              <a:spcAft>
                <a:spcPts val="900"/>
              </a:spcAft>
              <a:buClr>
                <a:srgbClr val="FFFFFF"/>
              </a:buClr>
              <a:buSzPct val="100000"/>
              <a:buFont typeface="Georgia"/>
              <a:buNone/>
              <a:defRPr sz="3200">
                <a:solidFill>
                  <a:srgbClr val="FFFFFF"/>
                </a:solidFill>
              </a:defRPr>
            </a:lvl6pPr>
            <a:lvl7pPr marL="2286000" marR="0" lvl="6" indent="0" algn="l" rtl="0">
              <a:lnSpc>
                <a:spcPct val="100000"/>
              </a:lnSpc>
              <a:spcBef>
                <a:spcPts val="0"/>
              </a:spcBef>
              <a:spcAft>
                <a:spcPts val="900"/>
              </a:spcAft>
              <a:buClr>
                <a:srgbClr val="FFFFFF"/>
              </a:buClr>
              <a:buSzPct val="100000"/>
              <a:buFont typeface="Georgia"/>
              <a:buNone/>
              <a:defRPr sz="3200">
                <a:solidFill>
                  <a:srgbClr val="FFFFFF"/>
                </a:solidFill>
              </a:defRPr>
            </a:lvl7pPr>
            <a:lvl8pPr marL="2743200" marR="0" lvl="7" indent="0" algn="l" rtl="0">
              <a:lnSpc>
                <a:spcPct val="100000"/>
              </a:lnSpc>
              <a:spcBef>
                <a:spcPts val="0"/>
              </a:spcBef>
              <a:spcAft>
                <a:spcPts val="900"/>
              </a:spcAft>
              <a:buClr>
                <a:srgbClr val="FFFFFF"/>
              </a:buClr>
              <a:buSzPct val="100000"/>
              <a:buFont typeface="Georgia"/>
              <a:buNone/>
              <a:defRPr sz="3200">
                <a:solidFill>
                  <a:srgbClr val="FFFFFF"/>
                </a:solidFill>
              </a:defRPr>
            </a:lvl8pPr>
            <a:lvl9pPr marL="3200400" marR="0" lvl="8" indent="0" algn="l" rtl="0">
              <a:lnSpc>
                <a:spcPct val="100000"/>
              </a:lnSpc>
              <a:spcBef>
                <a:spcPts val="0"/>
              </a:spcBef>
              <a:spcAft>
                <a:spcPts val="900"/>
              </a:spcAft>
              <a:buClr>
                <a:srgbClr val="FFFFFF"/>
              </a:buClr>
              <a:buSzPct val="100000"/>
              <a:buFont typeface="Arial"/>
              <a:buNone/>
              <a:defRPr sz="3200">
                <a:solidFill>
                  <a:srgbClr val="FFFFFF"/>
                </a:solidFill>
              </a:defRPr>
            </a:lvl9pPr>
          </a:lstStyle>
          <a:p>
            <a:endParaRPr/>
          </a:p>
        </p:txBody>
      </p:sp>
      <p:grpSp>
        <p:nvGrpSpPr>
          <p:cNvPr id="28" name="Shape 28"/>
          <p:cNvGrpSpPr/>
          <p:nvPr/>
        </p:nvGrpSpPr>
        <p:grpSpPr>
          <a:xfrm>
            <a:off x="968591" y="6170990"/>
            <a:ext cx="914400" cy="533478"/>
            <a:chOff x="518031" y="978679"/>
            <a:chExt cx="4572003" cy="2667393"/>
          </a:xfrm>
        </p:grpSpPr>
        <p:sp>
          <p:nvSpPr>
            <p:cNvPr id="29" name="Shape 29"/>
            <p:cNvSpPr/>
            <p:nvPr/>
          </p:nvSpPr>
          <p:spPr>
            <a:xfrm>
              <a:off x="3295650" y="978679"/>
              <a:ext cx="1143000" cy="263100"/>
            </a:xfrm>
            <a:prstGeom prst="rect">
              <a:avLst/>
            </a:prstGeom>
            <a:solidFill>
              <a:srgbClr val="A1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30" name="Shape 30"/>
            <p:cNvSpPr/>
            <p:nvPr/>
          </p:nvSpPr>
          <p:spPr>
            <a:xfrm>
              <a:off x="518031" y="1922792"/>
              <a:ext cx="4572003" cy="1723280"/>
            </a:xfrm>
            <a:custGeom>
              <a:avLst/>
              <a:gdLst/>
              <a:ahLst/>
              <a:cxnLst/>
              <a:rect l="0" t="0" r="0" b="0"/>
              <a:pathLst>
                <a:path w="4127" h="1544" extrusionOk="0">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sp>
        <p:nvSpPr>
          <p:cNvPr id="31" name="Shape 31"/>
          <p:cNvSpPr txBox="1"/>
          <p:nvPr/>
        </p:nvSpPr>
        <p:spPr>
          <a:xfrm>
            <a:off x="1905000" y="304800"/>
            <a:ext cx="2514599" cy="228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100" b="0" i="0" u="none" strike="noStrike" cap="none">
                <a:solidFill>
                  <a:srgbClr val="FFFFFF"/>
                </a:solidFill>
                <a:latin typeface="Arial"/>
                <a:ea typeface="Arial"/>
                <a:cs typeface="Arial"/>
                <a:sym typeface="Arial"/>
              </a:rPr>
              <a:t>www.pwc.</a:t>
            </a:r>
            <a:r>
              <a:rPr lang="no" sz="1100">
                <a:solidFill>
                  <a:srgbClr val="FFFFFF"/>
                </a:solidFill>
              </a:rPr>
              <a:t>no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Cover Slide: Fixed Logo">
    <p:spTree>
      <p:nvGrpSpPr>
        <p:cNvPr id="1" name="Shape 32"/>
        <p:cNvGrpSpPr/>
        <p:nvPr/>
      </p:nvGrpSpPr>
      <p:grpSpPr>
        <a:xfrm>
          <a:off x="0" y="0"/>
          <a:ext cx="0" cy="0"/>
          <a:chOff x="0" y="0"/>
          <a:chExt cx="0" cy="0"/>
        </a:xfrm>
      </p:grpSpPr>
      <p:sp>
        <p:nvSpPr>
          <p:cNvPr id="33" name="Shape 33"/>
          <p:cNvSpPr txBox="1">
            <a:spLocks noGrp="1"/>
          </p:cNvSpPr>
          <p:nvPr>
            <p:ph type="ctrTitle"/>
          </p:nvPr>
        </p:nvSpPr>
        <p:spPr>
          <a:xfrm>
            <a:off x="1900200" y="817800"/>
            <a:ext cx="5343600" cy="10983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chemeClr val="dk1"/>
              </a:buClr>
              <a:buSzPct val="100000"/>
              <a:buFont typeface="Georgia"/>
              <a:buNone/>
              <a:defRPr sz="3200"/>
            </a:lvl1pPr>
            <a:lvl2pPr marL="0" marR="0" lvl="1" indent="0" algn="l" rtl="0">
              <a:lnSpc>
                <a:spcPct val="100000"/>
              </a:lnSpc>
              <a:spcBef>
                <a:spcPts val="0"/>
              </a:spcBef>
              <a:spcAft>
                <a:spcPts val="0"/>
              </a:spcAft>
              <a:buClr>
                <a:srgbClr val="000000"/>
              </a:buClr>
              <a:buSzPct val="100000"/>
              <a:buFont typeface="Arial"/>
              <a:buNone/>
              <a:defRPr sz="3200"/>
            </a:lvl2pPr>
            <a:lvl3pPr marL="0" marR="0" lvl="2" indent="0" algn="l" rtl="0">
              <a:spcBef>
                <a:spcPts val="0"/>
              </a:spcBef>
              <a:buSzPct val="100000"/>
              <a:defRPr sz="3200"/>
            </a:lvl3pPr>
            <a:lvl4pPr marL="0" marR="0" lvl="3" indent="0" algn="l" rtl="0">
              <a:spcBef>
                <a:spcPts val="0"/>
              </a:spcBef>
              <a:buSzPct val="100000"/>
              <a:defRPr sz="3200"/>
            </a:lvl4pPr>
            <a:lvl5pPr marL="0" marR="0" lvl="4" indent="0" algn="l" rtl="0">
              <a:spcBef>
                <a:spcPts val="0"/>
              </a:spcBef>
              <a:buSzPct val="100000"/>
              <a:defRPr sz="3200"/>
            </a:lvl5pPr>
            <a:lvl6pPr marL="0" marR="0" lvl="5" indent="0" algn="l" rtl="0">
              <a:spcBef>
                <a:spcPts val="0"/>
              </a:spcBef>
              <a:buSzPct val="100000"/>
              <a:defRPr sz="3200"/>
            </a:lvl6pPr>
            <a:lvl7pPr marL="0" marR="0" lvl="6" indent="0" algn="l" rtl="0">
              <a:spcBef>
                <a:spcPts val="0"/>
              </a:spcBef>
              <a:buSzPct val="100000"/>
              <a:defRPr sz="3200"/>
            </a:lvl7pPr>
            <a:lvl8pPr marL="0" marR="0" lvl="7" indent="0" algn="l" rtl="0">
              <a:spcBef>
                <a:spcPts val="0"/>
              </a:spcBef>
              <a:buSzPct val="100000"/>
              <a:defRPr sz="3200"/>
            </a:lvl8pPr>
            <a:lvl9pPr marL="0" marR="0" lvl="8" indent="0" algn="l" rtl="0">
              <a:spcBef>
                <a:spcPts val="0"/>
              </a:spcBef>
              <a:buSzPct val="100000"/>
              <a:defRPr sz="3200"/>
            </a:lvl9pPr>
          </a:lstStyle>
          <a:p>
            <a:endParaRPr/>
          </a:p>
        </p:txBody>
      </p:sp>
      <p:sp>
        <p:nvSpPr>
          <p:cNvPr id="34" name="Shape 34"/>
          <p:cNvSpPr txBox="1">
            <a:spLocks noGrp="1"/>
          </p:cNvSpPr>
          <p:nvPr>
            <p:ph type="subTitle" idx="1"/>
          </p:nvPr>
        </p:nvSpPr>
        <p:spPr>
          <a:xfrm>
            <a:off x="1895475" y="1981200"/>
            <a:ext cx="5343600" cy="10983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chemeClr val="dk1"/>
              </a:buClr>
              <a:buSzPct val="100000"/>
              <a:buFont typeface="Georgia"/>
              <a:buNone/>
              <a:defRPr sz="3200"/>
            </a:lvl1pPr>
            <a:lvl2pPr marL="0" marR="0" lvl="1" indent="0" algn="l" rtl="0">
              <a:lnSpc>
                <a:spcPct val="100000"/>
              </a:lnSpc>
              <a:spcBef>
                <a:spcPts val="0"/>
              </a:spcBef>
              <a:spcAft>
                <a:spcPts val="900"/>
              </a:spcAft>
              <a:buClr>
                <a:schemeClr val="dk1"/>
              </a:buClr>
              <a:buSzPct val="100000"/>
              <a:buFont typeface="Georgia"/>
              <a:buNone/>
              <a:defRPr sz="3200"/>
            </a:lvl2pPr>
            <a:lvl3pPr marL="457200" marR="0" lvl="2" indent="0" algn="l" rtl="0">
              <a:lnSpc>
                <a:spcPct val="100000"/>
              </a:lnSpc>
              <a:spcBef>
                <a:spcPts val="0"/>
              </a:spcBef>
              <a:spcAft>
                <a:spcPts val="900"/>
              </a:spcAft>
              <a:buClr>
                <a:schemeClr val="dk1"/>
              </a:buClr>
              <a:buSzPct val="100000"/>
              <a:buFont typeface="Georgia"/>
              <a:buNone/>
              <a:defRPr sz="3200"/>
            </a:lvl3pPr>
            <a:lvl4pPr marL="914400" marR="0" lvl="3" indent="0" algn="l" rtl="0">
              <a:lnSpc>
                <a:spcPct val="100000"/>
              </a:lnSpc>
              <a:spcBef>
                <a:spcPts val="0"/>
              </a:spcBef>
              <a:spcAft>
                <a:spcPts val="900"/>
              </a:spcAft>
              <a:buClr>
                <a:schemeClr val="dk1"/>
              </a:buClr>
              <a:buSzPct val="100000"/>
              <a:buFont typeface="Georgia"/>
              <a:buNone/>
              <a:defRPr sz="3200"/>
            </a:lvl4pPr>
            <a:lvl5pPr marL="1371600" marR="0" lvl="4" indent="0" algn="l" rtl="0">
              <a:lnSpc>
                <a:spcPct val="100000"/>
              </a:lnSpc>
              <a:spcBef>
                <a:spcPts val="0"/>
              </a:spcBef>
              <a:spcAft>
                <a:spcPts val="900"/>
              </a:spcAft>
              <a:buClr>
                <a:schemeClr val="dk1"/>
              </a:buClr>
              <a:buSzPct val="100000"/>
              <a:buFont typeface="Georgia"/>
              <a:buNone/>
              <a:defRPr sz="3200"/>
            </a:lvl5pPr>
            <a:lvl6pPr marL="1828800" marR="0" lvl="5" indent="0" algn="l" rtl="0">
              <a:lnSpc>
                <a:spcPct val="100000"/>
              </a:lnSpc>
              <a:spcBef>
                <a:spcPts val="0"/>
              </a:spcBef>
              <a:spcAft>
                <a:spcPts val="900"/>
              </a:spcAft>
              <a:buClr>
                <a:schemeClr val="dk1"/>
              </a:buClr>
              <a:buSzPct val="100000"/>
              <a:buFont typeface="Georgia"/>
              <a:buNone/>
              <a:defRPr sz="3200"/>
            </a:lvl6pPr>
            <a:lvl7pPr marL="2286000" marR="0" lvl="6" indent="0" algn="l" rtl="0">
              <a:lnSpc>
                <a:spcPct val="100000"/>
              </a:lnSpc>
              <a:spcBef>
                <a:spcPts val="0"/>
              </a:spcBef>
              <a:spcAft>
                <a:spcPts val="900"/>
              </a:spcAft>
              <a:buClr>
                <a:schemeClr val="lt1"/>
              </a:buClr>
              <a:buSzPct val="100000"/>
              <a:buFont typeface="Georgia"/>
              <a:buNone/>
              <a:defRPr sz="3200"/>
            </a:lvl7pPr>
            <a:lvl8pPr marL="2743200" marR="0" lvl="7" indent="0" algn="l" rtl="0">
              <a:lnSpc>
                <a:spcPct val="100000"/>
              </a:lnSpc>
              <a:spcBef>
                <a:spcPts val="0"/>
              </a:spcBef>
              <a:spcAft>
                <a:spcPts val="900"/>
              </a:spcAft>
              <a:buClr>
                <a:schemeClr val="lt1"/>
              </a:buClr>
              <a:buSzPct val="100000"/>
              <a:buFont typeface="Georgia"/>
              <a:buNone/>
              <a:defRPr sz="3200"/>
            </a:lvl8pPr>
            <a:lvl9pPr marL="3200400" marR="0" lvl="8" indent="0" algn="l" rtl="0">
              <a:lnSpc>
                <a:spcPct val="100000"/>
              </a:lnSpc>
              <a:spcBef>
                <a:spcPts val="0"/>
              </a:spcBef>
              <a:spcAft>
                <a:spcPts val="900"/>
              </a:spcAft>
              <a:buClr>
                <a:schemeClr val="lt1"/>
              </a:buClr>
              <a:buSzPct val="100000"/>
              <a:buFont typeface="Arial"/>
              <a:buNone/>
              <a:defRPr sz="3200"/>
            </a:lvl9pPr>
          </a:lstStyle>
          <a:p>
            <a:endParaRPr/>
          </a:p>
        </p:txBody>
      </p:sp>
      <p:grpSp>
        <p:nvGrpSpPr>
          <p:cNvPr id="35" name="Shape 35"/>
          <p:cNvGrpSpPr/>
          <p:nvPr/>
        </p:nvGrpSpPr>
        <p:grpSpPr>
          <a:xfrm>
            <a:off x="968590" y="5768729"/>
            <a:ext cx="1232434" cy="935739"/>
            <a:chOff x="518031" y="-1032626"/>
            <a:chExt cx="6162170" cy="4678699"/>
          </a:xfrm>
        </p:grpSpPr>
        <p:grpSp>
          <p:nvGrpSpPr>
            <p:cNvPr id="36" name="Shape 36"/>
            <p:cNvGrpSpPr/>
            <p:nvPr/>
          </p:nvGrpSpPr>
          <p:grpSpPr>
            <a:xfrm>
              <a:off x="4438656" y="-1032626"/>
              <a:ext cx="2241544" cy="2012183"/>
              <a:chOff x="1905000" y="5715000"/>
              <a:chExt cx="445917" cy="381116"/>
            </a:xfrm>
          </p:grpSpPr>
          <p:sp>
            <p:nvSpPr>
              <p:cNvPr id="37" name="Shape 37"/>
              <p:cNvSpPr/>
              <p:nvPr/>
            </p:nvSpPr>
            <p:spPr>
              <a:xfrm>
                <a:off x="2293618" y="5988117"/>
                <a:ext cx="57298" cy="107999"/>
              </a:xfrm>
              <a:prstGeom prst="rect">
                <a:avLst/>
              </a:prstGeom>
              <a:solidFill>
                <a:srgbClr val="F445F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38" name="Shape 38"/>
              <p:cNvSpPr/>
              <p:nvPr/>
            </p:nvSpPr>
            <p:spPr>
              <a:xfrm>
                <a:off x="2132171" y="5757332"/>
                <a:ext cx="44400" cy="66898"/>
              </a:xfrm>
              <a:prstGeom prst="rect">
                <a:avLst/>
              </a:prstGeom>
              <a:solidFill>
                <a:srgbClr val="F6B67F"/>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39" name="Shape 39"/>
              <p:cNvSpPr/>
              <p:nvPr/>
            </p:nvSpPr>
            <p:spPr>
              <a:xfrm>
                <a:off x="1905000" y="5715000"/>
                <a:ext cx="227098" cy="42300"/>
              </a:xfrm>
              <a:prstGeom prst="rect">
                <a:avLst/>
              </a:prstGeom>
              <a:solidFill>
                <a:srgbClr val="F48F17"/>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0" name="Shape 40"/>
              <p:cNvSpPr/>
              <p:nvPr/>
            </p:nvSpPr>
            <p:spPr>
              <a:xfrm>
                <a:off x="1905000" y="5757332"/>
                <a:ext cx="227098" cy="66898"/>
              </a:xfrm>
              <a:prstGeom prst="rect">
                <a:avLst/>
              </a:prstGeom>
              <a:solidFill>
                <a:srgbClr val="EB660B"/>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1" name="Shape 41"/>
              <p:cNvSpPr/>
              <p:nvPr/>
            </p:nvSpPr>
            <p:spPr>
              <a:xfrm>
                <a:off x="2176460" y="5824246"/>
                <a:ext cx="117299" cy="163800"/>
              </a:xfrm>
              <a:prstGeom prst="rect">
                <a:avLst/>
              </a:prstGeom>
              <a:solidFill>
                <a:srgbClr val="F3BF09"/>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2" name="Shape 42"/>
              <p:cNvSpPr/>
              <p:nvPr/>
            </p:nvSpPr>
            <p:spPr>
              <a:xfrm>
                <a:off x="2176460" y="5988117"/>
                <a:ext cx="117299" cy="107999"/>
              </a:xfrm>
              <a:prstGeom prst="rect">
                <a:avLst/>
              </a:prstGeom>
              <a:solidFill>
                <a:srgbClr val="E93409"/>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3" name="Shape 43"/>
              <p:cNvSpPr/>
              <p:nvPr/>
            </p:nvSpPr>
            <p:spPr>
              <a:xfrm>
                <a:off x="2132171" y="5824246"/>
                <a:ext cx="44400" cy="163800"/>
              </a:xfrm>
              <a:prstGeom prst="rect">
                <a:avLst/>
              </a:prstGeom>
              <a:solidFill>
                <a:srgbClr val="EA880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4" name="Shape 44"/>
              <p:cNvSpPr/>
              <p:nvPr/>
            </p:nvSpPr>
            <p:spPr>
              <a:xfrm>
                <a:off x="2132171" y="5988117"/>
                <a:ext cx="44400" cy="107999"/>
              </a:xfrm>
              <a:prstGeom prst="rect">
                <a:avLst/>
              </a:prstGeom>
              <a:solidFill>
                <a:srgbClr val="E0250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5" name="Shape 45"/>
              <p:cNvSpPr/>
              <p:nvPr/>
            </p:nvSpPr>
            <p:spPr>
              <a:xfrm>
                <a:off x="1905000" y="5824246"/>
                <a:ext cx="227169" cy="163870"/>
              </a:xfrm>
              <a:custGeom>
                <a:avLst/>
                <a:gdLst/>
                <a:ahLst/>
                <a:cxnLst/>
                <a:rect l="0" t="0" r="0" b="0"/>
                <a:pathLst>
                  <a:path w="159" h="120" extrusionOk="0">
                    <a:moveTo>
                      <a:pt x="0" y="0"/>
                    </a:moveTo>
                    <a:lnTo>
                      <a:pt x="159" y="0"/>
                    </a:lnTo>
                    <a:lnTo>
                      <a:pt x="159" y="120"/>
                    </a:lnTo>
                    <a:lnTo>
                      <a:pt x="99" y="120"/>
                    </a:lnTo>
                    <a:lnTo>
                      <a:pt x="99" y="80"/>
                    </a:lnTo>
                    <a:lnTo>
                      <a:pt x="0" y="80"/>
                    </a:lnTo>
                    <a:lnTo>
                      <a:pt x="0" y="0"/>
                    </a:lnTo>
                    <a:close/>
                  </a:path>
                </a:pathLst>
              </a:custGeom>
              <a:solidFill>
                <a:srgbClr val="E04C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6" name="Shape 46"/>
              <p:cNvSpPr/>
              <p:nvPr/>
            </p:nvSpPr>
            <p:spPr>
              <a:xfrm>
                <a:off x="2046446" y="5988117"/>
                <a:ext cx="85798" cy="107999"/>
              </a:xfrm>
              <a:prstGeom prst="rect">
                <a:avLst/>
              </a:prstGeom>
              <a:solidFill>
                <a:srgbClr val="D614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7" name="Shape 47"/>
              <p:cNvSpPr/>
              <p:nvPr/>
            </p:nvSpPr>
            <p:spPr>
              <a:xfrm>
                <a:off x="1905000" y="5933494"/>
                <a:ext cx="141300" cy="54600"/>
              </a:xfrm>
              <a:prstGeom prst="rect">
                <a:avLst/>
              </a:prstGeom>
              <a:solidFill>
                <a:srgbClr val="C93C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8" name="Shape 48"/>
              <p:cNvSpPr/>
              <p:nvPr/>
            </p:nvSpPr>
            <p:spPr>
              <a:xfrm>
                <a:off x="1905000" y="5988117"/>
                <a:ext cx="141300" cy="107999"/>
              </a:xfrm>
              <a:prstGeom prst="rect">
                <a:avLst/>
              </a:prstGeom>
              <a:solidFill>
                <a:srgbClr val="C01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49" name="Shape 49"/>
              <p:cNvSpPr/>
              <p:nvPr/>
            </p:nvSpPr>
            <p:spPr>
              <a:xfrm>
                <a:off x="2293618" y="5988117"/>
                <a:ext cx="57298" cy="107999"/>
              </a:xfrm>
              <a:prstGeom prst="rect">
                <a:avLst/>
              </a:prstGeom>
              <a:solidFill>
                <a:srgbClr val="F445F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0" name="Shape 50"/>
              <p:cNvSpPr/>
              <p:nvPr/>
            </p:nvSpPr>
            <p:spPr>
              <a:xfrm>
                <a:off x="2132171" y="5757332"/>
                <a:ext cx="44400" cy="66898"/>
              </a:xfrm>
              <a:prstGeom prst="rect">
                <a:avLst/>
              </a:prstGeom>
              <a:solidFill>
                <a:srgbClr val="F6B67F"/>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1" name="Shape 51"/>
              <p:cNvSpPr/>
              <p:nvPr/>
            </p:nvSpPr>
            <p:spPr>
              <a:xfrm>
                <a:off x="1905000" y="5715000"/>
                <a:ext cx="227098" cy="42300"/>
              </a:xfrm>
              <a:prstGeom prst="rect">
                <a:avLst/>
              </a:prstGeom>
              <a:solidFill>
                <a:srgbClr val="F48F17"/>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2" name="Shape 52"/>
              <p:cNvSpPr/>
              <p:nvPr/>
            </p:nvSpPr>
            <p:spPr>
              <a:xfrm>
                <a:off x="1905000" y="5757332"/>
                <a:ext cx="227098" cy="66898"/>
              </a:xfrm>
              <a:prstGeom prst="rect">
                <a:avLst/>
              </a:prstGeom>
              <a:solidFill>
                <a:srgbClr val="EB660B"/>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3" name="Shape 53"/>
              <p:cNvSpPr/>
              <p:nvPr/>
            </p:nvSpPr>
            <p:spPr>
              <a:xfrm>
                <a:off x="2176460" y="5824246"/>
                <a:ext cx="117299" cy="163800"/>
              </a:xfrm>
              <a:prstGeom prst="rect">
                <a:avLst/>
              </a:prstGeom>
              <a:solidFill>
                <a:srgbClr val="F3BF09"/>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4" name="Shape 54"/>
              <p:cNvSpPr/>
              <p:nvPr/>
            </p:nvSpPr>
            <p:spPr>
              <a:xfrm>
                <a:off x="2176460" y="5988117"/>
                <a:ext cx="117299" cy="107999"/>
              </a:xfrm>
              <a:prstGeom prst="rect">
                <a:avLst/>
              </a:prstGeom>
              <a:solidFill>
                <a:srgbClr val="E93409"/>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5" name="Shape 55"/>
              <p:cNvSpPr/>
              <p:nvPr/>
            </p:nvSpPr>
            <p:spPr>
              <a:xfrm>
                <a:off x="2132171" y="5824246"/>
                <a:ext cx="44400" cy="163800"/>
              </a:xfrm>
              <a:prstGeom prst="rect">
                <a:avLst/>
              </a:prstGeom>
              <a:solidFill>
                <a:srgbClr val="EA880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6" name="Shape 56"/>
              <p:cNvSpPr/>
              <p:nvPr/>
            </p:nvSpPr>
            <p:spPr>
              <a:xfrm>
                <a:off x="2132171" y="5988117"/>
                <a:ext cx="44400" cy="107999"/>
              </a:xfrm>
              <a:prstGeom prst="rect">
                <a:avLst/>
              </a:prstGeom>
              <a:solidFill>
                <a:srgbClr val="E0250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7" name="Shape 57"/>
              <p:cNvSpPr/>
              <p:nvPr/>
            </p:nvSpPr>
            <p:spPr>
              <a:xfrm>
                <a:off x="1905000" y="5824246"/>
                <a:ext cx="227169" cy="163870"/>
              </a:xfrm>
              <a:custGeom>
                <a:avLst/>
                <a:gdLst/>
                <a:ahLst/>
                <a:cxnLst/>
                <a:rect l="0" t="0" r="0" b="0"/>
                <a:pathLst>
                  <a:path w="159" h="120" extrusionOk="0">
                    <a:moveTo>
                      <a:pt x="0" y="0"/>
                    </a:moveTo>
                    <a:lnTo>
                      <a:pt x="159" y="0"/>
                    </a:lnTo>
                    <a:lnTo>
                      <a:pt x="159" y="120"/>
                    </a:lnTo>
                    <a:lnTo>
                      <a:pt x="99" y="120"/>
                    </a:lnTo>
                    <a:lnTo>
                      <a:pt x="99" y="80"/>
                    </a:lnTo>
                    <a:lnTo>
                      <a:pt x="0" y="80"/>
                    </a:lnTo>
                    <a:lnTo>
                      <a:pt x="0" y="0"/>
                    </a:lnTo>
                    <a:close/>
                  </a:path>
                </a:pathLst>
              </a:custGeom>
              <a:solidFill>
                <a:srgbClr val="E04C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8" name="Shape 58"/>
              <p:cNvSpPr/>
              <p:nvPr/>
            </p:nvSpPr>
            <p:spPr>
              <a:xfrm>
                <a:off x="2046446" y="5988117"/>
                <a:ext cx="85798" cy="107999"/>
              </a:xfrm>
              <a:prstGeom prst="rect">
                <a:avLst/>
              </a:prstGeom>
              <a:solidFill>
                <a:srgbClr val="D614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59" name="Shape 59"/>
              <p:cNvSpPr/>
              <p:nvPr/>
            </p:nvSpPr>
            <p:spPr>
              <a:xfrm>
                <a:off x="1905000" y="5933494"/>
                <a:ext cx="141300" cy="54600"/>
              </a:xfrm>
              <a:prstGeom prst="rect">
                <a:avLst/>
              </a:prstGeom>
              <a:solidFill>
                <a:srgbClr val="C93C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60" name="Shape 60"/>
              <p:cNvSpPr/>
              <p:nvPr/>
            </p:nvSpPr>
            <p:spPr>
              <a:xfrm>
                <a:off x="1905000" y="5988117"/>
                <a:ext cx="141300" cy="107999"/>
              </a:xfrm>
              <a:prstGeom prst="rect">
                <a:avLst/>
              </a:prstGeom>
              <a:solidFill>
                <a:srgbClr val="C01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grpSp>
          <p:nvGrpSpPr>
            <p:cNvPr id="61" name="Shape 61"/>
            <p:cNvGrpSpPr/>
            <p:nvPr/>
          </p:nvGrpSpPr>
          <p:grpSpPr>
            <a:xfrm>
              <a:off x="518031" y="978679"/>
              <a:ext cx="4572003" cy="2667393"/>
              <a:chOff x="518031" y="978679"/>
              <a:chExt cx="4572003" cy="2667393"/>
            </a:xfrm>
          </p:grpSpPr>
          <p:sp>
            <p:nvSpPr>
              <p:cNvPr id="62" name="Shape 62"/>
              <p:cNvSpPr/>
              <p:nvPr/>
            </p:nvSpPr>
            <p:spPr>
              <a:xfrm>
                <a:off x="3295650" y="978679"/>
                <a:ext cx="1143000" cy="263100"/>
              </a:xfrm>
              <a:prstGeom prst="rect">
                <a:avLst/>
              </a:prstGeom>
              <a:solidFill>
                <a:srgbClr val="A1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63" name="Shape 63"/>
              <p:cNvSpPr/>
              <p:nvPr/>
            </p:nvSpPr>
            <p:spPr>
              <a:xfrm>
                <a:off x="518031" y="1922792"/>
                <a:ext cx="4572003" cy="1723280"/>
              </a:xfrm>
              <a:custGeom>
                <a:avLst/>
                <a:gdLst/>
                <a:ahLst/>
                <a:cxnLst/>
                <a:rect l="0" t="0" r="0" b="0"/>
                <a:pathLst>
                  <a:path w="4127" h="1544" extrusionOk="0">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grpSp>
      <p:sp>
        <p:nvSpPr>
          <p:cNvPr id="64" name="Shape 64"/>
          <p:cNvSpPr txBox="1"/>
          <p:nvPr/>
        </p:nvSpPr>
        <p:spPr>
          <a:xfrm>
            <a:off x="1819275" y="304800"/>
            <a:ext cx="2514599" cy="228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100" b="0" i="0" u="none" strike="noStrike" cap="none">
                <a:solidFill>
                  <a:srgbClr val="000000"/>
                </a:solidFill>
                <a:latin typeface="Arial"/>
                <a:ea typeface="Arial"/>
                <a:cs typeface="Arial"/>
                <a:sym typeface="Arial"/>
              </a:rPr>
              <a:t>www.pwc.</a:t>
            </a:r>
            <a:r>
              <a:rPr lang="no" sz="1100"/>
              <a:t>no</a:t>
            </a:r>
          </a:p>
        </p:txBody>
      </p:sp>
      <p:cxnSp>
        <p:nvCxnSpPr>
          <p:cNvPr id="65" name="Shape 65"/>
          <p:cNvCxnSpPr/>
          <p:nvPr/>
        </p:nvCxnSpPr>
        <p:spPr>
          <a:xfrm rot="10800000" flipH="1">
            <a:off x="1656875" y="609724"/>
            <a:ext cx="6934799" cy="182699"/>
          </a:xfrm>
          <a:prstGeom prst="bentConnector3">
            <a:avLst>
              <a:gd name="adj1" fmla="val 208"/>
            </a:avLst>
          </a:prstGeom>
          <a:noFill/>
          <a:ln w="19050" cap="flat" cmpd="sng">
            <a:solidFill>
              <a:srgbClr val="DC6900"/>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over Slide: Client Logo">
    <p:spTree>
      <p:nvGrpSpPr>
        <p:cNvPr id="1" name="Shape 66"/>
        <p:cNvGrpSpPr/>
        <p:nvPr/>
      </p:nvGrpSpPr>
      <p:grpSpPr>
        <a:xfrm>
          <a:off x="0" y="0"/>
          <a:ext cx="0" cy="0"/>
          <a:chOff x="0" y="0"/>
          <a:chExt cx="0" cy="0"/>
        </a:xfrm>
      </p:grpSpPr>
      <p:grpSp>
        <p:nvGrpSpPr>
          <p:cNvPr id="67" name="Shape 67"/>
          <p:cNvGrpSpPr/>
          <p:nvPr/>
        </p:nvGrpSpPr>
        <p:grpSpPr>
          <a:xfrm>
            <a:off x="1753348" y="0"/>
            <a:ext cx="7391808" cy="6175989"/>
            <a:chOff x="19140487" y="13674"/>
            <a:chExt cx="7443915" cy="6145876"/>
          </a:xfrm>
        </p:grpSpPr>
        <p:sp>
          <p:nvSpPr>
            <p:cNvPr id="68" name="Shape 68"/>
            <p:cNvSpPr/>
            <p:nvPr/>
          </p:nvSpPr>
          <p:spPr>
            <a:xfrm>
              <a:off x="19140487" y="4188798"/>
              <a:ext cx="2302200" cy="1970699"/>
            </a:xfrm>
            <a:prstGeom prst="rect">
              <a:avLst/>
            </a:prstGeom>
            <a:solidFill>
              <a:srgbClr val="9A170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69" name="Shape 69"/>
            <p:cNvSpPr/>
            <p:nvPr/>
          </p:nvSpPr>
          <p:spPr>
            <a:xfrm>
              <a:off x="25663403" y="4032250"/>
              <a:ext cx="921000" cy="2127300"/>
            </a:xfrm>
            <a:prstGeom prst="rect">
              <a:avLst/>
            </a:prstGeom>
            <a:solidFill>
              <a:srgbClr val="F3BE2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0" name="Shape 70"/>
            <p:cNvSpPr/>
            <p:nvPr/>
          </p:nvSpPr>
          <p:spPr>
            <a:xfrm>
              <a:off x="25049481" y="2899475"/>
              <a:ext cx="734700" cy="1289400"/>
            </a:xfrm>
            <a:prstGeom prst="rect">
              <a:avLst/>
            </a:prstGeom>
            <a:solidFill>
              <a:srgbClr val="F3BC87"/>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1" name="Shape 71"/>
            <p:cNvSpPr/>
            <p:nvPr/>
          </p:nvSpPr>
          <p:spPr>
            <a:xfrm>
              <a:off x="25049481" y="4032250"/>
              <a:ext cx="734700" cy="2127300"/>
            </a:xfrm>
            <a:prstGeom prst="rect">
              <a:avLst/>
            </a:prstGeom>
            <a:solidFill>
              <a:srgbClr val="E88C1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2" name="Shape 72"/>
            <p:cNvSpPr/>
            <p:nvPr/>
          </p:nvSpPr>
          <p:spPr>
            <a:xfrm>
              <a:off x="24665779" y="706364"/>
              <a:ext cx="476998" cy="2263799"/>
            </a:xfrm>
            <a:prstGeom prst="rect">
              <a:avLst/>
            </a:prstGeom>
            <a:solidFill>
              <a:srgbClr val="E669A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3" name="Shape 73"/>
            <p:cNvSpPr/>
            <p:nvPr/>
          </p:nvSpPr>
          <p:spPr>
            <a:xfrm>
              <a:off x="24665779" y="2899476"/>
              <a:ext cx="476998" cy="1289400"/>
            </a:xfrm>
            <a:prstGeom prst="rect">
              <a:avLst/>
            </a:prstGeom>
            <a:solidFill>
              <a:srgbClr val="DB4D5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4" name="Shape 74"/>
            <p:cNvSpPr/>
            <p:nvPr/>
          </p:nvSpPr>
          <p:spPr>
            <a:xfrm>
              <a:off x="24665779" y="4032250"/>
              <a:ext cx="476998" cy="2127300"/>
            </a:xfrm>
            <a:prstGeom prst="rect">
              <a:avLst/>
            </a:prstGeom>
            <a:solidFill>
              <a:srgbClr val="D13A0D"/>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5" name="Shape 75"/>
            <p:cNvSpPr/>
            <p:nvPr/>
          </p:nvSpPr>
          <p:spPr>
            <a:xfrm>
              <a:off x="19140487" y="669925"/>
              <a:ext cx="5662500" cy="2300399"/>
            </a:xfrm>
            <a:prstGeom prst="rect">
              <a:avLst/>
            </a:prstGeom>
            <a:solidFill>
              <a:srgbClr val="D7402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6" name="Shape 76"/>
            <p:cNvSpPr/>
            <p:nvPr/>
          </p:nvSpPr>
          <p:spPr>
            <a:xfrm>
              <a:off x="19140487" y="2899476"/>
              <a:ext cx="5662500" cy="1289400"/>
            </a:xfrm>
            <a:prstGeom prst="rect">
              <a:avLst/>
            </a:prstGeom>
            <a:solidFill>
              <a:srgbClr val="CD2F1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7" name="Shape 77"/>
            <p:cNvSpPr/>
            <p:nvPr/>
          </p:nvSpPr>
          <p:spPr>
            <a:xfrm>
              <a:off x="19140487" y="4032250"/>
              <a:ext cx="5662612" cy="2127250"/>
            </a:xfrm>
            <a:custGeom>
              <a:avLst/>
              <a:gdLst/>
              <a:ahLst/>
              <a:cxnLst/>
              <a:rect l="0" t="0" r="0" b="0"/>
              <a:pathLst>
                <a:path w="3567" h="1340" extrusionOk="0">
                  <a:moveTo>
                    <a:pt x="0" y="0"/>
                  </a:moveTo>
                  <a:lnTo>
                    <a:pt x="3567" y="0"/>
                  </a:lnTo>
                  <a:lnTo>
                    <a:pt x="3567" y="1340"/>
                  </a:lnTo>
                  <a:lnTo>
                    <a:pt x="1372" y="1340"/>
                  </a:lnTo>
                  <a:lnTo>
                    <a:pt x="1372" y="181"/>
                  </a:lnTo>
                  <a:lnTo>
                    <a:pt x="0" y="181"/>
                  </a:lnTo>
                  <a:lnTo>
                    <a:pt x="0" y="0"/>
                  </a:lnTo>
                  <a:close/>
                </a:path>
              </a:pathLst>
            </a:custGeom>
            <a:solidFill>
              <a:srgbClr val="C42303"/>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78" name="Shape 78"/>
            <p:cNvSpPr/>
            <p:nvPr/>
          </p:nvSpPr>
          <p:spPr>
            <a:xfrm>
              <a:off x="19140487" y="13674"/>
              <a:ext cx="5662500" cy="692700"/>
            </a:xfrm>
            <a:prstGeom prst="rect">
              <a:avLst/>
            </a:prstGeom>
            <a:solidFill>
              <a:srgbClr val="EE9C3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grpSp>
        <p:nvGrpSpPr>
          <p:cNvPr id="79" name="Shape 79"/>
          <p:cNvGrpSpPr/>
          <p:nvPr/>
        </p:nvGrpSpPr>
        <p:grpSpPr>
          <a:xfrm>
            <a:off x="488959" y="2916473"/>
            <a:ext cx="1209898" cy="173107"/>
            <a:chOff x="488939" y="2521684"/>
            <a:chExt cx="1209898" cy="151200"/>
          </a:xfrm>
        </p:grpSpPr>
        <p:cxnSp>
          <p:nvCxnSpPr>
            <p:cNvPr id="80" name="Shape 80"/>
            <p:cNvCxnSpPr/>
            <p:nvPr/>
          </p:nvCxnSpPr>
          <p:spPr>
            <a:xfrm rot="10800000">
              <a:off x="488939" y="2521684"/>
              <a:ext cx="1209898" cy="0"/>
            </a:xfrm>
            <a:prstGeom prst="straightConnector1">
              <a:avLst/>
            </a:prstGeom>
            <a:noFill/>
            <a:ln w="12700" cap="flat" cmpd="sng">
              <a:solidFill>
                <a:srgbClr val="000000"/>
              </a:solidFill>
              <a:prstDash val="dot"/>
              <a:round/>
              <a:headEnd type="none" w="med" len="med"/>
              <a:tailEnd type="none" w="med" len="med"/>
            </a:ln>
          </p:spPr>
        </p:cxnSp>
        <p:cxnSp>
          <p:nvCxnSpPr>
            <p:cNvPr id="81" name="Shape 81"/>
            <p:cNvCxnSpPr/>
            <p:nvPr/>
          </p:nvCxnSpPr>
          <p:spPr>
            <a:xfrm rot="5400000">
              <a:off x="413487" y="2597284"/>
              <a:ext cx="151200" cy="0"/>
            </a:xfrm>
            <a:prstGeom prst="straightConnector1">
              <a:avLst/>
            </a:prstGeom>
            <a:noFill/>
            <a:ln w="12700" cap="flat" cmpd="sng">
              <a:solidFill>
                <a:schemeClr val="dk1"/>
              </a:solidFill>
              <a:prstDash val="dot"/>
              <a:round/>
              <a:headEnd type="none" w="med" len="med"/>
              <a:tailEnd type="none" w="med" len="med"/>
            </a:ln>
          </p:spPr>
        </p:cxnSp>
      </p:grpSp>
      <p:sp>
        <p:nvSpPr>
          <p:cNvPr id="82" name="Shape 82"/>
          <p:cNvSpPr txBox="1">
            <a:spLocks noGrp="1"/>
          </p:cNvSpPr>
          <p:nvPr>
            <p:ph type="ctrTitle"/>
          </p:nvPr>
        </p:nvSpPr>
        <p:spPr>
          <a:xfrm>
            <a:off x="1895475" y="762000"/>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0"/>
              </a:spcAft>
              <a:buClr>
                <a:srgbClr val="FFFFFF"/>
              </a:buClr>
              <a:buSzPct val="100000"/>
              <a:buFont typeface="Georgia"/>
              <a:buNone/>
              <a:defRPr sz="3200">
                <a:solidFill>
                  <a:srgbClr val="FFFFFF"/>
                </a:solidFill>
              </a:defRPr>
            </a:lvl2pPr>
            <a:lvl3pPr marL="0" marR="0" lvl="2" indent="0" algn="l" rtl="0">
              <a:spcBef>
                <a:spcPts val="0"/>
              </a:spcBef>
              <a:buClr>
                <a:srgbClr val="FFFFFF"/>
              </a:buClr>
              <a:buSzPct val="100000"/>
              <a:defRPr sz="3200">
                <a:solidFill>
                  <a:srgbClr val="FFFFFF"/>
                </a:solidFill>
              </a:defRPr>
            </a:lvl3pPr>
            <a:lvl4pPr marL="0" marR="0" lvl="3" indent="0" algn="l" rtl="0">
              <a:spcBef>
                <a:spcPts val="0"/>
              </a:spcBef>
              <a:buClr>
                <a:srgbClr val="FFFFFF"/>
              </a:buClr>
              <a:buSzPct val="100000"/>
              <a:defRPr sz="3200">
                <a:solidFill>
                  <a:srgbClr val="FFFFFF"/>
                </a:solidFill>
              </a:defRPr>
            </a:lvl4pPr>
            <a:lvl5pPr marL="0" marR="0" lvl="4" indent="0" algn="l" rtl="0">
              <a:spcBef>
                <a:spcPts val="0"/>
              </a:spcBef>
              <a:buClr>
                <a:srgbClr val="FFFFFF"/>
              </a:buClr>
              <a:buSzPct val="100000"/>
              <a:defRPr sz="3200">
                <a:solidFill>
                  <a:srgbClr val="FFFFFF"/>
                </a:solidFill>
              </a:defRPr>
            </a:lvl5pPr>
            <a:lvl6pPr marL="0" marR="0" lvl="5" indent="0" algn="l" rtl="0">
              <a:spcBef>
                <a:spcPts val="0"/>
              </a:spcBef>
              <a:buClr>
                <a:srgbClr val="FFFFFF"/>
              </a:buClr>
              <a:buSzPct val="100000"/>
              <a:defRPr sz="3200">
                <a:solidFill>
                  <a:srgbClr val="FFFFFF"/>
                </a:solidFill>
              </a:defRPr>
            </a:lvl6pPr>
            <a:lvl7pPr marL="0" marR="0" lvl="6" indent="0" algn="l" rtl="0">
              <a:spcBef>
                <a:spcPts val="0"/>
              </a:spcBef>
              <a:buClr>
                <a:srgbClr val="FFFFFF"/>
              </a:buClr>
              <a:buSzPct val="100000"/>
              <a:defRPr sz="3200">
                <a:solidFill>
                  <a:srgbClr val="FFFFFF"/>
                </a:solidFill>
              </a:defRPr>
            </a:lvl7pPr>
            <a:lvl8pPr marL="0" marR="0" lvl="7" indent="0" algn="l" rtl="0">
              <a:spcBef>
                <a:spcPts val="0"/>
              </a:spcBef>
              <a:buClr>
                <a:srgbClr val="FFFFFF"/>
              </a:buClr>
              <a:buSzPct val="100000"/>
              <a:defRPr sz="3200">
                <a:solidFill>
                  <a:srgbClr val="FFFFFF"/>
                </a:solidFill>
              </a:defRPr>
            </a:lvl8pPr>
            <a:lvl9pPr marL="0" marR="0" lvl="8" indent="0" algn="l" rtl="0">
              <a:spcBef>
                <a:spcPts val="0"/>
              </a:spcBef>
              <a:buClr>
                <a:srgbClr val="FFFFFF"/>
              </a:buClr>
              <a:buSzPct val="100000"/>
              <a:defRPr sz="3200">
                <a:solidFill>
                  <a:srgbClr val="FFFFFF"/>
                </a:solidFill>
              </a:defRPr>
            </a:lvl9pPr>
          </a:lstStyle>
          <a:p>
            <a:endParaRPr/>
          </a:p>
        </p:txBody>
      </p:sp>
      <p:sp>
        <p:nvSpPr>
          <p:cNvPr id="83" name="Shape 83"/>
          <p:cNvSpPr txBox="1">
            <a:spLocks noGrp="1"/>
          </p:cNvSpPr>
          <p:nvPr>
            <p:ph type="subTitle" idx="1"/>
          </p:nvPr>
        </p:nvSpPr>
        <p:spPr>
          <a:xfrm>
            <a:off x="1895475" y="1842701"/>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900"/>
              </a:spcAft>
              <a:buClr>
                <a:srgbClr val="FFFFFF"/>
              </a:buClr>
              <a:buSzPct val="100000"/>
              <a:buFont typeface="Georgia"/>
              <a:buNone/>
              <a:defRPr sz="3200">
                <a:solidFill>
                  <a:srgbClr val="FFFFFF"/>
                </a:solidFill>
              </a:defRPr>
            </a:lvl2pPr>
            <a:lvl3pPr marL="457200" marR="0" lvl="2" indent="0" algn="l" rtl="0">
              <a:lnSpc>
                <a:spcPct val="100000"/>
              </a:lnSpc>
              <a:spcBef>
                <a:spcPts val="0"/>
              </a:spcBef>
              <a:spcAft>
                <a:spcPts val="900"/>
              </a:spcAft>
              <a:buClr>
                <a:srgbClr val="FFFFFF"/>
              </a:buClr>
              <a:buSzPct val="100000"/>
              <a:buFont typeface="Georgia"/>
              <a:buNone/>
              <a:defRPr sz="3200">
                <a:solidFill>
                  <a:srgbClr val="FFFFFF"/>
                </a:solidFill>
              </a:defRPr>
            </a:lvl3pPr>
            <a:lvl4pPr marL="914400" marR="0" lvl="3" indent="0" algn="l" rtl="0">
              <a:lnSpc>
                <a:spcPct val="100000"/>
              </a:lnSpc>
              <a:spcBef>
                <a:spcPts val="0"/>
              </a:spcBef>
              <a:spcAft>
                <a:spcPts val="900"/>
              </a:spcAft>
              <a:buClr>
                <a:srgbClr val="FFFFFF"/>
              </a:buClr>
              <a:buSzPct val="100000"/>
              <a:buFont typeface="Georgia"/>
              <a:buNone/>
              <a:defRPr sz="3200">
                <a:solidFill>
                  <a:srgbClr val="FFFFFF"/>
                </a:solidFill>
              </a:defRPr>
            </a:lvl4pPr>
            <a:lvl5pPr marL="1371600" marR="0" lvl="4" indent="0" algn="l" rtl="0">
              <a:lnSpc>
                <a:spcPct val="100000"/>
              </a:lnSpc>
              <a:spcBef>
                <a:spcPts val="0"/>
              </a:spcBef>
              <a:spcAft>
                <a:spcPts val="900"/>
              </a:spcAft>
              <a:buClr>
                <a:srgbClr val="FFFFFF"/>
              </a:buClr>
              <a:buSzPct val="100000"/>
              <a:buFont typeface="Georgia"/>
              <a:buNone/>
              <a:defRPr sz="3200">
                <a:solidFill>
                  <a:srgbClr val="FFFFFF"/>
                </a:solidFill>
              </a:defRPr>
            </a:lvl5pPr>
            <a:lvl6pPr marL="1828800" marR="0" lvl="5" indent="0" algn="l" rtl="0">
              <a:lnSpc>
                <a:spcPct val="100000"/>
              </a:lnSpc>
              <a:spcBef>
                <a:spcPts val="0"/>
              </a:spcBef>
              <a:spcAft>
                <a:spcPts val="900"/>
              </a:spcAft>
              <a:buClr>
                <a:srgbClr val="FFFFFF"/>
              </a:buClr>
              <a:buSzPct val="100000"/>
              <a:buFont typeface="Georgia"/>
              <a:buNone/>
              <a:defRPr sz="3200">
                <a:solidFill>
                  <a:srgbClr val="FFFFFF"/>
                </a:solidFill>
              </a:defRPr>
            </a:lvl6pPr>
            <a:lvl7pPr marL="2286000" marR="0" lvl="6" indent="0" algn="l" rtl="0">
              <a:lnSpc>
                <a:spcPct val="100000"/>
              </a:lnSpc>
              <a:spcBef>
                <a:spcPts val="0"/>
              </a:spcBef>
              <a:spcAft>
                <a:spcPts val="900"/>
              </a:spcAft>
              <a:buClr>
                <a:srgbClr val="FFFFFF"/>
              </a:buClr>
              <a:buSzPct val="100000"/>
              <a:buFont typeface="Georgia"/>
              <a:buNone/>
              <a:defRPr sz="3200">
                <a:solidFill>
                  <a:srgbClr val="FFFFFF"/>
                </a:solidFill>
              </a:defRPr>
            </a:lvl7pPr>
            <a:lvl8pPr marL="2743200" marR="0" lvl="7" indent="0" algn="l" rtl="0">
              <a:lnSpc>
                <a:spcPct val="100000"/>
              </a:lnSpc>
              <a:spcBef>
                <a:spcPts val="0"/>
              </a:spcBef>
              <a:spcAft>
                <a:spcPts val="900"/>
              </a:spcAft>
              <a:buClr>
                <a:srgbClr val="FFFFFF"/>
              </a:buClr>
              <a:buSzPct val="100000"/>
              <a:buFont typeface="Georgia"/>
              <a:buNone/>
              <a:defRPr sz="3200">
                <a:solidFill>
                  <a:srgbClr val="FFFFFF"/>
                </a:solidFill>
              </a:defRPr>
            </a:lvl8pPr>
            <a:lvl9pPr marL="3200400" marR="0" lvl="8" indent="0" algn="l" rtl="0">
              <a:lnSpc>
                <a:spcPct val="100000"/>
              </a:lnSpc>
              <a:spcBef>
                <a:spcPts val="0"/>
              </a:spcBef>
              <a:spcAft>
                <a:spcPts val="900"/>
              </a:spcAft>
              <a:buClr>
                <a:srgbClr val="FFFFFF"/>
              </a:buClr>
              <a:buSzPct val="100000"/>
              <a:buFont typeface="Georgia"/>
              <a:buNone/>
              <a:defRPr sz="3200">
                <a:solidFill>
                  <a:srgbClr val="FFFFFF"/>
                </a:solidFill>
              </a:defRPr>
            </a:lvl9pPr>
          </a:lstStyle>
          <a:p>
            <a:endParaRPr/>
          </a:p>
        </p:txBody>
      </p:sp>
      <p:grpSp>
        <p:nvGrpSpPr>
          <p:cNvPr id="84" name="Shape 84"/>
          <p:cNvGrpSpPr/>
          <p:nvPr/>
        </p:nvGrpSpPr>
        <p:grpSpPr>
          <a:xfrm>
            <a:off x="968591" y="6170990"/>
            <a:ext cx="914400" cy="533478"/>
            <a:chOff x="518031" y="978679"/>
            <a:chExt cx="4572003" cy="2667393"/>
          </a:xfrm>
        </p:grpSpPr>
        <p:sp>
          <p:nvSpPr>
            <p:cNvPr id="85" name="Shape 85"/>
            <p:cNvSpPr/>
            <p:nvPr/>
          </p:nvSpPr>
          <p:spPr>
            <a:xfrm>
              <a:off x="3295650" y="978679"/>
              <a:ext cx="1143000" cy="263100"/>
            </a:xfrm>
            <a:prstGeom prst="rect">
              <a:avLst/>
            </a:prstGeom>
            <a:solidFill>
              <a:srgbClr val="A1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86" name="Shape 86"/>
            <p:cNvSpPr/>
            <p:nvPr/>
          </p:nvSpPr>
          <p:spPr>
            <a:xfrm>
              <a:off x="518031" y="1922792"/>
              <a:ext cx="4572003" cy="1723280"/>
            </a:xfrm>
            <a:custGeom>
              <a:avLst/>
              <a:gdLst/>
              <a:ahLst/>
              <a:cxnLst/>
              <a:rect l="0" t="0" r="0" b="0"/>
              <a:pathLst>
                <a:path w="4127" h="1544" extrusionOk="0">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sp>
        <p:nvSpPr>
          <p:cNvPr id="87" name="Shape 87"/>
          <p:cNvSpPr txBox="1"/>
          <p:nvPr/>
        </p:nvSpPr>
        <p:spPr>
          <a:xfrm>
            <a:off x="1819275" y="304800"/>
            <a:ext cx="2514599" cy="228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100" b="0" i="0" u="none" strike="noStrike" cap="none">
                <a:solidFill>
                  <a:srgbClr val="FFFFFF"/>
                </a:solidFill>
                <a:latin typeface="Arial"/>
                <a:ea typeface="Arial"/>
                <a:cs typeface="Arial"/>
                <a:sym typeface="Arial"/>
              </a:rPr>
              <a:t>www.pwc.</a:t>
            </a:r>
            <a:r>
              <a:rPr lang="no" sz="1100">
                <a:solidFill>
                  <a:srgbClr val="FFFFFF"/>
                </a:solidFill>
              </a:rPr>
              <a:t>no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over Slide: Picture">
    <p:spTree>
      <p:nvGrpSpPr>
        <p:cNvPr id="1" name="Shape 88"/>
        <p:cNvGrpSpPr/>
        <p:nvPr/>
      </p:nvGrpSpPr>
      <p:grpSpPr>
        <a:xfrm>
          <a:off x="0" y="0"/>
          <a:ext cx="0" cy="0"/>
          <a:chOff x="0" y="0"/>
          <a:chExt cx="0" cy="0"/>
        </a:xfrm>
      </p:grpSpPr>
      <p:grpSp>
        <p:nvGrpSpPr>
          <p:cNvPr id="89" name="Shape 89"/>
          <p:cNvGrpSpPr/>
          <p:nvPr/>
        </p:nvGrpSpPr>
        <p:grpSpPr>
          <a:xfrm>
            <a:off x="1753348" y="0"/>
            <a:ext cx="7391808" cy="6175989"/>
            <a:chOff x="19140487" y="13674"/>
            <a:chExt cx="7443915" cy="6145876"/>
          </a:xfrm>
        </p:grpSpPr>
        <p:sp>
          <p:nvSpPr>
            <p:cNvPr id="90" name="Shape 90"/>
            <p:cNvSpPr/>
            <p:nvPr/>
          </p:nvSpPr>
          <p:spPr>
            <a:xfrm>
              <a:off x="19140487" y="4188798"/>
              <a:ext cx="2302200" cy="1970699"/>
            </a:xfrm>
            <a:prstGeom prst="rect">
              <a:avLst/>
            </a:prstGeom>
            <a:solidFill>
              <a:srgbClr val="9A170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1" name="Shape 91"/>
            <p:cNvSpPr/>
            <p:nvPr/>
          </p:nvSpPr>
          <p:spPr>
            <a:xfrm>
              <a:off x="25663403" y="4032250"/>
              <a:ext cx="921000" cy="2127300"/>
            </a:xfrm>
            <a:prstGeom prst="rect">
              <a:avLst/>
            </a:prstGeom>
            <a:solidFill>
              <a:srgbClr val="F3BE2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2" name="Shape 92"/>
            <p:cNvSpPr/>
            <p:nvPr/>
          </p:nvSpPr>
          <p:spPr>
            <a:xfrm>
              <a:off x="25049481" y="2899475"/>
              <a:ext cx="734700" cy="1289400"/>
            </a:xfrm>
            <a:prstGeom prst="rect">
              <a:avLst/>
            </a:prstGeom>
            <a:solidFill>
              <a:srgbClr val="F3BC87"/>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3" name="Shape 93"/>
            <p:cNvSpPr/>
            <p:nvPr/>
          </p:nvSpPr>
          <p:spPr>
            <a:xfrm>
              <a:off x="25049481" y="4032250"/>
              <a:ext cx="734700" cy="2127300"/>
            </a:xfrm>
            <a:prstGeom prst="rect">
              <a:avLst/>
            </a:prstGeom>
            <a:solidFill>
              <a:srgbClr val="E88C1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4" name="Shape 94"/>
            <p:cNvSpPr/>
            <p:nvPr/>
          </p:nvSpPr>
          <p:spPr>
            <a:xfrm>
              <a:off x="24665779" y="706364"/>
              <a:ext cx="476998" cy="2263799"/>
            </a:xfrm>
            <a:prstGeom prst="rect">
              <a:avLst/>
            </a:prstGeom>
            <a:solidFill>
              <a:srgbClr val="E669A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5" name="Shape 95"/>
            <p:cNvSpPr/>
            <p:nvPr/>
          </p:nvSpPr>
          <p:spPr>
            <a:xfrm>
              <a:off x="24665779" y="2899476"/>
              <a:ext cx="476998" cy="1289400"/>
            </a:xfrm>
            <a:prstGeom prst="rect">
              <a:avLst/>
            </a:prstGeom>
            <a:solidFill>
              <a:srgbClr val="DB4D56"/>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6" name="Shape 96"/>
            <p:cNvSpPr/>
            <p:nvPr/>
          </p:nvSpPr>
          <p:spPr>
            <a:xfrm>
              <a:off x="24665779" y="4032250"/>
              <a:ext cx="476998" cy="2127300"/>
            </a:xfrm>
            <a:prstGeom prst="rect">
              <a:avLst/>
            </a:prstGeom>
            <a:solidFill>
              <a:srgbClr val="D13A0D"/>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7" name="Shape 97"/>
            <p:cNvSpPr/>
            <p:nvPr/>
          </p:nvSpPr>
          <p:spPr>
            <a:xfrm>
              <a:off x="19140487" y="669925"/>
              <a:ext cx="5662500" cy="2300399"/>
            </a:xfrm>
            <a:prstGeom prst="rect">
              <a:avLst/>
            </a:prstGeom>
            <a:solidFill>
              <a:srgbClr val="D7402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8" name="Shape 98"/>
            <p:cNvSpPr/>
            <p:nvPr/>
          </p:nvSpPr>
          <p:spPr>
            <a:xfrm>
              <a:off x="19140487" y="2899476"/>
              <a:ext cx="5662500" cy="1289400"/>
            </a:xfrm>
            <a:prstGeom prst="rect">
              <a:avLst/>
            </a:prstGeom>
            <a:solidFill>
              <a:srgbClr val="CD2F12"/>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99" name="Shape 99"/>
            <p:cNvSpPr/>
            <p:nvPr/>
          </p:nvSpPr>
          <p:spPr>
            <a:xfrm>
              <a:off x="19140487" y="4032250"/>
              <a:ext cx="5662612" cy="2127250"/>
            </a:xfrm>
            <a:custGeom>
              <a:avLst/>
              <a:gdLst/>
              <a:ahLst/>
              <a:cxnLst/>
              <a:rect l="0" t="0" r="0" b="0"/>
              <a:pathLst>
                <a:path w="3567" h="1340" extrusionOk="0">
                  <a:moveTo>
                    <a:pt x="0" y="0"/>
                  </a:moveTo>
                  <a:lnTo>
                    <a:pt x="3567" y="0"/>
                  </a:lnTo>
                  <a:lnTo>
                    <a:pt x="3567" y="1340"/>
                  </a:lnTo>
                  <a:lnTo>
                    <a:pt x="1372" y="1340"/>
                  </a:lnTo>
                  <a:lnTo>
                    <a:pt x="1372" y="181"/>
                  </a:lnTo>
                  <a:lnTo>
                    <a:pt x="0" y="181"/>
                  </a:lnTo>
                  <a:lnTo>
                    <a:pt x="0" y="0"/>
                  </a:lnTo>
                  <a:close/>
                </a:path>
              </a:pathLst>
            </a:custGeom>
            <a:solidFill>
              <a:srgbClr val="C42303"/>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00" name="Shape 100"/>
            <p:cNvSpPr/>
            <p:nvPr/>
          </p:nvSpPr>
          <p:spPr>
            <a:xfrm>
              <a:off x="19140487" y="13674"/>
              <a:ext cx="5662500" cy="692700"/>
            </a:xfrm>
            <a:prstGeom prst="rect">
              <a:avLst/>
            </a:prstGeom>
            <a:solidFill>
              <a:srgbClr val="EE9C34"/>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grpSp>
        <p:nvGrpSpPr>
          <p:cNvPr id="101" name="Shape 101"/>
          <p:cNvGrpSpPr/>
          <p:nvPr/>
        </p:nvGrpSpPr>
        <p:grpSpPr>
          <a:xfrm>
            <a:off x="968591" y="6170990"/>
            <a:ext cx="914400" cy="533478"/>
            <a:chOff x="518031" y="978679"/>
            <a:chExt cx="4572003" cy="2667393"/>
          </a:xfrm>
        </p:grpSpPr>
        <p:sp>
          <p:nvSpPr>
            <p:cNvPr id="102" name="Shape 102"/>
            <p:cNvSpPr/>
            <p:nvPr/>
          </p:nvSpPr>
          <p:spPr>
            <a:xfrm>
              <a:off x="3295650" y="978679"/>
              <a:ext cx="1143000" cy="263100"/>
            </a:xfrm>
            <a:prstGeom prst="rect">
              <a:avLst/>
            </a:prstGeom>
            <a:solidFill>
              <a:srgbClr val="A1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03" name="Shape 103"/>
            <p:cNvSpPr/>
            <p:nvPr/>
          </p:nvSpPr>
          <p:spPr>
            <a:xfrm>
              <a:off x="518031" y="1922792"/>
              <a:ext cx="4572003" cy="1723280"/>
            </a:xfrm>
            <a:custGeom>
              <a:avLst/>
              <a:gdLst/>
              <a:ahLst/>
              <a:cxnLst/>
              <a:rect l="0" t="0" r="0" b="0"/>
              <a:pathLst>
                <a:path w="4127" h="1544" extrusionOk="0">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sp>
        <p:nvSpPr>
          <p:cNvPr id="104" name="Shape 104"/>
          <p:cNvSpPr txBox="1"/>
          <p:nvPr/>
        </p:nvSpPr>
        <p:spPr>
          <a:xfrm>
            <a:off x="1819275" y="304800"/>
            <a:ext cx="2514599" cy="228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100" b="0" i="0" u="none" strike="noStrike" cap="none">
                <a:solidFill>
                  <a:srgbClr val="FFFFFF"/>
                </a:solidFill>
                <a:latin typeface="Arial"/>
                <a:ea typeface="Arial"/>
                <a:cs typeface="Arial"/>
                <a:sym typeface="Arial"/>
              </a:rPr>
              <a:t>www.pwc.</a:t>
            </a:r>
            <a:r>
              <a:rPr lang="no" sz="1100">
                <a:solidFill>
                  <a:srgbClr val="FFFFFF"/>
                </a:solidFill>
              </a:rPr>
              <a:t>no</a:t>
            </a:r>
          </a:p>
        </p:txBody>
      </p:sp>
      <p:sp>
        <p:nvSpPr>
          <p:cNvPr id="105" name="Shape 105"/>
          <p:cNvSpPr txBox="1">
            <a:spLocks noGrp="1"/>
          </p:cNvSpPr>
          <p:nvPr>
            <p:ph type="ctrTitle"/>
          </p:nvPr>
        </p:nvSpPr>
        <p:spPr>
          <a:xfrm>
            <a:off x="1895475" y="762000"/>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0"/>
              </a:spcAft>
              <a:buClr>
                <a:srgbClr val="FFFFFF"/>
              </a:buClr>
              <a:buSzPct val="100000"/>
              <a:buFont typeface="Georgia"/>
              <a:buNone/>
              <a:defRPr sz="3200">
                <a:solidFill>
                  <a:srgbClr val="FFFFFF"/>
                </a:solidFill>
              </a:defRPr>
            </a:lvl2pPr>
            <a:lvl3pPr marL="0" marR="0" lvl="2" indent="0" algn="l" rtl="0">
              <a:spcBef>
                <a:spcPts val="0"/>
              </a:spcBef>
              <a:buClr>
                <a:srgbClr val="FFFFFF"/>
              </a:buClr>
              <a:buSzPct val="100000"/>
              <a:defRPr sz="3200">
                <a:solidFill>
                  <a:srgbClr val="FFFFFF"/>
                </a:solidFill>
              </a:defRPr>
            </a:lvl3pPr>
            <a:lvl4pPr marL="0" marR="0" lvl="3" indent="0" algn="l" rtl="0">
              <a:spcBef>
                <a:spcPts val="0"/>
              </a:spcBef>
              <a:buClr>
                <a:srgbClr val="FFFFFF"/>
              </a:buClr>
              <a:buSzPct val="100000"/>
              <a:defRPr sz="3200">
                <a:solidFill>
                  <a:srgbClr val="FFFFFF"/>
                </a:solidFill>
              </a:defRPr>
            </a:lvl4pPr>
            <a:lvl5pPr marL="0" marR="0" lvl="4" indent="0" algn="l" rtl="0">
              <a:spcBef>
                <a:spcPts val="0"/>
              </a:spcBef>
              <a:buClr>
                <a:srgbClr val="FFFFFF"/>
              </a:buClr>
              <a:buSzPct val="100000"/>
              <a:defRPr sz="3200">
                <a:solidFill>
                  <a:srgbClr val="FFFFFF"/>
                </a:solidFill>
              </a:defRPr>
            </a:lvl5pPr>
            <a:lvl6pPr marL="0" marR="0" lvl="5" indent="0" algn="l" rtl="0">
              <a:spcBef>
                <a:spcPts val="0"/>
              </a:spcBef>
              <a:buClr>
                <a:srgbClr val="FFFFFF"/>
              </a:buClr>
              <a:buSzPct val="100000"/>
              <a:defRPr sz="3200">
                <a:solidFill>
                  <a:srgbClr val="FFFFFF"/>
                </a:solidFill>
              </a:defRPr>
            </a:lvl6pPr>
            <a:lvl7pPr marL="0" marR="0" lvl="6" indent="0" algn="l" rtl="0">
              <a:spcBef>
                <a:spcPts val="0"/>
              </a:spcBef>
              <a:buClr>
                <a:srgbClr val="FFFFFF"/>
              </a:buClr>
              <a:buSzPct val="100000"/>
              <a:defRPr sz="3200">
                <a:solidFill>
                  <a:srgbClr val="FFFFFF"/>
                </a:solidFill>
              </a:defRPr>
            </a:lvl7pPr>
            <a:lvl8pPr marL="0" marR="0" lvl="7" indent="0" algn="l" rtl="0">
              <a:spcBef>
                <a:spcPts val="0"/>
              </a:spcBef>
              <a:buClr>
                <a:srgbClr val="FFFFFF"/>
              </a:buClr>
              <a:buSzPct val="100000"/>
              <a:defRPr sz="3200">
                <a:solidFill>
                  <a:srgbClr val="FFFFFF"/>
                </a:solidFill>
              </a:defRPr>
            </a:lvl8pPr>
            <a:lvl9pPr marL="0" marR="0" lvl="8" indent="0" algn="l" rtl="0">
              <a:spcBef>
                <a:spcPts val="0"/>
              </a:spcBef>
              <a:buClr>
                <a:srgbClr val="FFFFFF"/>
              </a:buClr>
              <a:buSzPct val="100000"/>
              <a:defRPr sz="3200">
                <a:solidFill>
                  <a:srgbClr val="FFFFFF"/>
                </a:solidFill>
              </a:defRPr>
            </a:lvl9pPr>
          </a:lstStyle>
          <a:p>
            <a:endParaRPr/>
          </a:p>
        </p:txBody>
      </p:sp>
      <p:sp>
        <p:nvSpPr>
          <p:cNvPr id="106" name="Shape 106"/>
          <p:cNvSpPr txBox="1">
            <a:spLocks noGrp="1"/>
          </p:cNvSpPr>
          <p:nvPr>
            <p:ph type="subTitle" idx="1"/>
          </p:nvPr>
        </p:nvSpPr>
        <p:spPr>
          <a:xfrm>
            <a:off x="1895475" y="1842701"/>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900"/>
              </a:spcAft>
              <a:buClr>
                <a:srgbClr val="FFFFFF"/>
              </a:buClr>
              <a:buSzPct val="100000"/>
              <a:buFont typeface="Georgia"/>
              <a:buNone/>
              <a:defRPr sz="3200">
                <a:solidFill>
                  <a:srgbClr val="FFFFFF"/>
                </a:solidFill>
              </a:defRPr>
            </a:lvl2pPr>
            <a:lvl3pPr marL="457200" marR="0" lvl="2" indent="0" algn="l" rtl="0">
              <a:lnSpc>
                <a:spcPct val="100000"/>
              </a:lnSpc>
              <a:spcBef>
                <a:spcPts val="0"/>
              </a:spcBef>
              <a:spcAft>
                <a:spcPts val="900"/>
              </a:spcAft>
              <a:buClr>
                <a:srgbClr val="FFFFFF"/>
              </a:buClr>
              <a:buSzPct val="100000"/>
              <a:buFont typeface="Georgia"/>
              <a:buNone/>
              <a:defRPr sz="3200">
                <a:solidFill>
                  <a:srgbClr val="FFFFFF"/>
                </a:solidFill>
              </a:defRPr>
            </a:lvl3pPr>
            <a:lvl4pPr marL="914400" marR="0" lvl="3" indent="0" algn="l" rtl="0">
              <a:lnSpc>
                <a:spcPct val="100000"/>
              </a:lnSpc>
              <a:spcBef>
                <a:spcPts val="0"/>
              </a:spcBef>
              <a:spcAft>
                <a:spcPts val="900"/>
              </a:spcAft>
              <a:buClr>
                <a:srgbClr val="FFFFFF"/>
              </a:buClr>
              <a:buSzPct val="100000"/>
              <a:buFont typeface="Georgia"/>
              <a:buNone/>
              <a:defRPr sz="3200">
                <a:solidFill>
                  <a:srgbClr val="FFFFFF"/>
                </a:solidFill>
              </a:defRPr>
            </a:lvl4pPr>
            <a:lvl5pPr marL="1371600" marR="0" lvl="4" indent="0" algn="l" rtl="0">
              <a:lnSpc>
                <a:spcPct val="100000"/>
              </a:lnSpc>
              <a:spcBef>
                <a:spcPts val="0"/>
              </a:spcBef>
              <a:spcAft>
                <a:spcPts val="900"/>
              </a:spcAft>
              <a:buClr>
                <a:srgbClr val="FFFFFF"/>
              </a:buClr>
              <a:buSzPct val="100000"/>
              <a:buFont typeface="Georgia"/>
              <a:buNone/>
              <a:defRPr sz="3200">
                <a:solidFill>
                  <a:srgbClr val="FFFFFF"/>
                </a:solidFill>
              </a:defRPr>
            </a:lvl5pPr>
            <a:lvl6pPr marL="1828800" marR="0" lvl="5" indent="0" algn="l" rtl="0">
              <a:lnSpc>
                <a:spcPct val="100000"/>
              </a:lnSpc>
              <a:spcBef>
                <a:spcPts val="0"/>
              </a:spcBef>
              <a:spcAft>
                <a:spcPts val="900"/>
              </a:spcAft>
              <a:buClr>
                <a:srgbClr val="FFFFFF"/>
              </a:buClr>
              <a:buSzPct val="100000"/>
              <a:buFont typeface="Georgia"/>
              <a:buNone/>
              <a:defRPr sz="3200">
                <a:solidFill>
                  <a:srgbClr val="FFFFFF"/>
                </a:solidFill>
              </a:defRPr>
            </a:lvl6pPr>
            <a:lvl7pPr marL="2286000" marR="0" lvl="6" indent="0" algn="l" rtl="0">
              <a:lnSpc>
                <a:spcPct val="100000"/>
              </a:lnSpc>
              <a:spcBef>
                <a:spcPts val="0"/>
              </a:spcBef>
              <a:spcAft>
                <a:spcPts val="900"/>
              </a:spcAft>
              <a:buClr>
                <a:srgbClr val="FFFFFF"/>
              </a:buClr>
              <a:buSzPct val="100000"/>
              <a:buFont typeface="Georgia"/>
              <a:buNone/>
              <a:defRPr sz="3200">
                <a:solidFill>
                  <a:srgbClr val="FFFFFF"/>
                </a:solidFill>
              </a:defRPr>
            </a:lvl7pPr>
            <a:lvl8pPr marL="2743200" marR="0" lvl="7" indent="0" algn="l" rtl="0">
              <a:lnSpc>
                <a:spcPct val="100000"/>
              </a:lnSpc>
              <a:spcBef>
                <a:spcPts val="0"/>
              </a:spcBef>
              <a:spcAft>
                <a:spcPts val="900"/>
              </a:spcAft>
              <a:buClr>
                <a:srgbClr val="FFFFFF"/>
              </a:buClr>
              <a:buSzPct val="100000"/>
              <a:buFont typeface="Georgia"/>
              <a:buNone/>
              <a:defRPr sz="3200">
                <a:solidFill>
                  <a:srgbClr val="FFFFFF"/>
                </a:solidFill>
              </a:defRPr>
            </a:lvl8pPr>
            <a:lvl9pPr marL="3200400" marR="0" lvl="8" indent="0" algn="l" rtl="0">
              <a:lnSpc>
                <a:spcPct val="100000"/>
              </a:lnSpc>
              <a:spcBef>
                <a:spcPts val="0"/>
              </a:spcBef>
              <a:spcAft>
                <a:spcPts val="900"/>
              </a:spcAft>
              <a:buClr>
                <a:srgbClr val="FFFFFF"/>
              </a:buClr>
              <a:buSzPct val="100000"/>
              <a:buFont typeface="Georgia"/>
              <a:buNone/>
              <a:defRPr sz="3200">
                <a:solidFill>
                  <a:srgbClr val="FFFFFF"/>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over Slide: Colour">
    <p:spTree>
      <p:nvGrpSpPr>
        <p:cNvPr id="1" name="Shape 107"/>
        <p:cNvGrpSpPr/>
        <p:nvPr/>
      </p:nvGrpSpPr>
      <p:grpSpPr>
        <a:xfrm>
          <a:off x="0" y="0"/>
          <a:ext cx="0" cy="0"/>
          <a:chOff x="0" y="0"/>
          <a:chExt cx="0" cy="0"/>
        </a:xfrm>
      </p:grpSpPr>
      <p:sp>
        <p:nvSpPr>
          <p:cNvPr id="108" name="Shape 108"/>
          <p:cNvSpPr/>
          <p:nvPr/>
        </p:nvSpPr>
        <p:spPr>
          <a:xfrm>
            <a:off x="7391400" y="685800"/>
            <a:ext cx="1752600" cy="5486399"/>
          </a:xfrm>
          <a:prstGeom prst="rect">
            <a:avLst/>
          </a:prstGeom>
          <a:solidFill>
            <a:srgbClr val="FFC28B"/>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09" name="Shape 109"/>
          <p:cNvSpPr/>
          <p:nvPr/>
        </p:nvSpPr>
        <p:spPr>
          <a:xfrm>
            <a:off x="1752600" y="0"/>
            <a:ext cx="5638800" cy="685799"/>
          </a:xfrm>
          <a:prstGeom prst="rect">
            <a:avLst/>
          </a:prstGeom>
          <a:solidFill>
            <a:srgbClr val="FFA45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no" sz="1800" b="0" i="0" u="none" strike="noStrike" cap="none">
                <a:solidFill>
                  <a:schemeClr val="dk1"/>
                </a:solidFill>
                <a:latin typeface="Arial"/>
                <a:ea typeface="Arial"/>
                <a:cs typeface="Arial"/>
                <a:sym typeface="Arial"/>
              </a:rPr>
              <a:t> </a:t>
            </a:r>
          </a:p>
        </p:txBody>
      </p:sp>
      <p:sp>
        <p:nvSpPr>
          <p:cNvPr id="110" name="Shape 110"/>
          <p:cNvSpPr/>
          <p:nvPr/>
        </p:nvSpPr>
        <p:spPr>
          <a:xfrm>
            <a:off x="1752600" y="685800"/>
            <a:ext cx="5638800" cy="5486399"/>
          </a:xfrm>
          <a:prstGeom prst="rect">
            <a:avLst/>
          </a:prstGeom>
          <a:solidFill>
            <a:srgbClr val="DC69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nvGrpSpPr>
          <p:cNvPr id="111" name="Shape 111"/>
          <p:cNvGrpSpPr/>
          <p:nvPr/>
        </p:nvGrpSpPr>
        <p:grpSpPr>
          <a:xfrm>
            <a:off x="968591" y="6170990"/>
            <a:ext cx="914400" cy="533478"/>
            <a:chOff x="518031" y="978679"/>
            <a:chExt cx="4572003" cy="2667393"/>
          </a:xfrm>
        </p:grpSpPr>
        <p:sp>
          <p:nvSpPr>
            <p:cNvPr id="112" name="Shape 112"/>
            <p:cNvSpPr/>
            <p:nvPr/>
          </p:nvSpPr>
          <p:spPr>
            <a:xfrm>
              <a:off x="3295650" y="978679"/>
              <a:ext cx="1143000" cy="263100"/>
            </a:xfrm>
            <a:prstGeom prst="rect">
              <a:avLst/>
            </a:prstGeom>
            <a:solidFill>
              <a:srgbClr val="DC69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sp>
          <p:nvSpPr>
            <p:cNvPr id="113" name="Shape 113"/>
            <p:cNvSpPr/>
            <p:nvPr/>
          </p:nvSpPr>
          <p:spPr>
            <a:xfrm>
              <a:off x="518031" y="1922792"/>
              <a:ext cx="4572003" cy="1723280"/>
            </a:xfrm>
            <a:custGeom>
              <a:avLst/>
              <a:gdLst/>
              <a:ahLst/>
              <a:cxnLst/>
              <a:rect l="0" t="0" r="0" b="0"/>
              <a:pathLst>
                <a:path w="4127" h="1544" extrusionOk="0">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dirty="0">
                <a:solidFill>
                  <a:schemeClr val="dk1"/>
                </a:solidFill>
                <a:latin typeface="Arial"/>
                <a:ea typeface="Arial"/>
                <a:cs typeface="Arial"/>
                <a:sym typeface="Arial"/>
              </a:endParaRPr>
            </a:p>
          </p:txBody>
        </p:sp>
      </p:grpSp>
      <p:sp>
        <p:nvSpPr>
          <p:cNvPr id="114" name="Shape 114"/>
          <p:cNvSpPr txBox="1"/>
          <p:nvPr/>
        </p:nvSpPr>
        <p:spPr>
          <a:xfrm>
            <a:off x="1819275" y="304800"/>
            <a:ext cx="2514599" cy="2286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100" b="0" i="0" u="none" strike="noStrike" cap="none">
                <a:solidFill>
                  <a:srgbClr val="FFFFFF"/>
                </a:solidFill>
                <a:latin typeface="Arial"/>
                <a:ea typeface="Arial"/>
                <a:cs typeface="Arial"/>
                <a:sym typeface="Arial"/>
              </a:rPr>
              <a:t>www.pwc.</a:t>
            </a:r>
            <a:r>
              <a:rPr lang="no" sz="1100">
                <a:solidFill>
                  <a:srgbClr val="FFFFFF"/>
                </a:solidFill>
              </a:rPr>
              <a:t>no</a:t>
            </a:r>
          </a:p>
        </p:txBody>
      </p:sp>
      <p:sp>
        <p:nvSpPr>
          <p:cNvPr id="115" name="Shape 115"/>
          <p:cNvSpPr txBox="1">
            <a:spLocks noGrp="1"/>
          </p:cNvSpPr>
          <p:nvPr>
            <p:ph type="ctrTitle"/>
          </p:nvPr>
        </p:nvSpPr>
        <p:spPr>
          <a:xfrm>
            <a:off x="1895475" y="762000"/>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0"/>
              </a:spcAft>
              <a:buClr>
                <a:srgbClr val="FFFFFF"/>
              </a:buClr>
              <a:buSzPct val="100000"/>
              <a:buFont typeface="Georgia"/>
              <a:buNone/>
              <a:defRPr sz="3200">
                <a:solidFill>
                  <a:srgbClr val="FFFFFF"/>
                </a:solidFill>
              </a:defRPr>
            </a:lvl2pPr>
            <a:lvl3pPr marL="0" marR="0" lvl="2" indent="0" algn="l" rtl="0">
              <a:spcBef>
                <a:spcPts val="0"/>
              </a:spcBef>
              <a:buClr>
                <a:srgbClr val="FFFFFF"/>
              </a:buClr>
              <a:buSzPct val="100000"/>
              <a:defRPr sz="3200">
                <a:solidFill>
                  <a:srgbClr val="FFFFFF"/>
                </a:solidFill>
              </a:defRPr>
            </a:lvl3pPr>
            <a:lvl4pPr marL="0" marR="0" lvl="3" indent="0" algn="l" rtl="0">
              <a:spcBef>
                <a:spcPts val="0"/>
              </a:spcBef>
              <a:buClr>
                <a:srgbClr val="FFFFFF"/>
              </a:buClr>
              <a:buSzPct val="100000"/>
              <a:defRPr sz="3200">
                <a:solidFill>
                  <a:srgbClr val="FFFFFF"/>
                </a:solidFill>
              </a:defRPr>
            </a:lvl4pPr>
            <a:lvl5pPr marL="0" marR="0" lvl="4" indent="0" algn="l" rtl="0">
              <a:spcBef>
                <a:spcPts val="0"/>
              </a:spcBef>
              <a:buClr>
                <a:srgbClr val="FFFFFF"/>
              </a:buClr>
              <a:buSzPct val="100000"/>
              <a:defRPr sz="3200">
                <a:solidFill>
                  <a:srgbClr val="FFFFFF"/>
                </a:solidFill>
              </a:defRPr>
            </a:lvl5pPr>
            <a:lvl6pPr marL="0" marR="0" lvl="5" indent="0" algn="l" rtl="0">
              <a:spcBef>
                <a:spcPts val="0"/>
              </a:spcBef>
              <a:buClr>
                <a:srgbClr val="FFFFFF"/>
              </a:buClr>
              <a:buSzPct val="100000"/>
              <a:defRPr sz="3200">
                <a:solidFill>
                  <a:srgbClr val="FFFFFF"/>
                </a:solidFill>
              </a:defRPr>
            </a:lvl6pPr>
            <a:lvl7pPr marL="0" marR="0" lvl="6" indent="0" algn="l" rtl="0">
              <a:spcBef>
                <a:spcPts val="0"/>
              </a:spcBef>
              <a:buClr>
                <a:srgbClr val="FFFFFF"/>
              </a:buClr>
              <a:buSzPct val="100000"/>
              <a:defRPr sz="3200">
                <a:solidFill>
                  <a:srgbClr val="FFFFFF"/>
                </a:solidFill>
              </a:defRPr>
            </a:lvl7pPr>
            <a:lvl8pPr marL="0" marR="0" lvl="7" indent="0" algn="l" rtl="0">
              <a:spcBef>
                <a:spcPts val="0"/>
              </a:spcBef>
              <a:buClr>
                <a:srgbClr val="FFFFFF"/>
              </a:buClr>
              <a:buSzPct val="100000"/>
              <a:defRPr sz="3200">
                <a:solidFill>
                  <a:srgbClr val="FFFFFF"/>
                </a:solidFill>
              </a:defRPr>
            </a:lvl8pPr>
            <a:lvl9pPr marL="0" marR="0" lvl="8" indent="0" algn="l" rtl="0">
              <a:spcBef>
                <a:spcPts val="0"/>
              </a:spcBef>
              <a:buClr>
                <a:srgbClr val="FFFFFF"/>
              </a:buClr>
              <a:buSzPct val="100000"/>
              <a:defRPr sz="3200">
                <a:solidFill>
                  <a:srgbClr val="FFFFFF"/>
                </a:solidFill>
              </a:defRPr>
            </a:lvl9pPr>
          </a:lstStyle>
          <a:p>
            <a:endParaRPr/>
          </a:p>
        </p:txBody>
      </p:sp>
      <p:sp>
        <p:nvSpPr>
          <p:cNvPr id="116" name="Shape 116"/>
          <p:cNvSpPr txBox="1">
            <a:spLocks noGrp="1"/>
          </p:cNvSpPr>
          <p:nvPr>
            <p:ph type="subTitle" idx="1"/>
          </p:nvPr>
        </p:nvSpPr>
        <p:spPr>
          <a:xfrm>
            <a:off x="1895475" y="1842701"/>
            <a:ext cx="5343600" cy="9975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0"/>
              </a:spcAft>
              <a:buClr>
                <a:srgbClr val="FFFFFF"/>
              </a:buClr>
              <a:buSzPct val="100000"/>
              <a:buFont typeface="Georgia"/>
              <a:buNone/>
              <a:defRPr sz="3200">
                <a:solidFill>
                  <a:srgbClr val="FFFFFF"/>
                </a:solidFill>
              </a:defRPr>
            </a:lvl1pPr>
            <a:lvl2pPr marL="0" marR="0" lvl="1" indent="0" algn="l" rtl="0">
              <a:lnSpc>
                <a:spcPct val="100000"/>
              </a:lnSpc>
              <a:spcBef>
                <a:spcPts val="0"/>
              </a:spcBef>
              <a:spcAft>
                <a:spcPts val="900"/>
              </a:spcAft>
              <a:buClr>
                <a:srgbClr val="FFFFFF"/>
              </a:buClr>
              <a:buSzPct val="100000"/>
              <a:buFont typeface="Georgia"/>
              <a:buNone/>
              <a:defRPr sz="3200">
                <a:solidFill>
                  <a:srgbClr val="FFFFFF"/>
                </a:solidFill>
              </a:defRPr>
            </a:lvl2pPr>
            <a:lvl3pPr marL="457200" marR="0" lvl="2" indent="0" algn="l" rtl="0">
              <a:lnSpc>
                <a:spcPct val="100000"/>
              </a:lnSpc>
              <a:spcBef>
                <a:spcPts val="0"/>
              </a:spcBef>
              <a:spcAft>
                <a:spcPts val="900"/>
              </a:spcAft>
              <a:buClr>
                <a:srgbClr val="FFFFFF"/>
              </a:buClr>
              <a:buSzPct val="100000"/>
              <a:buFont typeface="Georgia"/>
              <a:buNone/>
              <a:defRPr sz="3200">
                <a:solidFill>
                  <a:srgbClr val="FFFFFF"/>
                </a:solidFill>
              </a:defRPr>
            </a:lvl3pPr>
            <a:lvl4pPr marL="914400" marR="0" lvl="3" indent="0" algn="l" rtl="0">
              <a:lnSpc>
                <a:spcPct val="100000"/>
              </a:lnSpc>
              <a:spcBef>
                <a:spcPts val="0"/>
              </a:spcBef>
              <a:spcAft>
                <a:spcPts val="900"/>
              </a:spcAft>
              <a:buClr>
                <a:srgbClr val="FFFFFF"/>
              </a:buClr>
              <a:buSzPct val="100000"/>
              <a:buFont typeface="Georgia"/>
              <a:buNone/>
              <a:defRPr sz="3200">
                <a:solidFill>
                  <a:srgbClr val="FFFFFF"/>
                </a:solidFill>
              </a:defRPr>
            </a:lvl4pPr>
            <a:lvl5pPr marL="1371600" marR="0" lvl="4" indent="0" algn="l" rtl="0">
              <a:lnSpc>
                <a:spcPct val="100000"/>
              </a:lnSpc>
              <a:spcBef>
                <a:spcPts val="0"/>
              </a:spcBef>
              <a:spcAft>
                <a:spcPts val="900"/>
              </a:spcAft>
              <a:buClr>
                <a:srgbClr val="FFFFFF"/>
              </a:buClr>
              <a:buSzPct val="100000"/>
              <a:buFont typeface="Georgia"/>
              <a:buNone/>
              <a:defRPr sz="3200">
                <a:solidFill>
                  <a:srgbClr val="FFFFFF"/>
                </a:solidFill>
              </a:defRPr>
            </a:lvl5pPr>
            <a:lvl6pPr marL="1828800" marR="0" lvl="5" indent="0" algn="l" rtl="0">
              <a:lnSpc>
                <a:spcPct val="100000"/>
              </a:lnSpc>
              <a:spcBef>
                <a:spcPts val="0"/>
              </a:spcBef>
              <a:spcAft>
                <a:spcPts val="900"/>
              </a:spcAft>
              <a:buClr>
                <a:srgbClr val="FFFFFF"/>
              </a:buClr>
              <a:buSzPct val="100000"/>
              <a:buFont typeface="Georgia"/>
              <a:buNone/>
              <a:defRPr sz="3200">
                <a:solidFill>
                  <a:srgbClr val="FFFFFF"/>
                </a:solidFill>
              </a:defRPr>
            </a:lvl6pPr>
            <a:lvl7pPr marL="2286000" marR="0" lvl="6" indent="0" algn="l" rtl="0">
              <a:lnSpc>
                <a:spcPct val="100000"/>
              </a:lnSpc>
              <a:spcBef>
                <a:spcPts val="0"/>
              </a:spcBef>
              <a:spcAft>
                <a:spcPts val="900"/>
              </a:spcAft>
              <a:buClr>
                <a:srgbClr val="FFFFFF"/>
              </a:buClr>
              <a:buSzPct val="100000"/>
              <a:buFont typeface="Georgia"/>
              <a:buNone/>
              <a:defRPr sz="3200">
                <a:solidFill>
                  <a:srgbClr val="FFFFFF"/>
                </a:solidFill>
              </a:defRPr>
            </a:lvl7pPr>
            <a:lvl8pPr marL="2743200" marR="0" lvl="7" indent="0" algn="l" rtl="0">
              <a:lnSpc>
                <a:spcPct val="100000"/>
              </a:lnSpc>
              <a:spcBef>
                <a:spcPts val="0"/>
              </a:spcBef>
              <a:spcAft>
                <a:spcPts val="900"/>
              </a:spcAft>
              <a:buClr>
                <a:srgbClr val="FFFFFF"/>
              </a:buClr>
              <a:buSzPct val="100000"/>
              <a:buFont typeface="Georgia"/>
              <a:buNone/>
              <a:defRPr sz="3200">
                <a:solidFill>
                  <a:srgbClr val="FFFFFF"/>
                </a:solidFill>
              </a:defRPr>
            </a:lvl8pPr>
            <a:lvl9pPr marL="3200400" marR="0" lvl="8" indent="0" algn="l" rtl="0">
              <a:lnSpc>
                <a:spcPct val="100000"/>
              </a:lnSpc>
              <a:spcBef>
                <a:spcPts val="0"/>
              </a:spcBef>
              <a:spcAft>
                <a:spcPts val="900"/>
              </a:spcAft>
              <a:buClr>
                <a:srgbClr val="FFFFFF"/>
              </a:buClr>
              <a:buSzPct val="100000"/>
              <a:buFont typeface="Georgia"/>
              <a:buNone/>
              <a:defRPr sz="3200">
                <a:solidFill>
                  <a:srgbClr val="FFFFFF"/>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ection Divider: Colour">
    <p:bg>
      <p:bgPr>
        <a:solidFill>
          <a:srgbClr val="DC6900"/>
        </a:solidFill>
        <a:effectLst/>
      </p:bgPr>
    </p:bg>
    <p:spTree>
      <p:nvGrpSpPr>
        <p:cNvPr id="1" name="Shape 133"/>
        <p:cNvGrpSpPr/>
        <p:nvPr/>
      </p:nvGrpSpPr>
      <p:grpSpPr>
        <a:xfrm>
          <a:off x="0" y="0"/>
          <a:ext cx="0" cy="0"/>
          <a:chOff x="0" y="0"/>
          <a:chExt cx="0" cy="0"/>
        </a:xfrm>
      </p:grpSpPr>
      <p:sp>
        <p:nvSpPr>
          <p:cNvPr id="134" name="Shape 134"/>
          <p:cNvSpPr txBox="1">
            <a:spLocks noGrp="1"/>
          </p:cNvSpPr>
          <p:nvPr>
            <p:ph type="subTitle" idx="1"/>
          </p:nvPr>
        </p:nvSpPr>
        <p:spPr>
          <a:xfrm>
            <a:off x="564600" y="1761175"/>
            <a:ext cx="8045999" cy="1371598"/>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900"/>
              </a:spcAft>
              <a:buClr>
                <a:srgbClr val="FFFFFF"/>
              </a:buClr>
              <a:buSzPct val="100000"/>
              <a:buFont typeface="Georgia"/>
              <a:buNone/>
              <a:defRPr sz="3200">
                <a:solidFill>
                  <a:srgbClr val="FFFFFF"/>
                </a:solidFill>
              </a:defRPr>
            </a:lvl1pPr>
            <a:lvl2pPr marL="457200" marR="0" lvl="1" indent="0" algn="ctr" rtl="0">
              <a:lnSpc>
                <a:spcPct val="100000"/>
              </a:lnSpc>
              <a:spcBef>
                <a:spcPts val="0"/>
              </a:spcBef>
              <a:spcAft>
                <a:spcPts val="900"/>
              </a:spcAft>
              <a:buClr>
                <a:srgbClr val="FFFFFF"/>
              </a:buClr>
              <a:buSzPct val="100000"/>
              <a:buFont typeface="Georgia"/>
              <a:buNone/>
              <a:defRPr sz="3200">
                <a:solidFill>
                  <a:srgbClr val="FFFFFF"/>
                </a:solidFill>
              </a:defRPr>
            </a:lvl2pPr>
            <a:lvl3pPr marL="914400" marR="0" lvl="2" indent="0" algn="ctr" rtl="0">
              <a:lnSpc>
                <a:spcPct val="100000"/>
              </a:lnSpc>
              <a:spcBef>
                <a:spcPts val="0"/>
              </a:spcBef>
              <a:spcAft>
                <a:spcPts val="900"/>
              </a:spcAft>
              <a:buClr>
                <a:srgbClr val="FFFFFF"/>
              </a:buClr>
              <a:buSzPct val="100000"/>
              <a:buFont typeface="Georgia"/>
              <a:buNone/>
              <a:defRPr sz="3200">
                <a:solidFill>
                  <a:srgbClr val="FFFFFF"/>
                </a:solidFill>
              </a:defRPr>
            </a:lvl3pPr>
            <a:lvl4pPr marL="1371600" marR="0" lvl="3" indent="0" algn="ctr" rtl="0">
              <a:lnSpc>
                <a:spcPct val="100000"/>
              </a:lnSpc>
              <a:spcBef>
                <a:spcPts val="0"/>
              </a:spcBef>
              <a:spcAft>
                <a:spcPts val="900"/>
              </a:spcAft>
              <a:buClr>
                <a:srgbClr val="FFFFFF"/>
              </a:buClr>
              <a:buSzPct val="100000"/>
              <a:buFont typeface="Georgia"/>
              <a:buNone/>
              <a:defRPr sz="3200">
                <a:solidFill>
                  <a:srgbClr val="FFFFFF"/>
                </a:solidFill>
              </a:defRPr>
            </a:lvl4pPr>
            <a:lvl5pPr marL="1828800" marR="0" lvl="4" indent="0" algn="ctr" rtl="0">
              <a:lnSpc>
                <a:spcPct val="100000"/>
              </a:lnSpc>
              <a:spcBef>
                <a:spcPts val="0"/>
              </a:spcBef>
              <a:spcAft>
                <a:spcPts val="900"/>
              </a:spcAft>
              <a:buClr>
                <a:srgbClr val="FFFFFF"/>
              </a:buClr>
              <a:buSzPct val="100000"/>
              <a:buFont typeface="Georgia"/>
              <a:buNone/>
              <a:defRPr sz="3200">
                <a:solidFill>
                  <a:srgbClr val="FFFFFF"/>
                </a:solidFill>
              </a:defRPr>
            </a:lvl5pPr>
            <a:lvl6pPr marL="2286000" marR="0" lvl="5" indent="0" algn="ctr" rtl="0">
              <a:lnSpc>
                <a:spcPct val="100000"/>
              </a:lnSpc>
              <a:spcBef>
                <a:spcPts val="0"/>
              </a:spcBef>
              <a:spcAft>
                <a:spcPts val="900"/>
              </a:spcAft>
              <a:buClr>
                <a:srgbClr val="FFFFFF"/>
              </a:buClr>
              <a:buSzPct val="100000"/>
              <a:buFont typeface="Georgia"/>
              <a:buNone/>
              <a:defRPr sz="3200">
                <a:solidFill>
                  <a:srgbClr val="FFFFFF"/>
                </a:solidFill>
              </a:defRPr>
            </a:lvl6pPr>
            <a:lvl7pPr marL="2743200" marR="0" lvl="6" indent="0" algn="ctr" rtl="0">
              <a:lnSpc>
                <a:spcPct val="100000"/>
              </a:lnSpc>
              <a:spcBef>
                <a:spcPts val="0"/>
              </a:spcBef>
              <a:spcAft>
                <a:spcPts val="900"/>
              </a:spcAft>
              <a:buClr>
                <a:srgbClr val="FFFFFF"/>
              </a:buClr>
              <a:buSzPct val="100000"/>
              <a:buFont typeface="Georgia"/>
              <a:buNone/>
              <a:defRPr sz="3200">
                <a:solidFill>
                  <a:srgbClr val="FFFFFF"/>
                </a:solidFill>
              </a:defRPr>
            </a:lvl7pPr>
            <a:lvl8pPr marL="3200400" marR="0" lvl="7" indent="0" algn="ctr" rtl="0">
              <a:lnSpc>
                <a:spcPct val="100000"/>
              </a:lnSpc>
              <a:spcBef>
                <a:spcPts val="0"/>
              </a:spcBef>
              <a:spcAft>
                <a:spcPts val="900"/>
              </a:spcAft>
              <a:buClr>
                <a:srgbClr val="FFFFFF"/>
              </a:buClr>
              <a:buSzPct val="100000"/>
              <a:buFont typeface="Georgia"/>
              <a:buNone/>
              <a:defRPr sz="3200">
                <a:solidFill>
                  <a:srgbClr val="FFFFFF"/>
                </a:solidFill>
              </a:defRPr>
            </a:lvl8pPr>
            <a:lvl9pPr marL="3657600" marR="0" lvl="8" indent="0" algn="ctr" rtl="0">
              <a:lnSpc>
                <a:spcPct val="100000"/>
              </a:lnSpc>
              <a:spcBef>
                <a:spcPts val="0"/>
              </a:spcBef>
              <a:spcAft>
                <a:spcPts val="900"/>
              </a:spcAft>
              <a:buClr>
                <a:srgbClr val="FFFFFF"/>
              </a:buClr>
              <a:buSzPct val="100000"/>
              <a:buFont typeface="Arial"/>
              <a:buNone/>
              <a:defRPr sz="3200">
                <a:solidFill>
                  <a:srgbClr val="FFFFFF"/>
                </a:solidFill>
              </a:defRPr>
            </a:lvl9pPr>
          </a:lstStyle>
          <a:p>
            <a:endParaRPr/>
          </a:p>
        </p:txBody>
      </p:sp>
      <p:sp>
        <p:nvSpPr>
          <p:cNvPr id="135" name="Shape 135"/>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000" b="0" i="0" u="none" strike="noStrike" cap="none">
                <a:solidFill>
                  <a:srgbClr val="FFFFFF"/>
                </a:solidFill>
                <a:latin typeface="Arial"/>
                <a:ea typeface="Arial"/>
                <a:cs typeface="Arial"/>
                <a:sym typeface="Arial"/>
              </a:rPr>
              <a:t>PwC</a:t>
            </a:r>
          </a:p>
        </p:txBody>
      </p:sp>
      <p:sp>
        <p:nvSpPr>
          <p:cNvPr id="136" name="Shape 136"/>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Font typeface="Arial"/>
              <a:buNone/>
            </a:pPr>
            <a:endParaRPr dirty="0"/>
          </a:p>
        </p:txBody>
      </p:sp>
      <p:sp>
        <p:nvSpPr>
          <p:cNvPr id="137" name="Shape 137"/>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FFFFFF"/>
              </a:buClr>
              <a:buFont typeface="Arial"/>
              <a:buNone/>
            </a:pPr>
            <a:endParaRPr dirty="0"/>
          </a:p>
        </p:txBody>
      </p:sp>
      <p:sp>
        <p:nvSpPr>
          <p:cNvPr id="138" name="Shape 138"/>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no" sz="1000" b="0" i="0" u="none" strike="noStrike" cap="none">
                <a:solidFill>
                  <a:srgbClr val="FFFFFF"/>
                </a:solidFill>
                <a:latin typeface="Arial"/>
                <a:ea typeface="Arial"/>
                <a:cs typeface="Arial"/>
                <a:sym typeface="Arial"/>
              </a:rPr>
              <a:t>‹#›</a:t>
            </a:fld>
            <a:endParaRPr lang="no" sz="1000" b="0" i="0" u="none" strike="noStrike" cap="none">
              <a:solidFill>
                <a:srgbClr val="FFFFFF"/>
              </a:solidFill>
              <a:latin typeface="Arial"/>
              <a:ea typeface="Arial"/>
              <a:cs typeface="Arial"/>
              <a:sym typeface="Arial"/>
            </a:endParaRPr>
          </a:p>
        </p:txBody>
      </p:sp>
      <p:sp>
        <p:nvSpPr>
          <p:cNvPr id="139" name="Shape 139"/>
          <p:cNvSpPr txBox="1">
            <a:spLocks noGrp="1"/>
          </p:cNvSpPr>
          <p:nvPr>
            <p:ph type="title"/>
          </p:nvPr>
        </p:nvSpPr>
        <p:spPr>
          <a:xfrm>
            <a:off x="564600" y="663325"/>
            <a:ext cx="8045999" cy="914400"/>
          </a:xfrm>
          <a:prstGeom prst="rect">
            <a:avLst/>
          </a:prstGeom>
          <a:noFill/>
          <a:ln>
            <a:noFill/>
          </a:ln>
        </p:spPr>
        <p:txBody>
          <a:bodyPr lIns="91425" tIns="91425" rIns="91425" bIns="91425" anchor="t" anchorCtr="0"/>
          <a:lstStyle>
            <a:lvl1pPr lvl="0" rtl="0">
              <a:spcBef>
                <a:spcPts val="0"/>
              </a:spcBef>
              <a:buClr>
                <a:srgbClr val="FFFFFF"/>
              </a:buClr>
              <a:buSzPct val="100000"/>
              <a:defRPr sz="3200">
                <a:solidFill>
                  <a:srgbClr val="FFFFFF"/>
                </a:solidFill>
              </a:defRPr>
            </a:lvl1pPr>
            <a:lvl2pPr lvl="1" rtl="0">
              <a:spcBef>
                <a:spcPts val="0"/>
              </a:spcBef>
              <a:buClr>
                <a:srgbClr val="FFFFFF"/>
              </a:buClr>
              <a:buSzPct val="100000"/>
              <a:defRPr sz="3200">
                <a:solidFill>
                  <a:srgbClr val="FFFFFF"/>
                </a:solidFill>
              </a:defRPr>
            </a:lvl2pPr>
            <a:lvl3pPr lvl="2" rtl="0">
              <a:spcBef>
                <a:spcPts val="0"/>
              </a:spcBef>
              <a:buClr>
                <a:srgbClr val="FFFFFF"/>
              </a:buClr>
              <a:buSzPct val="100000"/>
              <a:defRPr sz="3200">
                <a:solidFill>
                  <a:srgbClr val="FFFFFF"/>
                </a:solidFill>
              </a:defRPr>
            </a:lvl3pPr>
            <a:lvl4pPr lvl="3" rtl="0">
              <a:spcBef>
                <a:spcPts val="0"/>
              </a:spcBef>
              <a:buClr>
                <a:srgbClr val="FFFFFF"/>
              </a:buClr>
              <a:buSzPct val="100000"/>
              <a:defRPr sz="3200">
                <a:solidFill>
                  <a:srgbClr val="FFFFFF"/>
                </a:solidFill>
              </a:defRPr>
            </a:lvl4pPr>
            <a:lvl5pPr lvl="4" rtl="0">
              <a:spcBef>
                <a:spcPts val="0"/>
              </a:spcBef>
              <a:buClr>
                <a:srgbClr val="FFFFFF"/>
              </a:buClr>
              <a:buSzPct val="100000"/>
              <a:defRPr sz="3200">
                <a:solidFill>
                  <a:srgbClr val="FFFFFF"/>
                </a:solidFill>
              </a:defRPr>
            </a:lvl5pPr>
            <a:lvl6pPr lvl="5" rtl="0">
              <a:spcBef>
                <a:spcPts val="0"/>
              </a:spcBef>
              <a:buClr>
                <a:srgbClr val="FFFFFF"/>
              </a:buClr>
              <a:buSzPct val="100000"/>
              <a:defRPr sz="3200">
                <a:solidFill>
                  <a:srgbClr val="FFFFFF"/>
                </a:solidFill>
              </a:defRPr>
            </a:lvl6pPr>
            <a:lvl7pPr lvl="6" rtl="0">
              <a:spcBef>
                <a:spcPts val="0"/>
              </a:spcBef>
              <a:buClr>
                <a:srgbClr val="FFFFFF"/>
              </a:buClr>
              <a:buSzPct val="100000"/>
              <a:defRPr sz="3200">
                <a:solidFill>
                  <a:srgbClr val="FFFFFF"/>
                </a:solidFill>
              </a:defRPr>
            </a:lvl7pPr>
            <a:lvl8pPr lvl="7" rtl="0">
              <a:spcBef>
                <a:spcPts val="0"/>
              </a:spcBef>
              <a:buClr>
                <a:srgbClr val="FFFFFF"/>
              </a:buClr>
              <a:buSzPct val="100000"/>
              <a:defRPr sz="3200">
                <a:solidFill>
                  <a:srgbClr val="FFFFFF"/>
                </a:solidFill>
              </a:defRPr>
            </a:lvl8pPr>
            <a:lvl9pPr lvl="8" rtl="0">
              <a:spcBef>
                <a:spcPts val="0"/>
              </a:spcBef>
              <a:buClr>
                <a:srgbClr val="FFFFFF"/>
              </a:buClr>
              <a:buSzPct val="100000"/>
              <a:defRPr sz="3200">
                <a:solidFill>
                  <a:srgbClr val="FFFFFF"/>
                </a:solidFill>
              </a:defRPr>
            </a:lvl9pPr>
          </a:lstStyle>
          <a:p>
            <a:endParaRPr/>
          </a:p>
        </p:txBody>
      </p:sp>
      <p:cxnSp>
        <p:nvCxnSpPr>
          <p:cNvPr id="140" name="Shape 140"/>
          <p:cNvCxnSpPr/>
          <p:nvPr/>
        </p:nvCxnSpPr>
        <p:spPr>
          <a:xfrm rot="10800000" flipH="1">
            <a:off x="435825" y="609724"/>
            <a:ext cx="8155800" cy="189899"/>
          </a:xfrm>
          <a:prstGeom prst="bentConnector3">
            <a:avLst>
              <a:gd name="adj1" fmla="val -44"/>
            </a:avLst>
          </a:prstGeom>
          <a:noFill/>
          <a:ln w="19050" cap="flat" cmpd="sng">
            <a:solidFill>
              <a:srgbClr val="FFFFFF"/>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Divider: Content">
    <p:bg>
      <p:bgPr>
        <a:solidFill>
          <a:srgbClr val="DC6900"/>
        </a:solidFill>
        <a:effectLst/>
      </p:bgPr>
    </p:bg>
    <p:spTree>
      <p:nvGrpSpPr>
        <p:cNvPr id="1" name="Shape 141"/>
        <p:cNvGrpSpPr/>
        <p:nvPr/>
      </p:nvGrpSpPr>
      <p:grpSpPr>
        <a:xfrm>
          <a:off x="0" y="0"/>
          <a:ext cx="0" cy="0"/>
          <a:chOff x="0" y="0"/>
          <a:chExt cx="0" cy="0"/>
        </a:xfrm>
      </p:grpSpPr>
      <p:sp>
        <p:nvSpPr>
          <p:cNvPr id="142" name="Shape 142"/>
          <p:cNvSpPr txBox="1">
            <a:spLocks noGrp="1"/>
          </p:cNvSpPr>
          <p:nvPr>
            <p:ph type="subTitle" idx="1"/>
          </p:nvPr>
        </p:nvSpPr>
        <p:spPr>
          <a:xfrm>
            <a:off x="564600" y="1761175"/>
            <a:ext cx="8045999" cy="1101300"/>
          </a:xfrm>
          <a:prstGeom prst="rect">
            <a:avLst/>
          </a:prstGeom>
          <a:noFill/>
          <a:ln>
            <a:noFill/>
          </a:ln>
        </p:spPr>
        <p:txBody>
          <a:bodyPr lIns="91425" tIns="91425" rIns="91425" bIns="91425" anchor="t" anchorCtr="0"/>
          <a:lstStyle>
            <a:lvl1pPr marL="0" marR="0" lvl="0" indent="0" algn="l" rtl="0">
              <a:lnSpc>
                <a:spcPct val="90000"/>
              </a:lnSpc>
              <a:spcBef>
                <a:spcPts val="0"/>
              </a:spcBef>
              <a:spcAft>
                <a:spcPts val="900"/>
              </a:spcAft>
              <a:buClr>
                <a:srgbClr val="FFFFFF"/>
              </a:buClr>
              <a:buSzPct val="100000"/>
              <a:buFont typeface="Georgia"/>
              <a:buNone/>
              <a:defRPr sz="3200">
                <a:solidFill>
                  <a:srgbClr val="FFFFFF"/>
                </a:solidFill>
              </a:defRPr>
            </a:lvl1pPr>
            <a:lvl2pPr marL="457200" marR="0" lvl="1" indent="0" algn="ctr" rtl="0">
              <a:lnSpc>
                <a:spcPct val="100000"/>
              </a:lnSpc>
              <a:spcBef>
                <a:spcPts val="0"/>
              </a:spcBef>
              <a:spcAft>
                <a:spcPts val="900"/>
              </a:spcAft>
              <a:buClr>
                <a:srgbClr val="FFFFFF"/>
              </a:buClr>
              <a:buSzPct val="100000"/>
              <a:buFont typeface="Georgia"/>
              <a:buNone/>
              <a:defRPr sz="3200">
                <a:solidFill>
                  <a:srgbClr val="FFFFFF"/>
                </a:solidFill>
              </a:defRPr>
            </a:lvl2pPr>
            <a:lvl3pPr marL="914400" marR="0" lvl="2" indent="0" algn="ctr" rtl="0">
              <a:lnSpc>
                <a:spcPct val="100000"/>
              </a:lnSpc>
              <a:spcBef>
                <a:spcPts val="0"/>
              </a:spcBef>
              <a:spcAft>
                <a:spcPts val="900"/>
              </a:spcAft>
              <a:buClr>
                <a:srgbClr val="FFFFFF"/>
              </a:buClr>
              <a:buSzPct val="100000"/>
              <a:buFont typeface="Georgia"/>
              <a:buNone/>
              <a:defRPr sz="3200">
                <a:solidFill>
                  <a:srgbClr val="FFFFFF"/>
                </a:solidFill>
              </a:defRPr>
            </a:lvl3pPr>
            <a:lvl4pPr marL="1371600" marR="0" lvl="3" indent="0" algn="ctr" rtl="0">
              <a:lnSpc>
                <a:spcPct val="100000"/>
              </a:lnSpc>
              <a:spcBef>
                <a:spcPts val="0"/>
              </a:spcBef>
              <a:spcAft>
                <a:spcPts val="900"/>
              </a:spcAft>
              <a:buClr>
                <a:srgbClr val="FFFFFF"/>
              </a:buClr>
              <a:buSzPct val="100000"/>
              <a:buFont typeface="Georgia"/>
              <a:buNone/>
              <a:defRPr sz="3200">
                <a:solidFill>
                  <a:srgbClr val="FFFFFF"/>
                </a:solidFill>
              </a:defRPr>
            </a:lvl4pPr>
            <a:lvl5pPr marL="1828800" marR="0" lvl="4" indent="0" algn="ctr" rtl="0">
              <a:lnSpc>
                <a:spcPct val="100000"/>
              </a:lnSpc>
              <a:spcBef>
                <a:spcPts val="0"/>
              </a:spcBef>
              <a:spcAft>
                <a:spcPts val="900"/>
              </a:spcAft>
              <a:buClr>
                <a:srgbClr val="FFFFFF"/>
              </a:buClr>
              <a:buSzPct val="100000"/>
              <a:buFont typeface="Georgia"/>
              <a:buNone/>
              <a:defRPr sz="3200">
                <a:solidFill>
                  <a:srgbClr val="FFFFFF"/>
                </a:solidFill>
              </a:defRPr>
            </a:lvl5pPr>
            <a:lvl6pPr marL="2286000" marR="0" lvl="5" indent="0" algn="ctr" rtl="0">
              <a:lnSpc>
                <a:spcPct val="100000"/>
              </a:lnSpc>
              <a:spcBef>
                <a:spcPts val="0"/>
              </a:spcBef>
              <a:spcAft>
                <a:spcPts val="900"/>
              </a:spcAft>
              <a:buClr>
                <a:srgbClr val="FFFFFF"/>
              </a:buClr>
              <a:buSzPct val="100000"/>
              <a:buFont typeface="Georgia"/>
              <a:buNone/>
              <a:defRPr sz="3200">
                <a:solidFill>
                  <a:srgbClr val="FFFFFF"/>
                </a:solidFill>
              </a:defRPr>
            </a:lvl6pPr>
            <a:lvl7pPr marL="2743200" marR="0" lvl="6" indent="0" algn="ctr" rtl="0">
              <a:lnSpc>
                <a:spcPct val="100000"/>
              </a:lnSpc>
              <a:spcBef>
                <a:spcPts val="0"/>
              </a:spcBef>
              <a:spcAft>
                <a:spcPts val="900"/>
              </a:spcAft>
              <a:buClr>
                <a:srgbClr val="FFFFFF"/>
              </a:buClr>
              <a:buSzPct val="100000"/>
              <a:buFont typeface="Georgia"/>
              <a:buNone/>
              <a:defRPr sz="3200">
                <a:solidFill>
                  <a:srgbClr val="FFFFFF"/>
                </a:solidFill>
              </a:defRPr>
            </a:lvl7pPr>
            <a:lvl8pPr marL="3200400" marR="0" lvl="7" indent="0" algn="ctr" rtl="0">
              <a:lnSpc>
                <a:spcPct val="100000"/>
              </a:lnSpc>
              <a:spcBef>
                <a:spcPts val="0"/>
              </a:spcBef>
              <a:spcAft>
                <a:spcPts val="900"/>
              </a:spcAft>
              <a:buClr>
                <a:srgbClr val="FFFFFF"/>
              </a:buClr>
              <a:buSzPct val="100000"/>
              <a:buFont typeface="Georgia"/>
              <a:buNone/>
              <a:defRPr sz="3200">
                <a:solidFill>
                  <a:srgbClr val="FFFFFF"/>
                </a:solidFill>
              </a:defRPr>
            </a:lvl8pPr>
            <a:lvl9pPr marL="3657600" marR="0" lvl="8" indent="0" algn="ctr" rtl="0">
              <a:lnSpc>
                <a:spcPct val="100000"/>
              </a:lnSpc>
              <a:spcBef>
                <a:spcPts val="0"/>
              </a:spcBef>
              <a:spcAft>
                <a:spcPts val="900"/>
              </a:spcAft>
              <a:buClr>
                <a:srgbClr val="FFFFFF"/>
              </a:buClr>
              <a:buSzPct val="100000"/>
              <a:buFont typeface="Arial"/>
              <a:buNone/>
              <a:defRPr sz="3200">
                <a:solidFill>
                  <a:srgbClr val="FFFFFF"/>
                </a:solidFill>
              </a:defRPr>
            </a:lvl9pPr>
          </a:lstStyle>
          <a:p>
            <a:endParaRPr/>
          </a:p>
        </p:txBody>
      </p:sp>
      <p:sp>
        <p:nvSpPr>
          <p:cNvPr id="143" name="Shape 143"/>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000" b="0" i="0" u="none" strike="noStrike" cap="none">
                <a:solidFill>
                  <a:srgbClr val="FFFFFF"/>
                </a:solidFill>
                <a:latin typeface="Arial"/>
                <a:ea typeface="Arial"/>
                <a:cs typeface="Arial"/>
                <a:sym typeface="Arial"/>
              </a:rPr>
              <a:t>PwC</a:t>
            </a:r>
          </a:p>
        </p:txBody>
      </p:sp>
      <p:sp>
        <p:nvSpPr>
          <p:cNvPr id="144" name="Shape 144"/>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Font typeface="Arial"/>
              <a:buNone/>
            </a:pPr>
            <a:endParaRPr dirty="0"/>
          </a:p>
        </p:txBody>
      </p:sp>
      <p:sp>
        <p:nvSpPr>
          <p:cNvPr id="145" name="Shape 145"/>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FFFFFF"/>
              </a:buClr>
              <a:buFont typeface="Arial"/>
              <a:buNone/>
            </a:pPr>
            <a:endParaRPr dirty="0"/>
          </a:p>
        </p:txBody>
      </p:sp>
      <p:sp>
        <p:nvSpPr>
          <p:cNvPr id="146" name="Shape 146"/>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no" sz="1000" b="0" i="0" u="none" strike="noStrike" cap="none">
                <a:solidFill>
                  <a:srgbClr val="FFFFFF"/>
                </a:solidFill>
                <a:latin typeface="Arial"/>
                <a:ea typeface="Arial"/>
                <a:cs typeface="Arial"/>
                <a:sym typeface="Arial"/>
              </a:rPr>
              <a:t>‹#›</a:t>
            </a:fld>
            <a:endParaRPr lang="no" sz="1000" b="0" i="0" u="none" strike="noStrike" cap="none">
              <a:solidFill>
                <a:srgbClr val="FFFFFF"/>
              </a:solidFill>
              <a:latin typeface="Arial"/>
              <a:ea typeface="Arial"/>
              <a:cs typeface="Arial"/>
              <a:sym typeface="Arial"/>
            </a:endParaRPr>
          </a:p>
        </p:txBody>
      </p:sp>
      <p:sp>
        <p:nvSpPr>
          <p:cNvPr id="147" name="Shape 147"/>
          <p:cNvSpPr txBox="1">
            <a:spLocks noGrp="1"/>
          </p:cNvSpPr>
          <p:nvPr>
            <p:ph type="title"/>
          </p:nvPr>
        </p:nvSpPr>
        <p:spPr>
          <a:xfrm>
            <a:off x="564600" y="663325"/>
            <a:ext cx="8045999" cy="914400"/>
          </a:xfrm>
          <a:prstGeom prst="rect">
            <a:avLst/>
          </a:prstGeom>
          <a:noFill/>
          <a:ln>
            <a:noFill/>
          </a:ln>
        </p:spPr>
        <p:txBody>
          <a:bodyPr lIns="91425" tIns="91425" rIns="91425" bIns="91425" anchor="t" anchorCtr="0"/>
          <a:lstStyle>
            <a:lvl1pPr lvl="0" rtl="0">
              <a:spcBef>
                <a:spcPts val="0"/>
              </a:spcBef>
              <a:buClr>
                <a:srgbClr val="FFFFFF"/>
              </a:buClr>
              <a:buSzPct val="100000"/>
              <a:defRPr sz="3200">
                <a:solidFill>
                  <a:srgbClr val="FFFFFF"/>
                </a:solidFill>
              </a:defRPr>
            </a:lvl1pPr>
            <a:lvl2pPr lvl="1" rtl="0">
              <a:spcBef>
                <a:spcPts val="0"/>
              </a:spcBef>
              <a:buClr>
                <a:srgbClr val="FFFFFF"/>
              </a:buClr>
              <a:buSzPct val="100000"/>
              <a:defRPr sz="3200">
                <a:solidFill>
                  <a:srgbClr val="FFFFFF"/>
                </a:solidFill>
              </a:defRPr>
            </a:lvl2pPr>
            <a:lvl3pPr lvl="2" rtl="0">
              <a:spcBef>
                <a:spcPts val="0"/>
              </a:spcBef>
              <a:buClr>
                <a:srgbClr val="FFFFFF"/>
              </a:buClr>
              <a:buSzPct val="100000"/>
              <a:defRPr sz="3200">
                <a:solidFill>
                  <a:srgbClr val="FFFFFF"/>
                </a:solidFill>
              </a:defRPr>
            </a:lvl3pPr>
            <a:lvl4pPr lvl="3" rtl="0">
              <a:spcBef>
                <a:spcPts val="0"/>
              </a:spcBef>
              <a:buClr>
                <a:srgbClr val="FFFFFF"/>
              </a:buClr>
              <a:buSzPct val="100000"/>
              <a:defRPr sz="3200">
                <a:solidFill>
                  <a:srgbClr val="FFFFFF"/>
                </a:solidFill>
              </a:defRPr>
            </a:lvl4pPr>
            <a:lvl5pPr lvl="4" rtl="0">
              <a:spcBef>
                <a:spcPts val="0"/>
              </a:spcBef>
              <a:buClr>
                <a:srgbClr val="FFFFFF"/>
              </a:buClr>
              <a:buSzPct val="100000"/>
              <a:defRPr sz="3200">
                <a:solidFill>
                  <a:srgbClr val="FFFFFF"/>
                </a:solidFill>
              </a:defRPr>
            </a:lvl5pPr>
            <a:lvl6pPr lvl="5" rtl="0">
              <a:spcBef>
                <a:spcPts val="0"/>
              </a:spcBef>
              <a:buClr>
                <a:srgbClr val="FFFFFF"/>
              </a:buClr>
              <a:buSzPct val="100000"/>
              <a:defRPr sz="3200">
                <a:solidFill>
                  <a:srgbClr val="FFFFFF"/>
                </a:solidFill>
              </a:defRPr>
            </a:lvl6pPr>
            <a:lvl7pPr lvl="6" rtl="0">
              <a:spcBef>
                <a:spcPts val="0"/>
              </a:spcBef>
              <a:buClr>
                <a:srgbClr val="FFFFFF"/>
              </a:buClr>
              <a:buSzPct val="100000"/>
              <a:defRPr sz="3200">
                <a:solidFill>
                  <a:srgbClr val="FFFFFF"/>
                </a:solidFill>
              </a:defRPr>
            </a:lvl7pPr>
            <a:lvl8pPr lvl="7" rtl="0">
              <a:spcBef>
                <a:spcPts val="0"/>
              </a:spcBef>
              <a:buClr>
                <a:srgbClr val="FFFFFF"/>
              </a:buClr>
              <a:buSzPct val="100000"/>
              <a:defRPr sz="3200">
                <a:solidFill>
                  <a:srgbClr val="FFFFFF"/>
                </a:solidFill>
              </a:defRPr>
            </a:lvl8pPr>
            <a:lvl9pPr lvl="8" rtl="0">
              <a:spcBef>
                <a:spcPts val="0"/>
              </a:spcBef>
              <a:buClr>
                <a:srgbClr val="FFFFFF"/>
              </a:buClr>
              <a:buSzPct val="100000"/>
              <a:defRPr sz="3200">
                <a:solidFill>
                  <a:srgbClr val="FFFFFF"/>
                </a:solidFill>
              </a:defRPr>
            </a:lvl9pPr>
          </a:lstStyle>
          <a:p>
            <a:endParaRPr/>
          </a:p>
        </p:txBody>
      </p:sp>
      <p:cxnSp>
        <p:nvCxnSpPr>
          <p:cNvPr id="148" name="Shape 148"/>
          <p:cNvCxnSpPr/>
          <p:nvPr/>
        </p:nvCxnSpPr>
        <p:spPr>
          <a:xfrm rot="10800000" flipH="1">
            <a:off x="435825" y="609724"/>
            <a:ext cx="8155800" cy="189899"/>
          </a:xfrm>
          <a:prstGeom prst="bentConnector3">
            <a:avLst>
              <a:gd name="adj1" fmla="val -44"/>
            </a:avLst>
          </a:prstGeom>
          <a:noFill/>
          <a:ln w="19050" cap="flat" cmpd="sng">
            <a:solidFill>
              <a:srgbClr val="FFFFFF"/>
            </a:solidFill>
            <a:prstDash val="solid"/>
            <a:round/>
            <a:headEnd type="none" w="med" len="med"/>
            <a:tailEnd type="none" w="med" len="med"/>
          </a:ln>
        </p:spPr>
      </p:cxnSp>
      <p:sp>
        <p:nvSpPr>
          <p:cNvPr id="149" name="Shape 149"/>
          <p:cNvSpPr txBox="1">
            <a:spLocks noGrp="1"/>
          </p:cNvSpPr>
          <p:nvPr>
            <p:ph type="body" idx="2"/>
          </p:nvPr>
        </p:nvSpPr>
        <p:spPr>
          <a:xfrm>
            <a:off x="533400" y="2862386"/>
            <a:ext cx="3962399" cy="3309898"/>
          </a:xfrm>
          <a:prstGeom prst="rect">
            <a:avLst/>
          </a:prstGeom>
          <a:noFill/>
          <a:ln>
            <a:noFill/>
          </a:ln>
        </p:spPr>
        <p:txBody>
          <a:bodyPr lIns="91425" tIns="91425" rIns="91425" bIns="91425" anchor="t" anchorCtr="0"/>
          <a:lstStyle>
            <a:lvl1pPr lvl="0" rtl="0">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 Two">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4648808" y="1680243"/>
            <a:ext cx="3856799" cy="4011000"/>
          </a:xfrm>
          <a:prstGeom prst="rect">
            <a:avLst/>
          </a:prstGeom>
          <a:noFill/>
          <a:ln>
            <a:noFill/>
          </a:ln>
        </p:spPr>
        <p:txBody>
          <a:bodyPr lIns="91425" tIns="91425" rIns="91425" bIns="91425" anchor="t" anchorCtr="0"/>
          <a:lstStyle>
            <a:lvl1pPr lvl="0" rtl="0">
              <a:lnSpc>
                <a:spcPct val="100000"/>
              </a:lnSpc>
              <a:spcBef>
                <a:spcPts val="0"/>
              </a:spcBef>
              <a:defRPr/>
            </a:lvl1pPr>
            <a:lvl2pPr lvl="1" rtl="0">
              <a:lnSpc>
                <a:spcPct val="100000"/>
              </a:lnSpc>
              <a:spcBef>
                <a:spcPts val="0"/>
              </a:spcBef>
              <a:defRPr/>
            </a:lvl2pPr>
            <a:lvl3pPr lvl="2" rtl="0">
              <a:lnSpc>
                <a:spcPct val="100000"/>
              </a:lnSpc>
              <a:spcBef>
                <a:spcPts val="0"/>
              </a:spcBef>
              <a:defRPr/>
            </a:lvl3pPr>
            <a:lvl4pPr lvl="3" rtl="0">
              <a:lnSpc>
                <a:spcPct val="100000"/>
              </a:lnSpc>
              <a:spcBef>
                <a:spcPts val="0"/>
              </a:spcBef>
              <a:defRPr/>
            </a:lvl4pPr>
            <a:lvl5pPr lvl="4" rtl="0">
              <a:lnSpc>
                <a:spcPct val="100000"/>
              </a:lnSpc>
              <a:spcBef>
                <a:spcPts val="0"/>
              </a:spcBef>
              <a:defRPr/>
            </a:lvl5pPr>
            <a:lvl6pPr lvl="5" rtl="0">
              <a:lnSpc>
                <a:spcPct val="100000"/>
              </a:lnSpc>
              <a:spcBef>
                <a:spcPts val="0"/>
              </a:spcBef>
              <a:defRPr/>
            </a:lvl6pPr>
            <a:lvl7pPr lvl="6" rtl="0">
              <a:lnSpc>
                <a:spcPct val="100000"/>
              </a:lnSpc>
              <a:spcBef>
                <a:spcPts val="0"/>
              </a:spcBef>
              <a:defRPr/>
            </a:lvl7pPr>
            <a:lvl8pPr lvl="7" rtl="0">
              <a:lnSpc>
                <a:spcPct val="100000"/>
              </a:lnSpc>
              <a:spcBef>
                <a:spcPts val="0"/>
              </a:spcBef>
              <a:defRPr/>
            </a:lvl8pPr>
            <a:lvl9pPr lvl="8" rtl="0">
              <a:lnSpc>
                <a:spcPct val="100000"/>
              </a:lnSpc>
              <a:spcBef>
                <a:spcPts val="0"/>
              </a:spcBef>
              <a:defRPr/>
            </a:lvl9pPr>
          </a:lstStyle>
          <a:p>
            <a:endParaRPr/>
          </a:p>
        </p:txBody>
      </p:sp>
      <p:sp>
        <p:nvSpPr>
          <p:cNvPr id="152" name="Shape 152"/>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53" name="Shape 153"/>
          <p:cNvSpPr txBox="1">
            <a:spLocks noGrp="1"/>
          </p:cNvSpPr>
          <p:nvPr>
            <p:ph type="body" idx="2"/>
          </p:nvPr>
        </p:nvSpPr>
        <p:spPr>
          <a:xfrm>
            <a:off x="547266" y="1680243"/>
            <a:ext cx="3856799" cy="4011000"/>
          </a:xfrm>
          <a:prstGeom prst="rect">
            <a:avLst/>
          </a:prstGeom>
          <a:noFill/>
          <a:ln>
            <a:noFill/>
          </a:ln>
        </p:spPr>
        <p:txBody>
          <a:bodyPr lIns="91425" tIns="91425" rIns="91425" bIns="91425" anchor="t" anchorCtr="0"/>
          <a:lstStyle>
            <a:lvl1pPr lvl="0" rtl="0">
              <a:lnSpc>
                <a:spcPct val="100000"/>
              </a:lnSpc>
              <a:spcBef>
                <a:spcPts val="0"/>
              </a:spcBef>
              <a:defRPr/>
            </a:lvl1pPr>
            <a:lvl2pPr lvl="1" rtl="0">
              <a:lnSpc>
                <a:spcPct val="100000"/>
              </a:lnSpc>
              <a:spcBef>
                <a:spcPts val="0"/>
              </a:spcBef>
              <a:defRPr/>
            </a:lvl2pPr>
            <a:lvl3pPr lvl="2" rtl="0">
              <a:lnSpc>
                <a:spcPct val="100000"/>
              </a:lnSpc>
              <a:spcBef>
                <a:spcPts val="0"/>
              </a:spcBef>
              <a:defRPr/>
            </a:lvl3pPr>
            <a:lvl4pPr lvl="3" rtl="0">
              <a:lnSpc>
                <a:spcPct val="100000"/>
              </a:lnSpc>
              <a:spcBef>
                <a:spcPts val="0"/>
              </a:spcBef>
              <a:defRPr/>
            </a:lvl4pPr>
            <a:lvl5pPr lvl="4" rtl="0">
              <a:lnSpc>
                <a:spcPct val="100000"/>
              </a:lnSpc>
              <a:spcBef>
                <a:spcPts val="0"/>
              </a:spcBef>
              <a:defRPr/>
            </a:lvl5pPr>
            <a:lvl6pPr lvl="5" rtl="0">
              <a:lnSpc>
                <a:spcPct val="100000"/>
              </a:lnSpc>
              <a:spcBef>
                <a:spcPts val="0"/>
              </a:spcBef>
              <a:defRPr/>
            </a:lvl6pPr>
            <a:lvl7pPr lvl="6" rtl="0">
              <a:lnSpc>
                <a:spcPct val="100000"/>
              </a:lnSpc>
              <a:spcBef>
                <a:spcPts val="0"/>
              </a:spcBef>
              <a:defRPr/>
            </a:lvl7pPr>
            <a:lvl8pPr lvl="7" rtl="0">
              <a:lnSpc>
                <a:spcPct val="100000"/>
              </a:lnSpc>
              <a:spcBef>
                <a:spcPts val="0"/>
              </a:spcBef>
              <a:defRPr/>
            </a:lvl8pPr>
            <a:lvl9pPr lvl="8" rtl="0">
              <a:lnSpc>
                <a:spcPct val="100000"/>
              </a:lnSpc>
              <a:spcBef>
                <a:spcPts val="0"/>
              </a:spcBef>
              <a:defRPr/>
            </a:lvl9pPr>
          </a:lstStyle>
          <a:p>
            <a:endParaRPr/>
          </a:p>
        </p:txBody>
      </p:sp>
      <p:cxnSp>
        <p:nvCxnSpPr>
          <p:cNvPr id="154" name="Shape 154"/>
          <p:cNvCxnSpPr/>
          <p:nvPr/>
        </p:nvCxnSpPr>
        <p:spPr>
          <a:xfrm rot="10800000" flipH="1">
            <a:off x="435825" y="609724"/>
            <a:ext cx="8155800" cy="189899"/>
          </a:xfrm>
          <a:prstGeom prst="bentConnector3">
            <a:avLst>
              <a:gd name="adj1" fmla="val 88"/>
            </a:avLst>
          </a:prstGeom>
          <a:noFill/>
          <a:ln w="19050" cap="flat" cmpd="sng">
            <a:solidFill>
              <a:srgbClr val="DC6900"/>
            </a:solidFill>
            <a:prstDash val="solid"/>
            <a:round/>
            <a:headEnd type="none" w="med" len="med"/>
            <a:tailEnd type="none" w="med" len="med"/>
          </a:ln>
        </p:spPr>
      </p:cxnSp>
      <p:sp>
        <p:nvSpPr>
          <p:cNvPr id="155" name="Shape 155"/>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156" name="Shape 156"/>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157" name="Shape 157"/>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158" name="Shape 158"/>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ntent: Two under Text">
    <p:spTree>
      <p:nvGrpSpPr>
        <p:cNvPr id="1" name="Shape 159"/>
        <p:cNvGrpSpPr/>
        <p:nvPr/>
      </p:nvGrpSpPr>
      <p:grpSpPr>
        <a:xfrm>
          <a:off x="0" y="0"/>
          <a:ext cx="0" cy="0"/>
          <a:chOff x="0" y="0"/>
          <a:chExt cx="0" cy="0"/>
        </a:xfrm>
      </p:grpSpPr>
      <p:sp>
        <p:nvSpPr>
          <p:cNvPr id="160" name="Shape 160"/>
          <p:cNvSpPr txBox="1">
            <a:spLocks noGrp="1"/>
          </p:cNvSpPr>
          <p:nvPr>
            <p:ph type="subTitle" idx="1"/>
          </p:nvPr>
        </p:nvSpPr>
        <p:spPr>
          <a:xfrm>
            <a:off x="609600" y="1600200"/>
            <a:ext cx="8001000" cy="14478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900"/>
              </a:spcAft>
              <a:buClr>
                <a:schemeClr val="dk1"/>
              </a:buClr>
              <a:buFont typeface="Georgia"/>
              <a:buNone/>
              <a:defRPr/>
            </a:lvl1pPr>
            <a:lvl2pPr marL="274320" marR="0" lvl="1" indent="-147320" algn="l" rtl="0">
              <a:lnSpc>
                <a:spcPct val="100000"/>
              </a:lnSpc>
              <a:spcBef>
                <a:spcPts val="0"/>
              </a:spcBef>
              <a:spcAft>
                <a:spcPts val="900"/>
              </a:spcAft>
              <a:buClr>
                <a:schemeClr val="dk1"/>
              </a:buClr>
              <a:buFont typeface="Georgia"/>
              <a:buNone/>
              <a:defRPr/>
            </a:lvl2pPr>
            <a:lvl3pPr marL="548640" marR="0" lvl="2" indent="-154940" algn="l" rtl="0">
              <a:lnSpc>
                <a:spcPct val="100000"/>
              </a:lnSpc>
              <a:spcBef>
                <a:spcPts val="0"/>
              </a:spcBef>
              <a:spcAft>
                <a:spcPts val="900"/>
              </a:spcAft>
              <a:buClr>
                <a:schemeClr val="dk1"/>
              </a:buClr>
              <a:buFont typeface="Georgia"/>
              <a:buNone/>
              <a:defRPr/>
            </a:lvl3pPr>
            <a:lvl4pPr marL="822960" marR="0" lvl="3" indent="-149860" algn="l" rtl="0">
              <a:lnSpc>
                <a:spcPct val="100000"/>
              </a:lnSpc>
              <a:spcBef>
                <a:spcPts val="0"/>
              </a:spcBef>
              <a:spcAft>
                <a:spcPts val="900"/>
              </a:spcAft>
              <a:buClr>
                <a:schemeClr val="dk1"/>
              </a:buClr>
              <a:buFont typeface="Georgia"/>
              <a:buNone/>
              <a:defRPr/>
            </a:lvl4pPr>
            <a:lvl5pPr marL="1097280" marR="0" lvl="4" indent="-157480" algn="l" rtl="0">
              <a:lnSpc>
                <a:spcPct val="100000"/>
              </a:lnSpc>
              <a:spcBef>
                <a:spcPts val="0"/>
              </a:spcBef>
              <a:spcAft>
                <a:spcPts val="900"/>
              </a:spcAft>
              <a:buClr>
                <a:schemeClr val="dk1"/>
              </a:buClr>
              <a:buFont typeface="Georgia"/>
              <a:buNone/>
              <a:defRPr/>
            </a:lvl5pPr>
            <a:lvl6pPr marL="274320" marR="0" lvl="5" indent="-147320" algn="l" rtl="0">
              <a:lnSpc>
                <a:spcPct val="100000"/>
              </a:lnSpc>
              <a:spcBef>
                <a:spcPts val="0"/>
              </a:spcBef>
              <a:spcAft>
                <a:spcPts val="900"/>
              </a:spcAft>
              <a:buClr>
                <a:schemeClr val="dk1"/>
              </a:buClr>
              <a:buFont typeface="Georgia"/>
              <a:buNone/>
              <a:defRPr/>
            </a:lvl6pPr>
            <a:lvl7pPr marL="548640" marR="0" lvl="6" indent="-154940" algn="l" rtl="0">
              <a:lnSpc>
                <a:spcPct val="100000"/>
              </a:lnSpc>
              <a:spcBef>
                <a:spcPts val="0"/>
              </a:spcBef>
              <a:spcAft>
                <a:spcPts val="900"/>
              </a:spcAft>
              <a:buClr>
                <a:schemeClr val="dk1"/>
              </a:buClr>
              <a:buFont typeface="Georgia"/>
              <a:buNone/>
              <a:defRPr/>
            </a:lvl7pPr>
            <a:lvl8pPr marL="822960" marR="0" lvl="7" indent="-149860" algn="l" rtl="0">
              <a:lnSpc>
                <a:spcPct val="100000"/>
              </a:lnSpc>
              <a:spcBef>
                <a:spcPts val="0"/>
              </a:spcBef>
              <a:spcAft>
                <a:spcPts val="900"/>
              </a:spcAft>
              <a:buClr>
                <a:schemeClr val="dk1"/>
              </a:buClr>
              <a:buFont typeface="Georgia"/>
              <a:buNone/>
              <a:defRPr/>
            </a:lvl8pPr>
            <a:lvl9pPr marL="0" marR="0" lvl="8" indent="0" algn="l" rtl="0">
              <a:lnSpc>
                <a:spcPct val="100000"/>
              </a:lnSpc>
              <a:spcBef>
                <a:spcPts val="0"/>
              </a:spcBef>
              <a:spcAft>
                <a:spcPts val="900"/>
              </a:spcAft>
              <a:buClr>
                <a:schemeClr val="dk2"/>
              </a:buClr>
              <a:buFont typeface="Georgia"/>
              <a:buNone/>
              <a:defRPr/>
            </a:lvl9pPr>
          </a:lstStyle>
          <a:p>
            <a:endParaRPr/>
          </a:p>
        </p:txBody>
      </p:sp>
      <p:cxnSp>
        <p:nvCxnSpPr>
          <p:cNvPr id="161" name="Shape 161"/>
          <p:cNvCxnSpPr/>
          <p:nvPr/>
        </p:nvCxnSpPr>
        <p:spPr>
          <a:xfrm rot="10800000" flipH="1">
            <a:off x="435825" y="609724"/>
            <a:ext cx="8155800" cy="189899"/>
          </a:xfrm>
          <a:prstGeom prst="bentConnector3">
            <a:avLst>
              <a:gd name="adj1" fmla="val 132"/>
            </a:avLst>
          </a:prstGeom>
          <a:noFill/>
          <a:ln w="19050" cap="flat" cmpd="sng">
            <a:solidFill>
              <a:srgbClr val="DC6900"/>
            </a:solidFill>
            <a:prstDash val="solid"/>
            <a:round/>
            <a:headEnd type="none" w="med" len="med"/>
            <a:tailEnd type="none" w="med" len="med"/>
          </a:ln>
        </p:spPr>
      </p:cxnSp>
      <p:sp>
        <p:nvSpPr>
          <p:cNvPr id="162" name="Shape 162"/>
          <p:cNvSpPr txBox="1">
            <a:spLocks noGrp="1"/>
          </p:cNvSpPr>
          <p:nvPr>
            <p:ph type="body" idx="2"/>
          </p:nvPr>
        </p:nvSpPr>
        <p:spPr>
          <a:xfrm>
            <a:off x="4725007" y="3128048"/>
            <a:ext cx="3856799" cy="3120298"/>
          </a:xfrm>
          <a:prstGeom prst="rect">
            <a:avLst/>
          </a:prstGeom>
          <a:noFill/>
          <a:ln>
            <a:noFill/>
          </a:ln>
        </p:spPr>
        <p:txBody>
          <a:bodyPr lIns="91425" tIns="91425" rIns="91425" bIns="91425" anchor="t" anchorCtr="0"/>
          <a:lstStyle>
            <a:lvl1pPr lvl="0" rtl="0">
              <a:lnSpc>
                <a:spcPct val="100000"/>
              </a:lnSpc>
              <a:spcBef>
                <a:spcPts val="0"/>
              </a:spcBef>
              <a:defRPr/>
            </a:lvl1pPr>
            <a:lvl2pPr lvl="1" rtl="0">
              <a:lnSpc>
                <a:spcPct val="100000"/>
              </a:lnSpc>
              <a:spcBef>
                <a:spcPts val="0"/>
              </a:spcBef>
              <a:defRPr/>
            </a:lvl2pPr>
            <a:lvl3pPr lvl="2" rtl="0">
              <a:lnSpc>
                <a:spcPct val="100000"/>
              </a:lnSpc>
              <a:spcBef>
                <a:spcPts val="0"/>
              </a:spcBef>
              <a:defRPr/>
            </a:lvl3pPr>
            <a:lvl4pPr lvl="3" rtl="0">
              <a:lnSpc>
                <a:spcPct val="100000"/>
              </a:lnSpc>
              <a:spcBef>
                <a:spcPts val="0"/>
              </a:spcBef>
              <a:defRPr/>
            </a:lvl4pPr>
            <a:lvl5pPr lvl="4" rtl="0">
              <a:lnSpc>
                <a:spcPct val="100000"/>
              </a:lnSpc>
              <a:spcBef>
                <a:spcPts val="0"/>
              </a:spcBef>
              <a:defRPr/>
            </a:lvl5pPr>
            <a:lvl6pPr lvl="5" rtl="0">
              <a:lnSpc>
                <a:spcPct val="100000"/>
              </a:lnSpc>
              <a:spcBef>
                <a:spcPts val="0"/>
              </a:spcBef>
              <a:defRPr/>
            </a:lvl6pPr>
            <a:lvl7pPr lvl="6" rtl="0">
              <a:lnSpc>
                <a:spcPct val="100000"/>
              </a:lnSpc>
              <a:spcBef>
                <a:spcPts val="0"/>
              </a:spcBef>
              <a:defRPr/>
            </a:lvl7pPr>
            <a:lvl8pPr lvl="7" rtl="0">
              <a:lnSpc>
                <a:spcPct val="100000"/>
              </a:lnSpc>
              <a:spcBef>
                <a:spcPts val="0"/>
              </a:spcBef>
              <a:defRPr/>
            </a:lvl8pPr>
            <a:lvl9pPr lvl="8" rtl="0">
              <a:lnSpc>
                <a:spcPct val="100000"/>
              </a:lnSpc>
              <a:spcBef>
                <a:spcPts val="0"/>
              </a:spcBef>
              <a:defRPr/>
            </a:lvl9pPr>
          </a:lstStyle>
          <a:p>
            <a:endParaRPr/>
          </a:p>
        </p:txBody>
      </p:sp>
      <p:sp>
        <p:nvSpPr>
          <p:cNvPr id="163" name="Shape 163"/>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64" name="Shape 164"/>
          <p:cNvSpPr txBox="1">
            <a:spLocks noGrp="1"/>
          </p:cNvSpPr>
          <p:nvPr>
            <p:ph type="body" idx="3"/>
          </p:nvPr>
        </p:nvSpPr>
        <p:spPr>
          <a:xfrm>
            <a:off x="623475" y="3128048"/>
            <a:ext cx="3856799" cy="3120298"/>
          </a:xfrm>
          <a:prstGeom prst="rect">
            <a:avLst/>
          </a:prstGeom>
          <a:noFill/>
          <a:ln>
            <a:noFill/>
          </a:ln>
        </p:spPr>
        <p:txBody>
          <a:bodyPr lIns="91425" tIns="91425" rIns="91425" bIns="91425" anchor="t" anchorCtr="0"/>
          <a:lstStyle>
            <a:lvl1pPr lvl="0" rtl="0">
              <a:lnSpc>
                <a:spcPct val="100000"/>
              </a:lnSpc>
              <a:spcBef>
                <a:spcPts val="0"/>
              </a:spcBef>
              <a:defRPr/>
            </a:lvl1pPr>
            <a:lvl2pPr lvl="1" rtl="0">
              <a:lnSpc>
                <a:spcPct val="100000"/>
              </a:lnSpc>
              <a:spcBef>
                <a:spcPts val="0"/>
              </a:spcBef>
              <a:defRPr/>
            </a:lvl2pPr>
            <a:lvl3pPr lvl="2" rtl="0">
              <a:lnSpc>
                <a:spcPct val="100000"/>
              </a:lnSpc>
              <a:spcBef>
                <a:spcPts val="0"/>
              </a:spcBef>
              <a:defRPr/>
            </a:lvl3pPr>
            <a:lvl4pPr lvl="3" rtl="0">
              <a:lnSpc>
                <a:spcPct val="100000"/>
              </a:lnSpc>
              <a:spcBef>
                <a:spcPts val="0"/>
              </a:spcBef>
              <a:defRPr/>
            </a:lvl4pPr>
            <a:lvl5pPr lvl="4" rtl="0">
              <a:lnSpc>
                <a:spcPct val="100000"/>
              </a:lnSpc>
              <a:spcBef>
                <a:spcPts val="0"/>
              </a:spcBef>
              <a:defRPr/>
            </a:lvl5pPr>
            <a:lvl6pPr lvl="5" rtl="0">
              <a:lnSpc>
                <a:spcPct val="100000"/>
              </a:lnSpc>
              <a:spcBef>
                <a:spcPts val="0"/>
              </a:spcBef>
              <a:defRPr/>
            </a:lvl6pPr>
            <a:lvl7pPr lvl="6" rtl="0">
              <a:lnSpc>
                <a:spcPct val="100000"/>
              </a:lnSpc>
              <a:spcBef>
                <a:spcPts val="0"/>
              </a:spcBef>
              <a:defRPr/>
            </a:lvl7pPr>
            <a:lvl8pPr lvl="7" rtl="0">
              <a:lnSpc>
                <a:spcPct val="100000"/>
              </a:lnSpc>
              <a:spcBef>
                <a:spcPts val="0"/>
              </a:spcBef>
              <a:defRPr/>
            </a:lvl8pPr>
            <a:lvl9pPr lvl="8" rtl="0">
              <a:lnSpc>
                <a:spcPct val="100000"/>
              </a:lnSpc>
              <a:spcBef>
                <a:spcPts val="0"/>
              </a:spcBef>
              <a:defRPr/>
            </a:lvl9pPr>
          </a:lstStyle>
          <a:p>
            <a:endParaRPr/>
          </a:p>
        </p:txBody>
      </p:sp>
      <p:sp>
        <p:nvSpPr>
          <p:cNvPr id="165" name="Shape 165"/>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166" name="Shape 166"/>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167" name="Shape 167"/>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168" name="Shape 168"/>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ontent: Two and Left Text">
    <p:spTree>
      <p:nvGrpSpPr>
        <p:cNvPr id="1" name="Shape 169"/>
        <p:cNvGrpSpPr/>
        <p:nvPr/>
      </p:nvGrpSpPr>
      <p:grpSpPr>
        <a:xfrm>
          <a:off x="0" y="0"/>
          <a:ext cx="0" cy="0"/>
          <a:chOff x="0" y="0"/>
          <a:chExt cx="0" cy="0"/>
        </a:xfrm>
      </p:grpSpPr>
      <p:sp>
        <p:nvSpPr>
          <p:cNvPr id="170" name="Shape 170"/>
          <p:cNvSpPr txBox="1">
            <a:spLocks noGrp="1"/>
          </p:cNvSpPr>
          <p:nvPr>
            <p:ph type="subTitle" idx="1"/>
          </p:nvPr>
        </p:nvSpPr>
        <p:spPr>
          <a:xfrm>
            <a:off x="533400" y="1595100"/>
            <a:ext cx="5181600" cy="44798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900"/>
              </a:spcAft>
              <a:buClr>
                <a:schemeClr val="dk1"/>
              </a:buClr>
              <a:buFont typeface="Georgia"/>
              <a:buNone/>
              <a:defRPr/>
            </a:lvl1pPr>
            <a:lvl2pPr marL="274320" marR="0" lvl="1" indent="-147320" algn="l" rtl="0">
              <a:lnSpc>
                <a:spcPct val="100000"/>
              </a:lnSpc>
              <a:spcBef>
                <a:spcPts val="0"/>
              </a:spcBef>
              <a:spcAft>
                <a:spcPts val="900"/>
              </a:spcAft>
              <a:buClr>
                <a:schemeClr val="dk1"/>
              </a:buClr>
              <a:buFont typeface="Georgia"/>
              <a:buNone/>
              <a:defRPr/>
            </a:lvl2pPr>
            <a:lvl3pPr marL="548640" marR="0" lvl="2" indent="-154940" algn="l" rtl="0">
              <a:lnSpc>
                <a:spcPct val="100000"/>
              </a:lnSpc>
              <a:spcBef>
                <a:spcPts val="0"/>
              </a:spcBef>
              <a:spcAft>
                <a:spcPts val="900"/>
              </a:spcAft>
              <a:buClr>
                <a:schemeClr val="dk1"/>
              </a:buClr>
              <a:buFont typeface="Georgia"/>
              <a:buNone/>
              <a:defRPr/>
            </a:lvl3pPr>
            <a:lvl4pPr marL="822960" marR="0" lvl="3" indent="-149860" algn="l" rtl="0">
              <a:lnSpc>
                <a:spcPct val="100000"/>
              </a:lnSpc>
              <a:spcBef>
                <a:spcPts val="0"/>
              </a:spcBef>
              <a:spcAft>
                <a:spcPts val="900"/>
              </a:spcAft>
              <a:buClr>
                <a:schemeClr val="dk1"/>
              </a:buClr>
              <a:buFont typeface="Georgia"/>
              <a:buNone/>
              <a:defRPr/>
            </a:lvl4pPr>
            <a:lvl5pPr marL="1097280" marR="0" lvl="4" indent="-157480" algn="l" rtl="0">
              <a:lnSpc>
                <a:spcPct val="100000"/>
              </a:lnSpc>
              <a:spcBef>
                <a:spcPts val="0"/>
              </a:spcBef>
              <a:spcAft>
                <a:spcPts val="900"/>
              </a:spcAft>
              <a:buClr>
                <a:schemeClr val="dk1"/>
              </a:buClr>
              <a:buFont typeface="Georgia"/>
              <a:buNone/>
              <a:defRPr/>
            </a:lvl5pPr>
            <a:lvl6pPr marL="274320" marR="0" lvl="5" indent="-147320" algn="l" rtl="0">
              <a:lnSpc>
                <a:spcPct val="100000"/>
              </a:lnSpc>
              <a:spcBef>
                <a:spcPts val="0"/>
              </a:spcBef>
              <a:spcAft>
                <a:spcPts val="900"/>
              </a:spcAft>
              <a:buClr>
                <a:schemeClr val="dk1"/>
              </a:buClr>
              <a:buFont typeface="Georgia"/>
              <a:buNone/>
              <a:defRPr/>
            </a:lvl6pPr>
            <a:lvl7pPr marL="548640" marR="0" lvl="6" indent="-154940" algn="l" rtl="0">
              <a:lnSpc>
                <a:spcPct val="100000"/>
              </a:lnSpc>
              <a:spcBef>
                <a:spcPts val="0"/>
              </a:spcBef>
              <a:spcAft>
                <a:spcPts val="900"/>
              </a:spcAft>
              <a:buClr>
                <a:schemeClr val="dk1"/>
              </a:buClr>
              <a:buFont typeface="Georgia"/>
              <a:buNone/>
              <a:defRPr/>
            </a:lvl7pPr>
            <a:lvl8pPr marL="822960" marR="0" lvl="7" indent="-149860" algn="l" rtl="0">
              <a:lnSpc>
                <a:spcPct val="100000"/>
              </a:lnSpc>
              <a:spcBef>
                <a:spcPts val="0"/>
              </a:spcBef>
              <a:spcAft>
                <a:spcPts val="900"/>
              </a:spcAft>
              <a:buClr>
                <a:schemeClr val="dk1"/>
              </a:buClr>
              <a:buFont typeface="Georgia"/>
              <a:buNone/>
              <a:defRPr/>
            </a:lvl8pPr>
            <a:lvl9pPr marL="0" marR="0" lvl="8" indent="0" algn="l" rtl="0">
              <a:lnSpc>
                <a:spcPct val="100000"/>
              </a:lnSpc>
              <a:spcBef>
                <a:spcPts val="0"/>
              </a:spcBef>
              <a:spcAft>
                <a:spcPts val="900"/>
              </a:spcAft>
              <a:buClr>
                <a:schemeClr val="dk2"/>
              </a:buClr>
              <a:buFont typeface="Georgia"/>
              <a:buNone/>
              <a:defRPr/>
            </a:lvl9pPr>
          </a:lstStyle>
          <a:p>
            <a:endParaRPr/>
          </a:p>
        </p:txBody>
      </p:sp>
      <p:sp>
        <p:nvSpPr>
          <p:cNvPr id="171" name="Shape 171"/>
          <p:cNvSpPr txBox="1">
            <a:spLocks noGrp="1"/>
          </p:cNvSpPr>
          <p:nvPr>
            <p:ph type="body" idx="2"/>
          </p:nvPr>
        </p:nvSpPr>
        <p:spPr>
          <a:xfrm>
            <a:off x="5715000" y="1595100"/>
            <a:ext cx="2590800" cy="22043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172" name="Shape 172"/>
          <p:cNvSpPr txBox="1">
            <a:spLocks noGrp="1"/>
          </p:cNvSpPr>
          <p:nvPr>
            <p:ph type="body" idx="3"/>
          </p:nvPr>
        </p:nvSpPr>
        <p:spPr>
          <a:xfrm>
            <a:off x="5715000" y="3870600"/>
            <a:ext cx="2590800" cy="22043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173" name="Shape 173"/>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174" name="Shape 174"/>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175" name="Shape 175"/>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176" name="Shape 176"/>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177" name="Shape 177"/>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cxnSp>
        <p:nvCxnSpPr>
          <p:cNvPr id="178" name="Shape 178"/>
          <p:cNvCxnSpPr/>
          <p:nvPr/>
        </p:nvCxnSpPr>
        <p:spPr>
          <a:xfrm rot="10800000" flipH="1">
            <a:off x="435825" y="609724"/>
            <a:ext cx="8155800" cy="189899"/>
          </a:xfrm>
          <a:prstGeom prst="bentConnector3">
            <a:avLst>
              <a:gd name="adj1" fmla="val 132"/>
            </a:avLst>
          </a:prstGeom>
          <a:noFill/>
          <a:ln w="19050" cap="flat" cmpd="sng">
            <a:solidFill>
              <a:srgbClr val="DC6900"/>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ontent: Two and Right Text">
    <p:spTree>
      <p:nvGrpSpPr>
        <p:cNvPr id="1" name="Shape 179"/>
        <p:cNvGrpSpPr/>
        <p:nvPr/>
      </p:nvGrpSpPr>
      <p:grpSpPr>
        <a:xfrm>
          <a:off x="0" y="0"/>
          <a:ext cx="0" cy="0"/>
          <a:chOff x="0" y="0"/>
          <a:chExt cx="0" cy="0"/>
        </a:xfrm>
      </p:grpSpPr>
      <p:sp>
        <p:nvSpPr>
          <p:cNvPr id="180" name="Shape 180"/>
          <p:cNvSpPr txBox="1">
            <a:spLocks noGrp="1"/>
          </p:cNvSpPr>
          <p:nvPr>
            <p:ph type="subTitle" idx="1"/>
          </p:nvPr>
        </p:nvSpPr>
        <p:spPr>
          <a:xfrm>
            <a:off x="3240631" y="1595100"/>
            <a:ext cx="5181600" cy="44798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900"/>
              </a:spcAft>
              <a:buClr>
                <a:schemeClr val="dk1"/>
              </a:buClr>
              <a:buFont typeface="Georgia"/>
              <a:buNone/>
              <a:defRPr/>
            </a:lvl1pPr>
            <a:lvl2pPr marL="274320" marR="0" lvl="1" indent="-147320" algn="l" rtl="0">
              <a:lnSpc>
                <a:spcPct val="100000"/>
              </a:lnSpc>
              <a:spcBef>
                <a:spcPts val="0"/>
              </a:spcBef>
              <a:spcAft>
                <a:spcPts val="900"/>
              </a:spcAft>
              <a:buClr>
                <a:schemeClr val="dk1"/>
              </a:buClr>
              <a:buFont typeface="Georgia"/>
              <a:buNone/>
              <a:defRPr/>
            </a:lvl2pPr>
            <a:lvl3pPr marL="548640" marR="0" lvl="2" indent="-154940" algn="l" rtl="0">
              <a:lnSpc>
                <a:spcPct val="100000"/>
              </a:lnSpc>
              <a:spcBef>
                <a:spcPts val="0"/>
              </a:spcBef>
              <a:spcAft>
                <a:spcPts val="900"/>
              </a:spcAft>
              <a:buClr>
                <a:schemeClr val="dk1"/>
              </a:buClr>
              <a:buFont typeface="Georgia"/>
              <a:buNone/>
              <a:defRPr/>
            </a:lvl3pPr>
            <a:lvl4pPr marL="822960" marR="0" lvl="3" indent="-149860" algn="l" rtl="0">
              <a:lnSpc>
                <a:spcPct val="100000"/>
              </a:lnSpc>
              <a:spcBef>
                <a:spcPts val="0"/>
              </a:spcBef>
              <a:spcAft>
                <a:spcPts val="900"/>
              </a:spcAft>
              <a:buClr>
                <a:schemeClr val="dk1"/>
              </a:buClr>
              <a:buFont typeface="Georgia"/>
              <a:buNone/>
              <a:defRPr/>
            </a:lvl4pPr>
            <a:lvl5pPr marL="1097280" marR="0" lvl="4" indent="-157480" algn="l" rtl="0">
              <a:lnSpc>
                <a:spcPct val="100000"/>
              </a:lnSpc>
              <a:spcBef>
                <a:spcPts val="0"/>
              </a:spcBef>
              <a:spcAft>
                <a:spcPts val="900"/>
              </a:spcAft>
              <a:buClr>
                <a:schemeClr val="dk1"/>
              </a:buClr>
              <a:buFont typeface="Georgia"/>
              <a:buNone/>
              <a:defRPr/>
            </a:lvl5pPr>
            <a:lvl6pPr marL="274320" marR="0" lvl="5" indent="-147320" algn="l" rtl="0">
              <a:lnSpc>
                <a:spcPct val="100000"/>
              </a:lnSpc>
              <a:spcBef>
                <a:spcPts val="0"/>
              </a:spcBef>
              <a:spcAft>
                <a:spcPts val="900"/>
              </a:spcAft>
              <a:buClr>
                <a:schemeClr val="dk1"/>
              </a:buClr>
              <a:buFont typeface="Georgia"/>
              <a:buNone/>
              <a:defRPr/>
            </a:lvl6pPr>
            <a:lvl7pPr marL="548640" marR="0" lvl="6" indent="-154940" algn="l" rtl="0">
              <a:lnSpc>
                <a:spcPct val="100000"/>
              </a:lnSpc>
              <a:spcBef>
                <a:spcPts val="0"/>
              </a:spcBef>
              <a:spcAft>
                <a:spcPts val="900"/>
              </a:spcAft>
              <a:buClr>
                <a:schemeClr val="dk1"/>
              </a:buClr>
              <a:buFont typeface="Georgia"/>
              <a:buNone/>
              <a:defRPr/>
            </a:lvl7pPr>
            <a:lvl8pPr marL="822960" marR="0" lvl="7" indent="-149860" algn="l" rtl="0">
              <a:lnSpc>
                <a:spcPct val="100000"/>
              </a:lnSpc>
              <a:spcBef>
                <a:spcPts val="0"/>
              </a:spcBef>
              <a:spcAft>
                <a:spcPts val="900"/>
              </a:spcAft>
              <a:buClr>
                <a:schemeClr val="dk1"/>
              </a:buClr>
              <a:buFont typeface="Georgia"/>
              <a:buNone/>
              <a:defRPr/>
            </a:lvl8pPr>
            <a:lvl9pPr marL="0" marR="0" lvl="8" indent="0" algn="l" rtl="0">
              <a:lnSpc>
                <a:spcPct val="100000"/>
              </a:lnSpc>
              <a:spcBef>
                <a:spcPts val="0"/>
              </a:spcBef>
              <a:spcAft>
                <a:spcPts val="900"/>
              </a:spcAft>
              <a:buClr>
                <a:schemeClr val="dk2"/>
              </a:buClr>
              <a:buFont typeface="Georgia"/>
              <a:buNone/>
              <a:defRPr/>
            </a:lvl9pPr>
          </a:lstStyle>
          <a:p>
            <a:endParaRPr/>
          </a:p>
        </p:txBody>
      </p:sp>
      <p:sp>
        <p:nvSpPr>
          <p:cNvPr id="181" name="Shape 181"/>
          <p:cNvSpPr txBox="1">
            <a:spLocks noGrp="1"/>
          </p:cNvSpPr>
          <p:nvPr>
            <p:ph type="body" idx="2"/>
          </p:nvPr>
        </p:nvSpPr>
        <p:spPr>
          <a:xfrm>
            <a:off x="521233" y="1595100"/>
            <a:ext cx="2590800" cy="22043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182" name="Shape 182"/>
          <p:cNvSpPr txBox="1">
            <a:spLocks noGrp="1"/>
          </p:cNvSpPr>
          <p:nvPr>
            <p:ph type="body" idx="3"/>
          </p:nvPr>
        </p:nvSpPr>
        <p:spPr>
          <a:xfrm>
            <a:off x="521233" y="3870600"/>
            <a:ext cx="2590800" cy="22043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183" name="Shape 183"/>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184" name="Shape 184"/>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185" name="Shape 185"/>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186" name="Shape 186"/>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187" name="Shape 187"/>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cxnSp>
        <p:nvCxnSpPr>
          <p:cNvPr id="188" name="Shape 188"/>
          <p:cNvCxnSpPr/>
          <p:nvPr/>
        </p:nvCxnSpPr>
        <p:spPr>
          <a:xfrm rot="10800000" flipH="1">
            <a:off x="435825" y="609724"/>
            <a:ext cx="8155800" cy="189899"/>
          </a:xfrm>
          <a:prstGeom prst="bentConnector3">
            <a:avLst>
              <a:gd name="adj1" fmla="val 132"/>
            </a:avLst>
          </a:prstGeom>
          <a:noFill/>
          <a:ln w="19050" cap="flat" cmpd="sng">
            <a:solidFill>
              <a:srgbClr val="DC6900"/>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Key point">
    <p:bg>
      <p:bgPr>
        <a:solidFill>
          <a:schemeClr val="lt1"/>
        </a:solidFill>
        <a:effectLst/>
      </p:bgPr>
    </p:bg>
    <p:spTree>
      <p:nvGrpSpPr>
        <p:cNvPr id="1" name="Shape 189"/>
        <p:cNvGrpSpPr/>
        <p:nvPr/>
      </p:nvGrpSpPr>
      <p:grpSpPr>
        <a:xfrm>
          <a:off x="0" y="0"/>
          <a:ext cx="0" cy="0"/>
          <a:chOff x="0" y="0"/>
          <a:chExt cx="0" cy="0"/>
        </a:xfrm>
      </p:grpSpPr>
      <p:sp>
        <p:nvSpPr>
          <p:cNvPr id="190" name="Shape 190"/>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191" name="Shape 191"/>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192" name="Shape 192"/>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193" name="Shape 193"/>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cxnSp>
        <p:nvCxnSpPr>
          <p:cNvPr id="194" name="Shape 194"/>
          <p:cNvCxnSpPr/>
          <p:nvPr/>
        </p:nvCxnSpPr>
        <p:spPr>
          <a:xfrm rot="10800000" flipH="1">
            <a:off x="435825" y="609724"/>
            <a:ext cx="8155800" cy="189899"/>
          </a:xfrm>
          <a:prstGeom prst="bentConnector3">
            <a:avLst>
              <a:gd name="adj1" fmla="val -44"/>
            </a:avLst>
          </a:prstGeom>
          <a:noFill/>
          <a:ln w="19050" cap="flat" cmpd="sng">
            <a:solidFill>
              <a:srgbClr val="DC6900"/>
            </a:solidFill>
            <a:prstDash val="solid"/>
            <a:round/>
            <a:headEnd type="none" w="med" len="med"/>
            <a:tailEnd type="none" w="med" len="med"/>
          </a:ln>
        </p:spPr>
      </p:cxnSp>
      <p:sp>
        <p:nvSpPr>
          <p:cNvPr id="195" name="Shape 195"/>
          <p:cNvSpPr txBox="1">
            <a:spLocks noGrp="1"/>
          </p:cNvSpPr>
          <p:nvPr>
            <p:ph type="title"/>
          </p:nvPr>
        </p:nvSpPr>
        <p:spPr>
          <a:xfrm>
            <a:off x="586224" y="686300"/>
            <a:ext cx="80054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96" name="Shape 196"/>
          <p:cNvSpPr txBox="1">
            <a:spLocks noGrp="1"/>
          </p:cNvSpPr>
          <p:nvPr>
            <p:ph type="body" idx="1"/>
          </p:nvPr>
        </p:nvSpPr>
        <p:spPr>
          <a:xfrm>
            <a:off x="549450" y="1600200"/>
            <a:ext cx="8077199" cy="4419599"/>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9343" y="6400800"/>
            <a:ext cx="595913" cy="306072"/>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Key point: Colour">
    <p:bg>
      <p:bgPr>
        <a:solidFill>
          <a:srgbClr val="DC6900"/>
        </a:solidFill>
        <a:effectLst/>
      </p:bgPr>
    </p:bg>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618525" y="706200"/>
            <a:ext cx="7789200" cy="492899"/>
          </a:xfrm>
          <a:prstGeom prst="rect">
            <a:avLst/>
          </a:prstGeom>
          <a:noFill/>
          <a:ln>
            <a:noFill/>
          </a:ln>
        </p:spPr>
        <p:txBody>
          <a:bodyPr lIns="91425" tIns="91425" rIns="91425" bIns="91425" anchor="t" anchorCtr="0"/>
          <a:lstStyle>
            <a:lvl1pPr lvl="0" rtl="0">
              <a:lnSpc>
                <a:spcPct val="100000"/>
              </a:lnSpc>
              <a:spcBef>
                <a:spcPts val="0"/>
              </a:spcBef>
              <a:buClr>
                <a:srgbClr val="FFFFFF"/>
              </a:buClr>
              <a:defRPr>
                <a:solidFill>
                  <a:srgbClr val="FFFFFF"/>
                </a:solidFill>
              </a:defRPr>
            </a:lvl1pPr>
            <a:lvl2pPr lvl="1" rtl="0">
              <a:spcBef>
                <a:spcPts val="0"/>
              </a:spcBef>
              <a:buClr>
                <a:srgbClr val="FFFFFF"/>
              </a:buClr>
              <a:defRPr>
                <a:solidFill>
                  <a:srgbClr val="FFFFFF"/>
                </a:solidFill>
              </a:defRPr>
            </a:lvl2pPr>
            <a:lvl3pPr lvl="2" rtl="0">
              <a:spcBef>
                <a:spcPts val="0"/>
              </a:spcBef>
              <a:buClr>
                <a:srgbClr val="FFFFFF"/>
              </a:buClr>
              <a:defRPr>
                <a:solidFill>
                  <a:srgbClr val="FFFFFF"/>
                </a:solidFill>
              </a:defRPr>
            </a:lvl3pPr>
            <a:lvl4pPr lvl="3" rtl="0">
              <a:spcBef>
                <a:spcPts val="0"/>
              </a:spcBef>
              <a:buClr>
                <a:srgbClr val="FFFFFF"/>
              </a:buClr>
              <a:defRPr>
                <a:solidFill>
                  <a:srgbClr val="FFFFFF"/>
                </a:solidFill>
              </a:defRPr>
            </a:lvl4pPr>
            <a:lvl5pPr lvl="4" rtl="0">
              <a:spcBef>
                <a:spcPts val="0"/>
              </a:spcBef>
              <a:buClr>
                <a:srgbClr val="FFFFFF"/>
              </a:buClr>
              <a:defRPr>
                <a:solidFill>
                  <a:srgbClr val="FFFFFF"/>
                </a:solidFill>
              </a:defRPr>
            </a:lvl5pPr>
            <a:lvl6pPr lvl="5" rtl="0">
              <a:spcBef>
                <a:spcPts val="0"/>
              </a:spcBef>
              <a:buClr>
                <a:srgbClr val="FFFFFF"/>
              </a:buClr>
              <a:defRPr>
                <a:solidFill>
                  <a:srgbClr val="FFFFFF"/>
                </a:solidFill>
              </a:defRPr>
            </a:lvl6pPr>
            <a:lvl7pPr lvl="6" rtl="0">
              <a:spcBef>
                <a:spcPts val="0"/>
              </a:spcBef>
              <a:buClr>
                <a:srgbClr val="FFFFFF"/>
              </a:buClr>
              <a:defRPr>
                <a:solidFill>
                  <a:srgbClr val="FFFFFF"/>
                </a:solidFill>
              </a:defRPr>
            </a:lvl7pPr>
            <a:lvl8pPr lvl="7" rtl="0">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a:endParaRPr/>
          </a:p>
        </p:txBody>
      </p:sp>
      <p:sp>
        <p:nvSpPr>
          <p:cNvPr id="199" name="Shape 199"/>
          <p:cNvSpPr txBox="1">
            <a:spLocks noGrp="1"/>
          </p:cNvSpPr>
          <p:nvPr>
            <p:ph type="body" idx="1"/>
          </p:nvPr>
        </p:nvSpPr>
        <p:spPr>
          <a:xfrm>
            <a:off x="594700" y="1676400"/>
            <a:ext cx="7863600" cy="4419599"/>
          </a:xfrm>
          <a:prstGeom prst="rect">
            <a:avLst/>
          </a:prstGeom>
          <a:noFill/>
          <a:ln>
            <a:noFill/>
          </a:ln>
        </p:spPr>
        <p:txBody>
          <a:bodyPr lIns="91425" tIns="91425" rIns="91425" bIns="91425" anchor="t" anchorCtr="0"/>
          <a:lstStyle>
            <a:lvl1pPr lvl="0" rtl="0">
              <a:lnSpc>
                <a:spcPct val="112500"/>
              </a:lnSpc>
              <a:spcBef>
                <a:spcPts val="0"/>
              </a:spcBef>
              <a:spcAft>
                <a:spcPts val="600"/>
              </a:spcAft>
              <a:buClr>
                <a:srgbClr val="FFFFFF"/>
              </a:buClr>
              <a:defRPr>
                <a:solidFill>
                  <a:srgbClr val="FFFFFF"/>
                </a:solidFill>
              </a:defRPr>
            </a:lvl1pPr>
            <a:lvl2pPr marL="444500" lvl="1" indent="-266700" rtl="0">
              <a:lnSpc>
                <a:spcPct val="112500"/>
              </a:lnSpc>
              <a:spcBef>
                <a:spcPts val="0"/>
              </a:spcBef>
              <a:spcAft>
                <a:spcPts val="600"/>
              </a:spcAft>
              <a:buClr>
                <a:srgbClr val="FFFFFF"/>
              </a:buClr>
              <a:defRPr>
                <a:solidFill>
                  <a:srgbClr val="FFFFFF"/>
                </a:solidFill>
              </a:defRPr>
            </a:lvl2pPr>
            <a:lvl3pPr marL="714375" lvl="2" indent="-269875" rtl="0">
              <a:lnSpc>
                <a:spcPct val="112500"/>
              </a:lnSpc>
              <a:spcBef>
                <a:spcPts val="0"/>
              </a:spcBef>
              <a:spcAft>
                <a:spcPts val="600"/>
              </a:spcAft>
              <a:buClr>
                <a:srgbClr val="FFFFFF"/>
              </a:buClr>
              <a:defRPr>
                <a:solidFill>
                  <a:srgbClr val="FFFFFF"/>
                </a:solidFill>
              </a:defRPr>
            </a:lvl3pPr>
            <a:lvl4pPr marL="984250" lvl="3" indent="-273050" rtl="0">
              <a:lnSpc>
                <a:spcPct val="112500"/>
              </a:lnSpc>
              <a:spcBef>
                <a:spcPts val="0"/>
              </a:spcBef>
              <a:spcAft>
                <a:spcPts val="600"/>
              </a:spcAft>
              <a:buClr>
                <a:srgbClr val="FFFFFF"/>
              </a:buClr>
              <a:defRPr>
                <a:solidFill>
                  <a:srgbClr val="FFFFFF"/>
                </a:solidFill>
              </a:defRPr>
            </a:lvl4pPr>
            <a:lvl5pPr marL="1341437" lvl="4" indent="-274637" rtl="0">
              <a:lnSpc>
                <a:spcPct val="112500"/>
              </a:lnSpc>
              <a:spcBef>
                <a:spcPts val="0"/>
              </a:spcBef>
              <a:spcAft>
                <a:spcPts val="600"/>
              </a:spcAft>
              <a:buClr>
                <a:srgbClr val="FFFFFF"/>
              </a:buClr>
              <a:defRPr>
                <a:solidFill>
                  <a:srgbClr val="FFFFFF"/>
                </a:solidFill>
              </a:defRPr>
            </a:lvl5pPr>
            <a:lvl6pPr marL="1611312" lvl="5" indent="-277812" rtl="0">
              <a:lnSpc>
                <a:spcPct val="128571"/>
              </a:lnSpc>
              <a:spcBef>
                <a:spcPts val="0"/>
              </a:spcBef>
              <a:spcAft>
                <a:spcPts val="60"/>
              </a:spcAft>
              <a:buClr>
                <a:srgbClr val="FFFFFF"/>
              </a:buClr>
              <a:buFont typeface="Arial"/>
              <a:buNone/>
              <a:defRPr>
                <a:solidFill>
                  <a:srgbClr val="FFFFFF"/>
                </a:solidFill>
              </a:defRPr>
            </a:lvl6pPr>
            <a:lvl7pPr lvl="6" rtl="0">
              <a:spcBef>
                <a:spcPts val="0"/>
              </a:spcBef>
              <a:buClr>
                <a:srgbClr val="FFFFFF"/>
              </a:buClr>
              <a:defRPr>
                <a:solidFill>
                  <a:srgbClr val="FFFFFF"/>
                </a:solidFill>
              </a:defRPr>
            </a:lvl7pPr>
            <a:lvl8pPr lvl="7" rtl="0">
              <a:lnSpc>
                <a:spcPct val="128571"/>
              </a:lnSpc>
              <a:spcBef>
                <a:spcPts val="0"/>
              </a:spcBef>
              <a:buClr>
                <a:srgbClr val="FFFFFF"/>
              </a:buClr>
              <a:defRPr>
                <a:solidFill>
                  <a:srgbClr val="FFFFFF"/>
                </a:solidFill>
              </a:defRPr>
            </a:lvl8pPr>
            <a:lvl9pPr lvl="8" rtl="0">
              <a:spcBef>
                <a:spcPts val="0"/>
              </a:spcBef>
              <a:buClr>
                <a:srgbClr val="FFFFFF"/>
              </a:buClr>
              <a:defRPr>
                <a:solidFill>
                  <a:srgbClr val="FFFFFF"/>
                </a:solidFill>
              </a:defRPr>
            </a:lvl9pPr>
          </a:lstStyle>
          <a:p>
            <a:endParaRPr/>
          </a:p>
        </p:txBody>
      </p:sp>
      <p:sp>
        <p:nvSpPr>
          <p:cNvPr id="200" name="Shape 200"/>
          <p:cNvSpPr txBox="1"/>
          <p:nvPr/>
        </p:nvSpPr>
        <p:spPr>
          <a:xfrm>
            <a:off x="576450" y="6248400"/>
            <a:ext cx="13707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Font typeface="Arial"/>
              <a:buNone/>
            </a:pPr>
            <a:endParaRPr dirty="0"/>
          </a:p>
        </p:txBody>
      </p:sp>
      <p:sp>
        <p:nvSpPr>
          <p:cNvPr id="201" name="Shape 201"/>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FFFFFF"/>
              </a:buClr>
              <a:buFont typeface="Arial"/>
              <a:buNone/>
            </a:pPr>
            <a:endParaRPr dirty="0"/>
          </a:p>
        </p:txBody>
      </p:sp>
      <p:sp>
        <p:nvSpPr>
          <p:cNvPr id="202" name="Shape 202"/>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no" sz="1000" b="0" i="0" u="none" strike="noStrike" cap="none">
                <a:solidFill>
                  <a:srgbClr val="FFFFFF"/>
                </a:solidFill>
                <a:latin typeface="Arial"/>
                <a:ea typeface="Arial"/>
                <a:cs typeface="Arial"/>
                <a:sym typeface="Arial"/>
              </a:rPr>
              <a:t>‹#›</a:t>
            </a:fld>
            <a:endParaRPr lang="no" sz="1000" b="0" i="0" u="none" strike="noStrike" cap="none">
              <a:solidFill>
                <a:srgbClr val="FFFFFF"/>
              </a:solidFill>
              <a:latin typeface="Arial"/>
              <a:ea typeface="Arial"/>
              <a:cs typeface="Arial"/>
              <a:sym typeface="Arial"/>
            </a:endParaRPr>
          </a:p>
        </p:txBody>
      </p:sp>
      <p:cxnSp>
        <p:nvCxnSpPr>
          <p:cNvPr id="203" name="Shape 203"/>
          <p:cNvCxnSpPr/>
          <p:nvPr/>
        </p:nvCxnSpPr>
        <p:spPr>
          <a:xfrm rot="10800000" flipH="1">
            <a:off x="435825" y="609724"/>
            <a:ext cx="8155800" cy="189899"/>
          </a:xfrm>
          <a:prstGeom prst="bentConnector3">
            <a:avLst>
              <a:gd name="adj1" fmla="val 44"/>
            </a:avLst>
          </a:prstGeom>
          <a:noFill/>
          <a:ln w="19050" cap="flat" cmpd="sng">
            <a:solidFill>
              <a:srgbClr val="FFFFFF"/>
            </a:solidFill>
            <a:prstDash val="solid"/>
            <a:round/>
            <a:headEnd type="none" w="med" len="med"/>
            <a:tailEnd type="none" w="med" len="med"/>
          </a:ln>
        </p:spPr>
      </p:cxnSp>
      <p:sp>
        <p:nvSpPr>
          <p:cNvPr id="204" name="Shape 204"/>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no" sz="1000" b="0" i="0" u="none" strike="noStrike" cap="none">
                <a:solidFill>
                  <a:srgbClr val="FFFFFF"/>
                </a:solidFill>
                <a:latin typeface="Arial"/>
                <a:ea typeface="Arial"/>
                <a:cs typeface="Arial"/>
                <a:sym typeface="Arial"/>
              </a:rPr>
              <a:t>PwC</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Three">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09600" y="1676400"/>
            <a:ext cx="2590800" cy="44195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211" name="Shape 211"/>
          <p:cNvSpPr txBox="1">
            <a:spLocks noGrp="1"/>
          </p:cNvSpPr>
          <p:nvPr>
            <p:ph type="body" idx="2"/>
          </p:nvPr>
        </p:nvSpPr>
        <p:spPr>
          <a:xfrm>
            <a:off x="3200400" y="1676400"/>
            <a:ext cx="2666998" cy="44195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212" name="Shape 212"/>
          <p:cNvSpPr txBox="1">
            <a:spLocks noGrp="1"/>
          </p:cNvSpPr>
          <p:nvPr>
            <p:ph type="body" idx="3"/>
          </p:nvPr>
        </p:nvSpPr>
        <p:spPr>
          <a:xfrm>
            <a:off x="5867400" y="1676400"/>
            <a:ext cx="2666998" cy="4419599"/>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cxnSp>
        <p:nvCxnSpPr>
          <p:cNvPr id="213" name="Shape 213"/>
          <p:cNvCxnSpPr/>
          <p:nvPr/>
        </p:nvCxnSpPr>
        <p:spPr>
          <a:xfrm rot="10800000" flipH="1">
            <a:off x="435825" y="609724"/>
            <a:ext cx="8155800" cy="189899"/>
          </a:xfrm>
          <a:prstGeom prst="bentConnector3">
            <a:avLst>
              <a:gd name="adj1" fmla="val 44"/>
            </a:avLst>
          </a:prstGeom>
          <a:noFill/>
          <a:ln w="19050" cap="flat" cmpd="sng">
            <a:solidFill>
              <a:srgbClr val="DC6900"/>
            </a:solidFill>
            <a:prstDash val="solid"/>
            <a:round/>
            <a:headEnd type="none" w="med" len="med"/>
            <a:tailEnd type="none" w="med" len="med"/>
          </a:ln>
        </p:spPr>
      </p:cxnSp>
      <p:sp>
        <p:nvSpPr>
          <p:cNvPr id="214" name="Shape 214"/>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5" name="Shape 215"/>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216" name="Shape 216"/>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217" name="Shape 217"/>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218" name="Shape 218"/>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One with Impact">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3314225" y="685800"/>
            <a:ext cx="5296499" cy="914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21" name="Shape 221"/>
          <p:cNvSpPr txBox="1">
            <a:spLocks noGrp="1"/>
          </p:cNvSpPr>
          <p:nvPr>
            <p:ph type="subTitle" idx="1"/>
          </p:nvPr>
        </p:nvSpPr>
        <p:spPr>
          <a:xfrm>
            <a:off x="705975" y="2117900"/>
            <a:ext cx="2708699" cy="2780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900"/>
              </a:spcAft>
              <a:buClr>
                <a:schemeClr val="dk1"/>
              </a:buClr>
              <a:buFont typeface="Georgia"/>
              <a:buNone/>
              <a:defRPr/>
            </a:lvl1pPr>
            <a:lvl2pPr marL="274320" marR="0" lvl="1" indent="-147320" algn="l" rtl="0">
              <a:lnSpc>
                <a:spcPct val="100000"/>
              </a:lnSpc>
              <a:spcBef>
                <a:spcPts val="0"/>
              </a:spcBef>
              <a:spcAft>
                <a:spcPts val="900"/>
              </a:spcAft>
              <a:buClr>
                <a:schemeClr val="dk1"/>
              </a:buClr>
              <a:buFont typeface="Georgia"/>
              <a:buNone/>
              <a:defRPr/>
            </a:lvl2pPr>
            <a:lvl3pPr marL="548640" marR="0" lvl="2" indent="-154940" algn="l" rtl="0">
              <a:lnSpc>
                <a:spcPct val="100000"/>
              </a:lnSpc>
              <a:spcBef>
                <a:spcPts val="0"/>
              </a:spcBef>
              <a:spcAft>
                <a:spcPts val="900"/>
              </a:spcAft>
              <a:buClr>
                <a:schemeClr val="dk1"/>
              </a:buClr>
              <a:buFont typeface="Georgia"/>
              <a:buNone/>
              <a:defRPr/>
            </a:lvl3pPr>
            <a:lvl4pPr marL="822960" marR="0" lvl="3" indent="-149860" algn="l" rtl="0">
              <a:lnSpc>
                <a:spcPct val="100000"/>
              </a:lnSpc>
              <a:spcBef>
                <a:spcPts val="0"/>
              </a:spcBef>
              <a:spcAft>
                <a:spcPts val="900"/>
              </a:spcAft>
              <a:buClr>
                <a:schemeClr val="dk1"/>
              </a:buClr>
              <a:buFont typeface="Georgia"/>
              <a:buNone/>
              <a:defRPr/>
            </a:lvl4pPr>
            <a:lvl5pPr marL="1097280" marR="0" lvl="4" indent="-157480" algn="l" rtl="0">
              <a:lnSpc>
                <a:spcPct val="100000"/>
              </a:lnSpc>
              <a:spcBef>
                <a:spcPts val="0"/>
              </a:spcBef>
              <a:spcAft>
                <a:spcPts val="900"/>
              </a:spcAft>
              <a:buClr>
                <a:schemeClr val="dk1"/>
              </a:buClr>
              <a:buFont typeface="Georgia"/>
              <a:buNone/>
              <a:defRPr/>
            </a:lvl5pPr>
            <a:lvl6pPr marL="274320" marR="0" lvl="5" indent="-147320" algn="l" rtl="0">
              <a:lnSpc>
                <a:spcPct val="100000"/>
              </a:lnSpc>
              <a:spcBef>
                <a:spcPts val="0"/>
              </a:spcBef>
              <a:spcAft>
                <a:spcPts val="900"/>
              </a:spcAft>
              <a:buClr>
                <a:schemeClr val="dk1"/>
              </a:buClr>
              <a:buFont typeface="Georgia"/>
              <a:buNone/>
              <a:defRPr/>
            </a:lvl6pPr>
            <a:lvl7pPr marL="548640" marR="0" lvl="6" indent="-154940" algn="l" rtl="0">
              <a:lnSpc>
                <a:spcPct val="100000"/>
              </a:lnSpc>
              <a:spcBef>
                <a:spcPts val="0"/>
              </a:spcBef>
              <a:spcAft>
                <a:spcPts val="900"/>
              </a:spcAft>
              <a:buClr>
                <a:schemeClr val="dk1"/>
              </a:buClr>
              <a:buFont typeface="Georgia"/>
              <a:buNone/>
              <a:defRPr/>
            </a:lvl7pPr>
            <a:lvl8pPr marL="822960" marR="0" lvl="7" indent="-149860" algn="l" rtl="0">
              <a:lnSpc>
                <a:spcPct val="100000"/>
              </a:lnSpc>
              <a:spcBef>
                <a:spcPts val="0"/>
              </a:spcBef>
              <a:spcAft>
                <a:spcPts val="900"/>
              </a:spcAft>
              <a:buClr>
                <a:schemeClr val="dk1"/>
              </a:buClr>
              <a:buFont typeface="Georgia"/>
              <a:buNone/>
              <a:defRPr/>
            </a:lvl8pPr>
            <a:lvl9pPr marL="0" marR="0" lvl="8" indent="0" algn="l" rtl="0">
              <a:lnSpc>
                <a:spcPct val="100000"/>
              </a:lnSpc>
              <a:spcBef>
                <a:spcPts val="0"/>
              </a:spcBef>
              <a:spcAft>
                <a:spcPts val="900"/>
              </a:spcAft>
              <a:buClr>
                <a:schemeClr val="dk2"/>
              </a:buClr>
              <a:buFont typeface="Georgia"/>
              <a:buNone/>
              <a:defRPr/>
            </a:lvl9pPr>
          </a:lstStyle>
          <a:p>
            <a:endParaRPr/>
          </a:p>
        </p:txBody>
      </p:sp>
      <p:sp>
        <p:nvSpPr>
          <p:cNvPr id="222" name="Shape 222"/>
          <p:cNvSpPr txBox="1">
            <a:spLocks noGrp="1"/>
          </p:cNvSpPr>
          <p:nvPr>
            <p:ph type="body" idx="2"/>
          </p:nvPr>
        </p:nvSpPr>
        <p:spPr>
          <a:xfrm>
            <a:off x="3414675" y="2071250"/>
            <a:ext cx="5195998" cy="3807000"/>
          </a:xfrm>
          <a:prstGeom prst="rect">
            <a:avLst/>
          </a:prstGeom>
          <a:noFill/>
          <a:ln>
            <a:noFill/>
          </a:ln>
        </p:spPr>
        <p:txBody>
          <a:bodyPr lIns="91425" tIns="91425" rIns="91425" bIns="91425" anchor="t" anchorCtr="0"/>
          <a:lstStyle>
            <a:lvl1pPr marL="0" marR="0" lvl="0" indent="127000" rtl="0">
              <a:lnSpc>
                <a:spcPct val="100000"/>
              </a:lnSpc>
              <a:spcBef>
                <a:spcPts val="0"/>
              </a:spcBef>
              <a:spcAft>
                <a:spcPts val="900"/>
              </a:spcAft>
              <a:buClr>
                <a:schemeClr val="dk1"/>
              </a:buClr>
              <a:buFont typeface="Georgia"/>
              <a:buChar char="­"/>
              <a:defRPr/>
            </a:lvl1pPr>
            <a:lvl2pPr marL="274320" marR="0" lvl="1" indent="-20320" rtl="0">
              <a:lnSpc>
                <a:spcPct val="100000"/>
              </a:lnSpc>
              <a:spcBef>
                <a:spcPts val="0"/>
              </a:spcBef>
              <a:spcAft>
                <a:spcPts val="900"/>
              </a:spcAft>
              <a:buClr>
                <a:schemeClr val="dk1"/>
              </a:buClr>
              <a:buFont typeface="Georgia"/>
              <a:buChar char="●"/>
              <a:defRPr/>
            </a:lvl2pPr>
            <a:lvl3pPr marL="548640" marR="0" lvl="2" indent="-27940" rtl="0">
              <a:lnSpc>
                <a:spcPct val="100000"/>
              </a:lnSpc>
              <a:spcBef>
                <a:spcPts val="0"/>
              </a:spcBef>
              <a:spcAft>
                <a:spcPts val="900"/>
              </a:spcAft>
              <a:buClr>
                <a:schemeClr val="dk1"/>
              </a:buClr>
              <a:buFont typeface="Georgia"/>
              <a:buChar char="―"/>
              <a:defRPr/>
            </a:lvl3pPr>
            <a:lvl4pPr marL="822960" marR="0" lvl="3" indent="-22860" rtl="0">
              <a:lnSpc>
                <a:spcPct val="100000"/>
              </a:lnSpc>
              <a:spcBef>
                <a:spcPts val="0"/>
              </a:spcBef>
              <a:spcAft>
                <a:spcPts val="900"/>
              </a:spcAft>
              <a:buClr>
                <a:schemeClr val="dk1"/>
              </a:buClr>
              <a:buFont typeface="Georgia"/>
              <a:buChar char="○"/>
              <a:defRPr/>
            </a:lvl4pPr>
            <a:lvl5pPr marL="1097280" marR="0" lvl="4" indent="-30480" rtl="0">
              <a:lnSpc>
                <a:spcPct val="100000"/>
              </a:lnSpc>
              <a:spcBef>
                <a:spcPts val="0"/>
              </a:spcBef>
              <a:spcAft>
                <a:spcPts val="900"/>
              </a:spcAft>
              <a:buClr>
                <a:schemeClr val="dk1"/>
              </a:buClr>
              <a:buFont typeface="Georgia"/>
              <a:buChar char="&gt;"/>
              <a:defRPr/>
            </a:lvl5pPr>
            <a:lvl6pPr marL="274320" marR="0" lvl="5" indent="-20320" rtl="0">
              <a:lnSpc>
                <a:spcPct val="100000"/>
              </a:lnSpc>
              <a:spcBef>
                <a:spcPts val="0"/>
              </a:spcBef>
              <a:spcAft>
                <a:spcPts val="900"/>
              </a:spcAft>
              <a:buClr>
                <a:schemeClr val="dk1"/>
              </a:buClr>
              <a:buFont typeface="Georgia"/>
              <a:buChar char="■"/>
              <a:defRPr/>
            </a:lvl6pPr>
            <a:lvl7pPr marL="548640" marR="0" lvl="6" indent="-27940" rtl="0">
              <a:lnSpc>
                <a:spcPct val="100000"/>
              </a:lnSpc>
              <a:spcBef>
                <a:spcPts val="0"/>
              </a:spcBef>
              <a:spcAft>
                <a:spcPts val="900"/>
              </a:spcAft>
              <a:buClr>
                <a:schemeClr val="dk1"/>
              </a:buClr>
              <a:buFont typeface="Georgia"/>
              <a:buChar char="●"/>
              <a:defRPr/>
            </a:lvl7pPr>
            <a:lvl8pPr marL="822960" marR="0" lvl="7" indent="-22860" rtl="0">
              <a:lnSpc>
                <a:spcPct val="100000"/>
              </a:lnSpc>
              <a:spcBef>
                <a:spcPts val="0"/>
              </a:spcBef>
              <a:spcAft>
                <a:spcPts val="900"/>
              </a:spcAft>
              <a:buClr>
                <a:schemeClr val="dk1"/>
              </a:buClr>
              <a:buFont typeface="Georgia"/>
              <a:buChar char="○"/>
              <a:defRPr/>
            </a:lvl8pPr>
            <a:lvl9pPr marL="0" marR="0" lvl="8" indent="127000" rtl="0">
              <a:lnSpc>
                <a:spcPct val="100000"/>
              </a:lnSpc>
              <a:spcBef>
                <a:spcPts val="0"/>
              </a:spcBef>
              <a:spcAft>
                <a:spcPts val="900"/>
              </a:spcAft>
              <a:buClr>
                <a:schemeClr val="dk2"/>
              </a:buClr>
              <a:buFont typeface="Georgia"/>
              <a:buChar char="■"/>
              <a:defRPr/>
            </a:lvl9pPr>
          </a:lstStyle>
          <a:p>
            <a:endParaRPr/>
          </a:p>
        </p:txBody>
      </p:sp>
      <p:sp>
        <p:nvSpPr>
          <p:cNvPr id="223" name="Shape 223"/>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224" name="Shape 224"/>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225" name="Shape 225"/>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226" name="Shape 226"/>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cxnSp>
        <p:nvCxnSpPr>
          <p:cNvPr id="227" name="Shape 227"/>
          <p:cNvCxnSpPr/>
          <p:nvPr/>
        </p:nvCxnSpPr>
        <p:spPr>
          <a:xfrm rot="10800000" flipH="1">
            <a:off x="3083225" y="609724"/>
            <a:ext cx="5508299" cy="182699"/>
          </a:xfrm>
          <a:prstGeom prst="bentConnector3">
            <a:avLst>
              <a:gd name="adj1" fmla="val 0"/>
            </a:avLst>
          </a:prstGeom>
          <a:noFill/>
          <a:ln w="19050" cap="flat" cmpd="sng">
            <a:solidFill>
              <a:srgbClr val="DC6900"/>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ver Only">
    <p:spTree>
      <p:nvGrpSpPr>
        <p:cNvPr id="1" name="Shape 228"/>
        <p:cNvGrpSpPr/>
        <p:nvPr/>
      </p:nvGrpSpPr>
      <p:grpSpPr>
        <a:xfrm>
          <a:off x="0" y="0"/>
          <a:ext cx="0" cy="0"/>
          <a:chOff x="0" y="0"/>
          <a:chExt cx="0" cy="0"/>
        </a:xfrm>
      </p:grpSpPr>
      <p:sp>
        <p:nvSpPr>
          <p:cNvPr id="229" name="Shape 229"/>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230" name="Shape 230"/>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231" name="Shape 231"/>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232" name="Shape 232"/>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
        <p:nvSpPr>
          <p:cNvPr id="233" name="Shape 233"/>
          <p:cNvSpPr txBox="1">
            <a:spLocks noGrp="1"/>
          </p:cNvSpPr>
          <p:nvPr>
            <p:ph type="title"/>
          </p:nvPr>
        </p:nvSpPr>
        <p:spPr>
          <a:xfrm>
            <a:off x="586231" y="686308"/>
            <a:ext cx="7835999" cy="762000"/>
          </a:xfrm>
          <a:prstGeom prst="rect">
            <a:avLst/>
          </a:prstGeom>
          <a:noFill/>
          <a:ln>
            <a:noFill/>
          </a:ln>
        </p:spPr>
        <p:txBody>
          <a:bodyPr lIns="91425" tIns="91425" rIns="91425" bIns="91425" anchor="t" anchorCtr="0"/>
          <a:lstStyle>
            <a:lvl1pPr lvl="0" rtl="0">
              <a:spcBef>
                <a:spcPts val="0"/>
              </a:spcBef>
              <a:buSzPct val="100000"/>
              <a:defRPr sz="3200"/>
            </a:lvl1pPr>
            <a:lvl2pPr lvl="1" rtl="0">
              <a:spcBef>
                <a:spcPts val="0"/>
              </a:spcBef>
              <a:buSzPct val="100000"/>
              <a:defRPr sz="3200"/>
            </a:lvl2pPr>
            <a:lvl3pPr lvl="2" rtl="0">
              <a:spcBef>
                <a:spcPts val="0"/>
              </a:spcBef>
              <a:buSzPct val="100000"/>
              <a:defRPr sz="3200"/>
            </a:lvl3pPr>
            <a:lvl4pPr lvl="3" rtl="0">
              <a:spcBef>
                <a:spcPts val="0"/>
              </a:spcBef>
              <a:buSzPct val="100000"/>
              <a:defRPr sz="3200"/>
            </a:lvl4pPr>
            <a:lvl5pPr lvl="4" rtl="0">
              <a:spcBef>
                <a:spcPts val="0"/>
              </a:spcBef>
              <a:buSzPct val="100000"/>
              <a:defRPr sz="3200"/>
            </a:lvl5pPr>
            <a:lvl6pPr lvl="5" rtl="0">
              <a:spcBef>
                <a:spcPts val="0"/>
              </a:spcBef>
              <a:buSzPct val="100000"/>
              <a:defRPr sz="3200"/>
            </a:lvl6pPr>
            <a:lvl7pPr lvl="6" rtl="0">
              <a:spcBef>
                <a:spcPts val="0"/>
              </a:spcBef>
              <a:buSzPct val="100000"/>
              <a:defRPr sz="3200"/>
            </a:lvl7pPr>
            <a:lvl8pPr lvl="7" rtl="0">
              <a:spcBef>
                <a:spcPts val="0"/>
              </a:spcBef>
              <a:buSzPct val="100000"/>
              <a:defRPr sz="3200"/>
            </a:lvl8pPr>
            <a:lvl9pPr lvl="8" rtl="0">
              <a:spcBef>
                <a:spcPts val="0"/>
              </a:spcBef>
              <a:buSzPct val="100000"/>
              <a:defRPr sz="3200"/>
            </a:lvl9pPr>
          </a:lstStyle>
          <a:p>
            <a:endParaRPr/>
          </a:p>
        </p:txBody>
      </p:sp>
      <p:cxnSp>
        <p:nvCxnSpPr>
          <p:cNvPr id="234" name="Shape 234"/>
          <p:cNvCxnSpPr/>
          <p:nvPr/>
        </p:nvCxnSpPr>
        <p:spPr>
          <a:xfrm rot="10800000" flipH="1">
            <a:off x="435825" y="609724"/>
            <a:ext cx="8155800" cy="189899"/>
          </a:xfrm>
          <a:prstGeom prst="bentConnector3">
            <a:avLst>
              <a:gd name="adj1" fmla="val 0"/>
            </a:avLst>
          </a:prstGeom>
          <a:noFill/>
          <a:ln w="19050" cap="flat" cmpd="sng">
            <a:solidFill>
              <a:srgbClr val="DC6900"/>
            </a:solidFill>
            <a:prstDash val="solid"/>
            <a:round/>
            <a:headEnd type="none" w="med" len="med"/>
            <a:tailEnd type="none" w="med" len="med"/>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Empty">
    <p:spTree>
      <p:nvGrpSpPr>
        <p:cNvPr id="1" name="Shape 236"/>
        <p:cNvGrpSpPr/>
        <p:nvPr/>
      </p:nvGrpSpPr>
      <p:grpSpPr>
        <a:xfrm>
          <a:off x="0" y="0"/>
          <a:ext cx="0" cy="0"/>
          <a:chOff x="0" y="0"/>
          <a:chExt cx="0" cy="0"/>
        </a:xfrm>
      </p:grpSpPr>
      <p:sp>
        <p:nvSpPr>
          <p:cNvPr id="237" name="Shape 237"/>
          <p:cNvSpPr txBox="1"/>
          <p:nvPr/>
        </p:nvSpPr>
        <p:spPr>
          <a:xfrm>
            <a:off x="533400" y="64008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no" sz="1000" b="0" i="0" u="none" strike="noStrike" cap="none">
                <a:solidFill>
                  <a:srgbClr val="000000"/>
                </a:solidFill>
                <a:latin typeface="Arial"/>
                <a:ea typeface="Arial"/>
                <a:cs typeface="Arial"/>
                <a:sym typeface="Arial"/>
              </a:rPr>
              <a:t>PwC</a:t>
            </a:r>
          </a:p>
        </p:txBody>
      </p:sp>
      <p:sp>
        <p:nvSpPr>
          <p:cNvPr id="238" name="Shape 238"/>
          <p:cNvSpPr txBox="1"/>
          <p:nvPr/>
        </p:nvSpPr>
        <p:spPr>
          <a:xfrm>
            <a:off x="533400" y="6248400"/>
            <a:ext cx="1447800" cy="3810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dirty="0"/>
          </a:p>
        </p:txBody>
      </p:sp>
      <p:sp>
        <p:nvSpPr>
          <p:cNvPr id="239" name="Shape 239"/>
          <p:cNvSpPr txBox="1"/>
          <p:nvPr/>
        </p:nvSpPr>
        <p:spPr>
          <a:xfrm>
            <a:off x="6705600" y="6248400"/>
            <a:ext cx="1904999" cy="381000"/>
          </a:xfrm>
          <a:prstGeom prst="rect">
            <a:avLst/>
          </a:prstGeom>
          <a:noFill/>
          <a:ln>
            <a:noFill/>
          </a:ln>
        </p:spPr>
        <p:txBody>
          <a:bodyPr lIns="91425" tIns="91425" rIns="91425" bIns="91425" anchor="t" anchorCtr="0">
            <a:noAutofit/>
          </a:bodyPr>
          <a:lstStyle/>
          <a:p>
            <a:pPr marL="0" marR="0" lvl="0" indent="0" algn="r" rtl="0">
              <a:lnSpc>
                <a:spcPct val="100000"/>
              </a:lnSpc>
              <a:spcBef>
                <a:spcPts val="0"/>
              </a:spcBef>
              <a:spcAft>
                <a:spcPts val="0"/>
              </a:spcAft>
              <a:buClr>
                <a:srgbClr val="000000"/>
              </a:buClr>
              <a:buFont typeface="Arial"/>
              <a:buNone/>
            </a:pPr>
            <a:endParaRPr dirty="0"/>
          </a:p>
        </p:txBody>
      </p:sp>
      <p:sp>
        <p:nvSpPr>
          <p:cNvPr id="240" name="Shape 240"/>
          <p:cNvSpPr txBox="1">
            <a:spLocks noGrp="1"/>
          </p:cNvSpPr>
          <p:nvPr>
            <p:ph type="sldNum" idx="12"/>
          </p:nvPr>
        </p:nvSpPr>
        <p:spPr>
          <a:xfrm>
            <a:off x="8061900" y="6400801"/>
            <a:ext cx="548699" cy="3810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a:solidFill>
                  <a:srgbClr val="000000"/>
                </a:solidFill>
                <a:latin typeface="Arial"/>
                <a:ea typeface="Arial"/>
                <a:cs typeface="Arial"/>
                <a:sym typeface="Arial"/>
              </a:rPr>
              <a:t>‹#›</a:t>
            </a:fld>
            <a:endParaRPr lang="no" sz="10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40" name="Logo with Panels"/>
          <p:cNvGrpSpPr/>
          <p:nvPr userDrawn="1"/>
        </p:nvGrpSpPr>
        <p:grpSpPr>
          <a:xfrm>
            <a:off x="1027608" y="0"/>
            <a:ext cx="8116392" cy="6457244"/>
            <a:chOff x="1130368" y="0"/>
            <a:chExt cx="8928031" cy="7318210"/>
          </a:xfrm>
        </p:grpSpPr>
        <p:grpSp>
          <p:nvGrpSpPr>
            <p:cNvPr id="4" name="Logo Shapes"/>
            <p:cNvGrpSpPr/>
            <p:nvPr userDrawn="1"/>
          </p:nvGrpSpPr>
          <p:grpSpPr>
            <a:xfrm>
              <a:off x="1904992" y="0"/>
              <a:ext cx="8153407" cy="6792223"/>
              <a:chOff x="1828800" y="-7143"/>
              <a:chExt cx="8153407" cy="6792223"/>
            </a:xfrm>
          </p:grpSpPr>
          <p:sp>
            <p:nvSpPr>
              <p:cNvPr id="23" name="Rectangle 1"/>
              <p:cNvSpPr>
                <a:spLocks noChangeArrowheads="1"/>
              </p:cNvSpPr>
              <p:nvPr/>
            </p:nvSpPr>
            <p:spPr bwMode="gray">
              <a:xfrm>
                <a:off x="1832930" y="4496096"/>
                <a:ext cx="8149277" cy="2288752"/>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68" name="Rectangle 2"/>
              <p:cNvSpPr>
                <a:spLocks noChangeArrowheads="1"/>
              </p:cNvSpPr>
              <p:nvPr userDrawn="1"/>
            </p:nvSpPr>
            <p:spPr bwMode="gray">
              <a:xfrm>
                <a:off x="1828800" y="3583783"/>
                <a:ext cx="7132320" cy="3201066"/>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0" name="Rectangle 3"/>
              <p:cNvSpPr>
                <a:spLocks noChangeArrowheads="1"/>
              </p:cNvSpPr>
              <p:nvPr userDrawn="1"/>
            </p:nvSpPr>
            <p:spPr bwMode="gray">
              <a:xfrm>
                <a:off x="1828800" y="4496096"/>
                <a:ext cx="7132320" cy="2288752"/>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4" name="Rectangle 4"/>
              <p:cNvSpPr>
                <a:spLocks noChangeArrowheads="1"/>
              </p:cNvSpPr>
              <p:nvPr/>
            </p:nvSpPr>
            <p:spPr bwMode="gray">
              <a:xfrm>
                <a:off x="1828800" y="-7143"/>
                <a:ext cx="6248400" cy="677272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8" name="Rectangle 5"/>
              <p:cNvSpPr>
                <a:spLocks noChangeArrowheads="1"/>
              </p:cNvSpPr>
              <p:nvPr userDrawn="1"/>
            </p:nvSpPr>
            <p:spPr bwMode="gray">
              <a:xfrm>
                <a:off x="1828800" y="1137665"/>
                <a:ext cx="6492240" cy="5627914"/>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69" name="Rectangle 6"/>
              <p:cNvSpPr>
                <a:spLocks noChangeArrowheads="1"/>
              </p:cNvSpPr>
              <p:nvPr userDrawn="1"/>
            </p:nvSpPr>
            <p:spPr bwMode="gray">
              <a:xfrm>
                <a:off x="1828800" y="3583783"/>
                <a:ext cx="6492240" cy="3201066"/>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9" name="Rectangle 7"/>
              <p:cNvSpPr>
                <a:spLocks noChangeArrowheads="1"/>
              </p:cNvSpPr>
              <p:nvPr userDrawn="1"/>
            </p:nvSpPr>
            <p:spPr bwMode="gray">
              <a:xfrm>
                <a:off x="1828800" y="1137665"/>
                <a:ext cx="6248400" cy="5627914"/>
              </a:xfrm>
              <a:prstGeom prst="rect">
                <a:avLst/>
              </a:prstGeom>
              <a:solidFill>
                <a:srgbClr val="D74021"/>
              </a:solidFill>
              <a:ln w="0">
                <a:noFill/>
                <a:prstDash val="solid"/>
                <a:miter lim="800000"/>
                <a:headEnd/>
                <a:tailEnd/>
              </a:ln>
            </p:spPr>
            <p:txBody>
              <a:bodyPr vert="horz" wrap="square" lIns="0" tIns="0" rIns="0" bIns="0" numCol="1" anchor="t" anchorCtr="0" compatLnSpc="1">
                <a:prstTxWarp prst="textNoShape">
                  <a:avLst/>
                </a:prstTxWarp>
              </a:bodyPr>
              <a:lstStyle/>
              <a:p>
                <a:pPr defTabSz="899010"/>
                <a:endParaRPr lang="en-GB" sz="971" kern="1200" dirty="0">
                  <a:ea typeface="+mn-ea"/>
                  <a:cs typeface="+mn-cs"/>
                </a:endParaRPr>
              </a:p>
            </p:txBody>
          </p:sp>
          <p:sp>
            <p:nvSpPr>
              <p:cNvPr id="26" name="Rectangle 8"/>
              <p:cNvSpPr>
                <a:spLocks noChangeArrowheads="1"/>
              </p:cNvSpPr>
              <p:nvPr userDrawn="1"/>
            </p:nvSpPr>
            <p:spPr bwMode="gray">
              <a:xfrm>
                <a:off x="1828800" y="4496096"/>
                <a:ext cx="6492240" cy="2288752"/>
              </a:xfrm>
              <a:prstGeom prst="rect">
                <a:avLst/>
              </a:prstGeom>
              <a:solidFill>
                <a:srgbClr val="D1390D"/>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7" name="Rectangle 9"/>
              <p:cNvSpPr/>
              <p:nvPr userDrawn="1"/>
            </p:nvSpPr>
            <p:spPr bwMode="gray">
              <a:xfrm>
                <a:off x="1828800" y="3583783"/>
                <a:ext cx="6246019" cy="3201066"/>
              </a:xfrm>
              <a:prstGeom prst="rect">
                <a:avLst/>
              </a:prstGeom>
              <a:solidFill>
                <a:srgbClr val="CD2F0E"/>
              </a:solidFill>
              <a:ln w="0">
                <a:noFill/>
                <a:prstDash val="solid"/>
                <a:round/>
                <a:headEnd/>
                <a:tailEnd/>
              </a:ln>
            </p:spPr>
            <p:txBody>
              <a:bodyPr vert="horz" wrap="square" lIns="91440" tIns="45720" rIns="91440" bIns="45720" numCol="1" anchor="t" anchorCtr="0" compatLnSpc="1">
                <a:prstTxWarp prst="textNoShape">
                  <a:avLst/>
                </a:prstTxWarp>
              </a:bodyPr>
              <a:lstStyle/>
              <a:p>
                <a:pPr defTabSz="899010"/>
                <a:endParaRPr lang="en-GB" sz="1765" kern="1200" dirty="0">
                  <a:ea typeface="+mn-ea"/>
                  <a:cs typeface="+mn-cs"/>
                </a:endParaRPr>
              </a:p>
            </p:txBody>
          </p:sp>
          <p:sp>
            <p:nvSpPr>
              <p:cNvPr id="30" name="Rectangle 10"/>
              <p:cNvSpPr>
                <a:spLocks noChangeArrowheads="1"/>
              </p:cNvSpPr>
              <p:nvPr userDrawn="1"/>
            </p:nvSpPr>
            <p:spPr bwMode="gray">
              <a:xfrm>
                <a:off x="1828800" y="4495801"/>
                <a:ext cx="6245352" cy="2288752"/>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71" name="Rectangle 11"/>
              <p:cNvSpPr>
                <a:spLocks noChangeArrowheads="1"/>
              </p:cNvSpPr>
              <p:nvPr userDrawn="1"/>
            </p:nvSpPr>
            <p:spPr bwMode="gray">
              <a:xfrm>
                <a:off x="1828800" y="4800832"/>
                <a:ext cx="2286000" cy="1984248"/>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grpSp>
        <p:grpSp>
          <p:nvGrpSpPr>
            <p:cNvPr id="36" name="Logo"/>
            <p:cNvGrpSpPr/>
            <p:nvPr userDrawn="1"/>
          </p:nvGrpSpPr>
          <p:grpSpPr>
            <a:xfrm>
              <a:off x="1130368" y="6790556"/>
              <a:ext cx="905256" cy="527654"/>
              <a:chOff x="1130368" y="6790556"/>
              <a:chExt cx="905256" cy="527654"/>
            </a:xfrm>
          </p:grpSpPr>
          <p:sp>
            <p:nvSpPr>
              <p:cNvPr id="38" name="Rectangle 0"/>
              <p:cNvSpPr>
                <a:spLocks noChangeArrowheads="1"/>
              </p:cNvSpPr>
              <p:nvPr userDrawn="1"/>
            </p:nvSpPr>
            <p:spPr bwMode="black">
              <a:xfrm>
                <a:off x="1676368" y="6790556"/>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39" name="Freeform 38"/>
              <p:cNvSpPr>
                <a:spLocks noEditPoints="1"/>
              </p:cNvSpPr>
              <p:nvPr userDrawn="1"/>
            </p:nvSpPr>
            <p:spPr bwMode="black">
              <a:xfrm>
                <a:off x="1130368" y="6976999"/>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grpSp>
      </p:grpSp>
      <p:sp>
        <p:nvSpPr>
          <p:cNvPr id="33" name="Descriptor"/>
          <p:cNvSpPr txBox="1"/>
          <p:nvPr userDrawn="1">
            <p:custDataLst>
              <p:tags r:id="rId1"/>
            </p:custDataLst>
          </p:nvPr>
        </p:nvSpPr>
        <p:spPr bwMode="white">
          <a:xfrm>
            <a:off x="1870364" y="742278"/>
            <a:ext cx="32060" cy="135743"/>
          </a:xfrm>
          <a:prstGeom prst="rect">
            <a:avLst/>
          </a:prstGeom>
          <a:noFill/>
          <a:ln>
            <a:noFill/>
          </a:ln>
        </p:spPr>
        <p:txBody>
          <a:bodyPr wrap="none" lIns="0" tIns="0" rIns="0" bIns="0" rtlCol="0">
            <a:spAutoFit/>
          </a:bodyPr>
          <a:lstStyle/>
          <a:p>
            <a:pPr defTabSz="899010"/>
            <a:r>
              <a:rPr lang="en-GB" sz="882" kern="1200" dirty="0" smtClean="0">
                <a:solidFill>
                  <a:srgbClr val="FFFFFF"/>
                </a:solidFill>
                <a:ea typeface="+mn-ea"/>
                <a:cs typeface="Arial" pitchFamily="34" charset="0"/>
              </a:rPr>
              <a:t> </a:t>
            </a:r>
          </a:p>
        </p:txBody>
      </p:sp>
      <p:sp>
        <p:nvSpPr>
          <p:cNvPr id="2" name="Report Title"/>
          <p:cNvSpPr>
            <a:spLocks noGrp="1"/>
          </p:cNvSpPr>
          <p:nvPr userDrawn="1">
            <p:ph type="ctrTitle" hasCustomPrompt="1"/>
            <p:custDataLst>
              <p:tags r:id="rId2"/>
            </p:custDataLst>
          </p:nvPr>
        </p:nvSpPr>
        <p:spPr bwMode="white">
          <a:xfrm>
            <a:off x="1869834" y="1112680"/>
            <a:ext cx="5403273" cy="427484"/>
          </a:xfrm>
        </p:spPr>
        <p:txBody>
          <a:bodyPr vert="horz" lIns="0" tIns="0" rIns="0" bIns="36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bg1"/>
                </a:solidFill>
                <a:latin typeface="+mj-lt"/>
                <a:ea typeface="+mj-ea"/>
                <a:cs typeface="+mj-cs"/>
              </a:defRPr>
            </a:lvl1pPr>
          </a:lstStyle>
          <a:p>
            <a:r>
              <a:rPr lang="en-GB" noProof="0" dirty="0" smtClean="0"/>
              <a:t>Report Title</a:t>
            </a:r>
            <a:endParaRPr lang="en-GB" noProof="0" dirty="0"/>
          </a:p>
        </p:txBody>
      </p:sp>
      <p:sp>
        <p:nvSpPr>
          <p:cNvPr id="3" name="Report Subtitle"/>
          <p:cNvSpPr>
            <a:spLocks noGrp="1"/>
          </p:cNvSpPr>
          <p:nvPr userDrawn="1">
            <p:ph type="subTitle" idx="1" hasCustomPrompt="1"/>
            <p:custDataLst>
              <p:tags r:id="rId3"/>
            </p:custDataLst>
          </p:nvPr>
        </p:nvSpPr>
        <p:spPr bwMode="white">
          <a:xfrm>
            <a:off x="1869834" y="1546412"/>
            <a:ext cx="5403273" cy="391057"/>
          </a:xfrm>
        </p:spPr>
        <p:txBody>
          <a:bodyPr tIns="0" bIns="0">
            <a:spAutoFit/>
          </a:bodyPr>
          <a:lstStyle>
            <a:lvl1pPr marL="0" indent="0" algn="l">
              <a:lnSpc>
                <a:spcPct val="90000"/>
              </a:lnSpc>
              <a:spcAft>
                <a:spcPts val="0"/>
              </a:spcAft>
              <a:buNone/>
              <a:defRPr sz="2824" baseline="0">
                <a:solidFill>
                  <a:schemeClr val="bg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GB" noProof="0" dirty="0" smtClean="0"/>
              <a:t>Subtitle</a:t>
            </a:r>
          </a:p>
        </p:txBody>
      </p:sp>
      <p:sp>
        <p:nvSpPr>
          <p:cNvPr id="43" name="Confidentiality stamp"/>
          <p:cNvSpPr txBox="1"/>
          <p:nvPr userDrawn="1">
            <p:custDataLst>
              <p:tags r:id="rId4"/>
            </p:custDataLst>
          </p:nvPr>
        </p:nvSpPr>
        <p:spPr bwMode="black">
          <a:xfrm>
            <a:off x="482138" y="3291841"/>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sp>
        <p:nvSpPr>
          <p:cNvPr id="32"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r>
              <a:rPr lang="en-GB" sz="882" b="1" i="1" kern="1200" dirty="0" smtClean="0">
                <a:latin typeface="Georgia" pitchFamily="18" charset="0"/>
                <a:ea typeface="+mn-ea"/>
                <a:cs typeface="Arial" pitchFamily="34" charset="0"/>
              </a:rPr>
              <a:t> </a:t>
            </a:r>
          </a:p>
        </p:txBody>
      </p:sp>
      <p:sp>
        <p:nvSpPr>
          <p:cNvPr id="31" name="Report Date"/>
          <p:cNvSpPr txBox="1"/>
          <p:nvPr userDrawn="1">
            <p:custDataLst>
              <p:tags r:id="rId6"/>
            </p:custDataLst>
          </p:nvPr>
        </p:nvSpPr>
        <p:spPr bwMode="black">
          <a:xfrm>
            <a:off x="482138" y="3832412"/>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sp>
        <p:nvSpPr>
          <p:cNvPr id="34" name="Cover image"/>
          <p:cNvSpPr txBox="1">
            <a:spLocks noChangeAspect="1"/>
          </p:cNvSpPr>
          <p:nvPr userDrawn="1">
            <p:custDataLst>
              <p:tags r:id="rId7"/>
            </p:custDataLst>
          </p:nvPr>
        </p:nvSpPr>
        <p:spPr>
          <a:xfrm>
            <a:off x="1731213" y="3167623"/>
            <a:ext cx="6109026" cy="2823882"/>
          </a:xfrm>
          <a:prstGeom prst="rect">
            <a:avLst/>
          </a:prstGeom>
          <a:noFill/>
          <a:ln w="3175">
            <a:noFill/>
          </a:ln>
        </p:spPr>
        <p:txBody>
          <a:bodyPr wrap="square" lIns="0" tIns="0" rIns="0" bIns="0" rtlCol="0">
            <a:noAutofit/>
          </a:bodyPr>
          <a:lstStyle/>
          <a:p>
            <a:pPr indent="-269703" defTabSz="899010">
              <a:spcAft>
                <a:spcPts val="885"/>
              </a:spcAft>
            </a:pPr>
            <a:endParaRPr lang="en-GB" sz="1941" kern="1200" dirty="0" smtClean="0">
              <a:latin typeface="Georgia" pitchFamily="18" charset="0"/>
              <a:ea typeface="+mn-ea"/>
              <a:cs typeface="+mn-cs"/>
            </a:endParaRPr>
          </a:p>
        </p:txBody>
      </p:sp>
      <p:cxnSp>
        <p:nvCxnSpPr>
          <p:cNvPr id="25" name="Frame Line"/>
          <p:cNvCxnSpPr/>
          <p:nvPr userDrawn="1"/>
        </p:nvCxnSpPr>
        <p:spPr bwMode="black">
          <a:xfrm flipV="1">
            <a:off x="346364" y="3171487"/>
            <a:ext cx="1246909" cy="12705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120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8179724" cy="3896958"/>
          </a:xfrm>
        </p:spPr>
        <p:txBody>
          <a:bodyPr tIns="0" bIns="0"/>
          <a:lstStyle>
            <a:lvl5pPr>
              <a:defRPr/>
            </a:lvl5pPr>
            <a:lvl6pPr>
              <a:buAutoNum type="arabicPeriod"/>
              <a:defRPr/>
            </a:lvl6pPr>
            <a:lvl7pPr>
              <a:buAutoNum type="alphaLcPeriod"/>
              <a:defRPr/>
            </a:lvl7pPr>
            <a:lvl8pPr>
              <a:buAutoNum type="romanLcPeriod"/>
              <a:defRPr/>
            </a:lvl8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sp>
        <p:nvSpPr>
          <p:cNvPr id="15" name="Page Number"/>
          <p:cNvSpPr txBox="1"/>
          <p:nvPr userDrawn="1">
            <p:custDataLst>
              <p:tags r:id="rId2"/>
            </p:custDataLst>
          </p:nvPr>
        </p:nvSpPr>
        <p:spPr>
          <a:xfrm>
            <a:off x="8361222" y="6429177"/>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14"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17" name="Report Date"/>
          <p:cNvSpPr txBox="1"/>
          <p:nvPr userDrawn="1">
            <p:custDataLst>
              <p:tags r:id="rId3"/>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0" name="Section Footer"/>
          <p:cNvSpPr txBox="1"/>
          <p:nvPr userDrawn="1">
            <p:custDataLst>
              <p:tags r:id="rId4"/>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29" name="Disclaimer" hidden="1"/>
          <p:cNvSpPr txBox="1"/>
          <p:nvPr userDrawn="1">
            <p:custDataLst>
              <p:tags r:id="rId5"/>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19" name="Presentation Disclaimer" hidden="1"/>
          <p:cNvSpPr txBox="1"/>
          <p:nvPr userDrawn="1">
            <p:custDataLst>
              <p:tags r:id="rId6"/>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18" name="Executive Summary" hidden="1"/>
          <p:cNvSpPr txBox="1"/>
          <p:nvPr userDrawn="1">
            <p:custDataLst>
              <p:tags r:id="rId7"/>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1" name="Draft stamp" hidden="1"/>
          <p:cNvSpPr txBox="1"/>
          <p:nvPr userDrawn="1">
            <p:custDataLst>
              <p:tags r:id="rId8"/>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6" name="Section Header"/>
          <p:cNvSpPr txBox="1"/>
          <p:nvPr userDrawn="1">
            <p:custDataLst>
              <p:tags r:id="rId9"/>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3" name="Date/Filepath" hidden="1"/>
          <p:cNvSpPr txBox="1"/>
          <p:nvPr userDrawn="1">
            <p:custDataLst>
              <p:tags r:id="rId10"/>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4"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638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0"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4023360"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6" name="Content Placeholder 3"/>
          <p:cNvSpPr>
            <a:spLocks noGrp="1"/>
          </p:cNvSpPr>
          <p:nvPr>
            <p:ph sz="quarter" idx="25"/>
            <p:custDataLst>
              <p:tags r:id="rId2"/>
            </p:custDataLst>
          </p:nvPr>
        </p:nvSpPr>
        <p:spPr>
          <a:xfrm>
            <a:off x="4638502" y="1952513"/>
            <a:ext cx="4023360" cy="3896958"/>
          </a:xfrm>
        </p:spPr>
        <p:txBody>
          <a:bodyPr tIns="0" bIns="0"/>
          <a:lstStyle>
            <a:lvl5pPr>
              <a:defRPr/>
            </a:lvl5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9" name="Page Number"/>
          <p:cNvSpPr txBox="1"/>
          <p:nvPr userDrawn="1">
            <p:custDataLst>
              <p:tags r:id="rId3"/>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38"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42" name="Report Date"/>
          <p:cNvSpPr txBox="1"/>
          <p:nvPr userDrawn="1">
            <p:custDataLst>
              <p:tags r:id="rId4"/>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40" name="Section Footer"/>
          <p:cNvSpPr txBox="1"/>
          <p:nvPr userDrawn="1">
            <p:custDataLst>
              <p:tags r:id="rId5"/>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7" name="Disclaimer" hidden="1"/>
          <p:cNvSpPr txBox="1"/>
          <p:nvPr userDrawn="1">
            <p:custDataLst>
              <p:tags r:id="rId6"/>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43" name="Presentation Disclaimer" hidden="1"/>
          <p:cNvSpPr txBox="1"/>
          <p:nvPr userDrawn="1">
            <p:custDataLst>
              <p:tags r:id="rId7"/>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41" name="Executive Summary" hidden="1"/>
          <p:cNvSpPr txBox="1"/>
          <p:nvPr userDrawn="1">
            <p:custDataLst>
              <p:tags r:id="rId8"/>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4" name="Draft stamp" hidden="1"/>
          <p:cNvSpPr txBox="1"/>
          <p:nvPr userDrawn="1">
            <p:custDataLst>
              <p:tags r:id="rId9"/>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6" name="Section Header"/>
          <p:cNvSpPr txBox="1"/>
          <p:nvPr userDrawn="1">
            <p:custDataLst>
              <p:tags r:id="rId10"/>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1" name="Date/Filepath" hidden="1"/>
          <p:cNvSpPr txBox="1"/>
          <p:nvPr userDrawn="1">
            <p:custDataLst>
              <p:tags r:id="rId11"/>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19"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537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19"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5403273"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custDataLst>
              <p:tags r:id="rId2"/>
            </p:custDataLst>
          </p:nvPr>
        </p:nvSpPr>
        <p:spPr>
          <a:xfrm>
            <a:off x="6026727" y="1952513"/>
            <a:ext cx="2635135"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26" name="Page Number"/>
          <p:cNvSpPr txBox="1"/>
          <p:nvPr userDrawn="1">
            <p:custDataLst>
              <p:tags r:id="rId3"/>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5"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0" name="Report Date"/>
          <p:cNvSpPr txBox="1"/>
          <p:nvPr userDrawn="1">
            <p:custDataLst>
              <p:tags r:id="rId4"/>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7" name="Section Footer"/>
          <p:cNvSpPr txBox="1"/>
          <p:nvPr userDrawn="1">
            <p:custDataLst>
              <p:tags r:id="rId5"/>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7" name="Disclaimer" hidden="1"/>
          <p:cNvSpPr txBox="1"/>
          <p:nvPr userDrawn="1">
            <p:custDataLst>
              <p:tags r:id="rId6"/>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31" name="Presentation Disclaimer" hidden="1"/>
          <p:cNvSpPr txBox="1"/>
          <p:nvPr userDrawn="1">
            <p:custDataLst>
              <p:tags r:id="rId7"/>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9" name="Executive Summary" hidden="1"/>
          <p:cNvSpPr txBox="1"/>
          <p:nvPr userDrawn="1">
            <p:custDataLst>
              <p:tags r:id="rId8"/>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4" name="Draft stamp" hidden="1"/>
          <p:cNvSpPr txBox="1"/>
          <p:nvPr userDrawn="1">
            <p:custDataLst>
              <p:tags r:id="rId9"/>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6" name="Section Header"/>
          <p:cNvSpPr txBox="1"/>
          <p:nvPr userDrawn="1">
            <p:custDataLst>
              <p:tags r:id="rId10"/>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1" name="Date/Filepath" hidden="1"/>
          <p:cNvSpPr txBox="1"/>
          <p:nvPr userDrawn="1">
            <p:custDataLst>
              <p:tags r:id="rId11"/>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0"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436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19"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2635135"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custDataLst>
              <p:tags r:id="rId2"/>
            </p:custDataLst>
          </p:nvPr>
        </p:nvSpPr>
        <p:spPr>
          <a:xfrm>
            <a:off x="3258589" y="1952513"/>
            <a:ext cx="5403273"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26" name="Page Number"/>
          <p:cNvSpPr txBox="1"/>
          <p:nvPr userDrawn="1">
            <p:custDataLst>
              <p:tags r:id="rId3"/>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5"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0" name="Report Date"/>
          <p:cNvSpPr txBox="1"/>
          <p:nvPr userDrawn="1">
            <p:custDataLst>
              <p:tags r:id="rId4"/>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7" name="Section Footer"/>
          <p:cNvSpPr txBox="1"/>
          <p:nvPr userDrawn="1">
            <p:custDataLst>
              <p:tags r:id="rId5"/>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7" name="Disclaimer" hidden="1"/>
          <p:cNvSpPr txBox="1"/>
          <p:nvPr userDrawn="1">
            <p:custDataLst>
              <p:tags r:id="rId6"/>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31" name="Presentation Disclaimer" hidden="1"/>
          <p:cNvSpPr txBox="1"/>
          <p:nvPr userDrawn="1">
            <p:custDataLst>
              <p:tags r:id="rId7"/>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9" name="Executive Summary" hidden="1"/>
          <p:cNvSpPr txBox="1"/>
          <p:nvPr userDrawn="1">
            <p:custDataLst>
              <p:tags r:id="rId8"/>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4" name="Draft stamp" hidden="1"/>
          <p:cNvSpPr txBox="1"/>
          <p:nvPr userDrawn="1">
            <p:custDataLst>
              <p:tags r:id="rId9"/>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6" name="Section Header"/>
          <p:cNvSpPr txBox="1"/>
          <p:nvPr userDrawn="1">
            <p:custDataLst>
              <p:tags r:id="rId10"/>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1" name="Date/Filepath" hidden="1"/>
          <p:cNvSpPr txBox="1"/>
          <p:nvPr userDrawn="1">
            <p:custDataLst>
              <p:tags r:id="rId11"/>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0"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259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20"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6" name="Content Placeholder 3"/>
          <p:cNvSpPr>
            <a:spLocks noGrp="1"/>
          </p:cNvSpPr>
          <p:nvPr>
            <p:ph sz="quarter" idx="25"/>
            <p:custDataLst>
              <p:tags r:id="rId2"/>
            </p:custDataLst>
          </p:nvPr>
        </p:nvSpPr>
        <p:spPr>
          <a:xfrm>
            <a:off x="482138" y="3969572"/>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8" name="Content Placeholder 4"/>
          <p:cNvSpPr>
            <a:spLocks noGrp="1"/>
          </p:cNvSpPr>
          <p:nvPr>
            <p:ph sz="quarter" idx="26"/>
            <p:custDataLst>
              <p:tags r:id="rId3"/>
            </p:custDataLst>
          </p:nvPr>
        </p:nvSpPr>
        <p:spPr>
          <a:xfrm>
            <a:off x="4638502" y="1952513"/>
            <a:ext cx="4023360"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9" name="Page Number"/>
          <p:cNvSpPr txBox="1"/>
          <p:nvPr userDrawn="1">
            <p:custDataLst>
              <p:tags r:id="rId4"/>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7"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2" name="Report Date"/>
          <p:cNvSpPr txBox="1"/>
          <p:nvPr userDrawn="1">
            <p:custDataLst>
              <p:tags r:id="rId5"/>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30" name="Section Footer"/>
          <p:cNvSpPr txBox="1"/>
          <p:nvPr userDrawn="1">
            <p:custDataLst>
              <p:tags r:id="rId6"/>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44" name="Disclaimer" hidden="1"/>
          <p:cNvSpPr txBox="1"/>
          <p:nvPr userDrawn="1">
            <p:custDataLst>
              <p:tags r:id="rId7"/>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43" name="Presentation Disclaimer" hidden="1"/>
          <p:cNvSpPr txBox="1"/>
          <p:nvPr userDrawn="1">
            <p:custDataLst>
              <p:tags r:id="rId8"/>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31" name="Executive Summary" hidden="1"/>
          <p:cNvSpPr txBox="1"/>
          <p:nvPr userDrawn="1">
            <p:custDataLst>
              <p:tags r:id="rId9"/>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6" name="Draft stamp" hidden="1"/>
          <p:cNvSpPr txBox="1"/>
          <p:nvPr userDrawn="1">
            <p:custDataLst>
              <p:tags r:id="rId10"/>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9" name="Section Header"/>
          <p:cNvSpPr txBox="1"/>
          <p:nvPr userDrawn="1">
            <p:custDataLst>
              <p:tags r:id="rId11"/>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5" name="Date/Filepath" hidden="1"/>
          <p:cNvSpPr txBox="1"/>
          <p:nvPr userDrawn="1">
            <p:custDataLst>
              <p:tags r:id="rId12"/>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17"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113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smtClean="0"/>
              <a:t>Insert banner statement here</a:t>
            </a:r>
            <a:endParaRPr lang="en-GB" dirty="0"/>
          </a:p>
        </p:txBody>
      </p:sp>
      <p:sp>
        <p:nvSpPr>
          <p:cNvPr id="16" name="Content Placeholder 2"/>
          <p:cNvSpPr>
            <a:spLocks noGrp="1"/>
          </p:cNvSpPr>
          <p:nvPr>
            <p:ph sz="quarter" idx="10"/>
            <p:custDataLst>
              <p:tags r:id="rId1"/>
            </p:custDataLst>
          </p:nvPr>
        </p:nvSpPr>
        <p:spPr>
          <a:xfrm>
            <a:off x="482138" y="1952513"/>
            <a:ext cx="4023360" cy="389695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8" name="Content Placeholder 3"/>
          <p:cNvSpPr>
            <a:spLocks noGrp="1"/>
          </p:cNvSpPr>
          <p:nvPr>
            <p:ph sz="quarter" idx="11"/>
            <p:custDataLst>
              <p:tags r:id="rId2"/>
            </p:custDataLst>
          </p:nvPr>
        </p:nvSpPr>
        <p:spPr>
          <a:xfrm>
            <a:off x="4638502" y="1952513"/>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0" name="Content Placeholder 4"/>
          <p:cNvSpPr>
            <a:spLocks noGrp="1"/>
          </p:cNvSpPr>
          <p:nvPr>
            <p:ph sz="quarter" idx="12"/>
            <p:custDataLst>
              <p:tags r:id="rId3"/>
            </p:custDataLst>
          </p:nvPr>
        </p:nvSpPr>
        <p:spPr>
          <a:xfrm>
            <a:off x="4638502" y="3969572"/>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2" name="Page Number"/>
          <p:cNvSpPr txBox="1"/>
          <p:nvPr userDrawn="1">
            <p:custDataLst>
              <p:tags r:id="rId4"/>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1"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25" name="Report Date"/>
          <p:cNvSpPr txBox="1"/>
          <p:nvPr userDrawn="1">
            <p:custDataLst>
              <p:tags r:id="rId5"/>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3" name="Section Footer"/>
          <p:cNvSpPr txBox="1"/>
          <p:nvPr userDrawn="1">
            <p:custDataLst>
              <p:tags r:id="rId6"/>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27" name="Disclaimer" hidden="1"/>
          <p:cNvSpPr txBox="1"/>
          <p:nvPr userDrawn="1">
            <p:custDataLst>
              <p:tags r:id="rId7"/>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26" name="Presentation Disclaimer" hidden="1"/>
          <p:cNvSpPr txBox="1"/>
          <p:nvPr userDrawn="1">
            <p:custDataLst>
              <p:tags r:id="rId8"/>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4" name="Executive Summary" hidden="1"/>
          <p:cNvSpPr txBox="1"/>
          <p:nvPr userDrawn="1">
            <p:custDataLst>
              <p:tags r:id="rId9"/>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19" name="Draft stamp" hidden="1"/>
          <p:cNvSpPr txBox="1"/>
          <p:nvPr userDrawn="1">
            <p:custDataLst>
              <p:tags r:id="rId10"/>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5" name="Section Header"/>
          <p:cNvSpPr txBox="1"/>
          <p:nvPr userDrawn="1">
            <p:custDataLst>
              <p:tags r:id="rId11"/>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17" name="Date/Filepath" hidden="1"/>
          <p:cNvSpPr txBox="1"/>
          <p:nvPr userDrawn="1">
            <p:custDataLst>
              <p:tags r:id="rId12"/>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9"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230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custDataLst>
              <p:tags r:id="rId1"/>
            </p:custDataLst>
          </p:nvPr>
        </p:nvSpPr>
        <p:spPr>
          <a:xfrm>
            <a:off x="482138" y="1952513"/>
            <a:ext cx="2635135"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custDataLst>
              <p:tags r:id="rId2"/>
            </p:custDataLst>
          </p:nvPr>
        </p:nvSpPr>
        <p:spPr>
          <a:xfrm>
            <a:off x="3258589" y="1952513"/>
            <a:ext cx="2635135"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custDataLst>
              <p:tags r:id="rId3"/>
            </p:custDataLst>
          </p:nvPr>
        </p:nvSpPr>
        <p:spPr>
          <a:xfrm>
            <a:off x="6026727" y="1952513"/>
            <a:ext cx="2635135" cy="3896958"/>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7" name="Page Number"/>
          <p:cNvSpPr txBox="1"/>
          <p:nvPr userDrawn="1">
            <p:custDataLst>
              <p:tags r:id="rId4"/>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6"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1" name="Report Date"/>
          <p:cNvSpPr txBox="1"/>
          <p:nvPr userDrawn="1">
            <p:custDataLst>
              <p:tags r:id="rId5"/>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9" name="Section Footer"/>
          <p:cNvSpPr txBox="1"/>
          <p:nvPr userDrawn="1">
            <p:custDataLst>
              <p:tags r:id="rId6"/>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7" name="Disclaimer" hidden="1"/>
          <p:cNvSpPr txBox="1"/>
          <p:nvPr userDrawn="1">
            <p:custDataLst>
              <p:tags r:id="rId7"/>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32" name="Presentation Disclaimer" hidden="1"/>
          <p:cNvSpPr txBox="1"/>
          <p:nvPr userDrawn="1">
            <p:custDataLst>
              <p:tags r:id="rId8"/>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30" name="Executive Summary" hidden="1"/>
          <p:cNvSpPr txBox="1"/>
          <p:nvPr userDrawn="1">
            <p:custDataLst>
              <p:tags r:id="rId9"/>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5" name="Draft stamp" hidden="1"/>
          <p:cNvSpPr txBox="1"/>
          <p:nvPr userDrawn="1">
            <p:custDataLst>
              <p:tags r:id="rId10"/>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8" name="Section Header"/>
          <p:cNvSpPr txBox="1"/>
          <p:nvPr userDrawn="1">
            <p:custDataLst>
              <p:tags r:id="rId11"/>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3" name="Date/Filepath" hidden="1"/>
          <p:cNvSpPr txBox="1"/>
          <p:nvPr userDrawn="1">
            <p:custDataLst>
              <p:tags r:id="rId12"/>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0"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524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nvPr>
        </p:nvSpPr>
        <p:spPr>
          <a:xfrm>
            <a:off x="482138" y="1952513"/>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4638502" y="1952513"/>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nvPr>
        </p:nvSpPr>
        <p:spPr>
          <a:xfrm>
            <a:off x="482138" y="3969572"/>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0" name="Content Placeholder 5"/>
          <p:cNvSpPr>
            <a:spLocks noGrp="1"/>
          </p:cNvSpPr>
          <p:nvPr>
            <p:ph sz="quarter" idx="27"/>
          </p:nvPr>
        </p:nvSpPr>
        <p:spPr>
          <a:xfrm>
            <a:off x="4638502" y="3969572"/>
            <a:ext cx="4023360"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7" name="Page Number"/>
          <p:cNvSpPr txBox="1"/>
          <p:nvPr userDrawn="1">
            <p:custDataLst>
              <p:tags r:id="rId1"/>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6"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1" name="Report Date"/>
          <p:cNvSpPr txBox="1"/>
          <p:nvPr userDrawn="1">
            <p:custDataLst>
              <p:tags r:id="rId2"/>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9" name="Section Footer"/>
          <p:cNvSpPr txBox="1"/>
          <p:nvPr userDrawn="1">
            <p:custDataLst>
              <p:tags r:id="rId3"/>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8" name="Disclaimer" hidden="1"/>
          <p:cNvSpPr txBox="1"/>
          <p:nvPr userDrawn="1">
            <p:custDataLst>
              <p:tags r:id="rId4"/>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33" name="Presentation Disclaimer" hidden="1"/>
          <p:cNvSpPr txBox="1"/>
          <p:nvPr userDrawn="1">
            <p:custDataLst>
              <p:tags r:id="rId5"/>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30" name="Executive Summary" hidden="1"/>
          <p:cNvSpPr txBox="1"/>
          <p:nvPr userDrawn="1">
            <p:custDataLst>
              <p:tags r:id="rId6"/>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32" name="Draft stamp" hidden="1"/>
          <p:cNvSpPr txBox="1"/>
          <p:nvPr userDrawn="1">
            <p:custDataLst>
              <p:tags r:id="rId7"/>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9" name="Section Header"/>
          <p:cNvSpPr txBox="1"/>
          <p:nvPr userDrawn="1">
            <p:custDataLst>
              <p:tags r:id="rId8"/>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24" name="Date/Filepath" hidden="1"/>
          <p:cNvSpPr txBox="1"/>
          <p:nvPr userDrawn="1">
            <p:custDataLst>
              <p:tags r:id="rId9"/>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2"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0762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smtClean="0"/>
              <a:t>Insert banner statement here</a:t>
            </a:r>
            <a:endParaRPr lang="en-GB" dirty="0"/>
          </a:p>
        </p:txBody>
      </p:sp>
      <p:sp>
        <p:nvSpPr>
          <p:cNvPr id="16" name="Content Placeholder 2"/>
          <p:cNvSpPr>
            <a:spLocks noGrp="1"/>
          </p:cNvSpPr>
          <p:nvPr>
            <p:ph sz="quarter" idx="10"/>
          </p:nvPr>
        </p:nvSpPr>
        <p:spPr>
          <a:xfrm>
            <a:off x="482138" y="1952513"/>
            <a:ext cx="8179724"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8" name="Content Placeholder 3"/>
          <p:cNvSpPr>
            <a:spLocks noGrp="1"/>
          </p:cNvSpPr>
          <p:nvPr>
            <p:ph sz="quarter" idx="11"/>
          </p:nvPr>
        </p:nvSpPr>
        <p:spPr>
          <a:xfrm>
            <a:off x="482138" y="3969572"/>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0" name="Content Placeholder 4"/>
          <p:cNvSpPr>
            <a:spLocks noGrp="1"/>
          </p:cNvSpPr>
          <p:nvPr>
            <p:ph sz="quarter" idx="12"/>
          </p:nvPr>
        </p:nvSpPr>
        <p:spPr>
          <a:xfrm>
            <a:off x="4638502" y="3969572"/>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2" name="Page Number"/>
          <p:cNvSpPr txBox="1"/>
          <p:nvPr userDrawn="1">
            <p:custDataLst>
              <p:tags r:id="rId1"/>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1"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25" name="Report Date"/>
          <p:cNvSpPr txBox="1"/>
          <p:nvPr userDrawn="1">
            <p:custDataLst>
              <p:tags r:id="rId2"/>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3" name="Section Footer"/>
          <p:cNvSpPr txBox="1"/>
          <p:nvPr userDrawn="1">
            <p:custDataLst>
              <p:tags r:id="rId3"/>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27" name="Disclaimer" hidden="1"/>
          <p:cNvSpPr txBox="1"/>
          <p:nvPr userDrawn="1">
            <p:custDataLst>
              <p:tags r:id="rId4"/>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26" name="Presentation Disclaimer" hidden="1"/>
          <p:cNvSpPr txBox="1"/>
          <p:nvPr userDrawn="1">
            <p:custDataLst>
              <p:tags r:id="rId5"/>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4" name="Executive Summary" hidden="1"/>
          <p:cNvSpPr txBox="1"/>
          <p:nvPr userDrawn="1">
            <p:custDataLst>
              <p:tags r:id="rId6"/>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19" name="Draft stamp" hidden="1"/>
          <p:cNvSpPr txBox="1"/>
          <p:nvPr userDrawn="1">
            <p:custDataLst>
              <p:tags r:id="rId7"/>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5" name="Section Header"/>
          <p:cNvSpPr txBox="1"/>
          <p:nvPr userDrawn="1">
            <p:custDataLst>
              <p:tags r:id="rId8"/>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17" name="Date/Filepath" hidden="1"/>
          <p:cNvSpPr txBox="1"/>
          <p:nvPr userDrawn="1">
            <p:custDataLst>
              <p:tags r:id="rId9"/>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9"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3483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smtClean="0"/>
              <a:t>Insert banner statement here</a:t>
            </a:r>
            <a:endParaRPr lang="en-GB" dirty="0"/>
          </a:p>
        </p:txBody>
      </p:sp>
      <p:sp>
        <p:nvSpPr>
          <p:cNvPr id="16" name="Content Placeholder 2"/>
          <p:cNvSpPr>
            <a:spLocks noGrp="1"/>
          </p:cNvSpPr>
          <p:nvPr>
            <p:ph sz="quarter" idx="10"/>
          </p:nvPr>
        </p:nvSpPr>
        <p:spPr>
          <a:xfrm>
            <a:off x="482137" y="1952513"/>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8" name="Content Placeholder 3"/>
          <p:cNvSpPr>
            <a:spLocks noGrp="1"/>
          </p:cNvSpPr>
          <p:nvPr>
            <p:ph sz="quarter" idx="11"/>
          </p:nvPr>
        </p:nvSpPr>
        <p:spPr>
          <a:xfrm>
            <a:off x="4638502" y="1952513"/>
            <a:ext cx="4023360"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0" name="Content Placeholder 4"/>
          <p:cNvSpPr>
            <a:spLocks noGrp="1"/>
          </p:cNvSpPr>
          <p:nvPr>
            <p:ph sz="quarter" idx="12"/>
          </p:nvPr>
        </p:nvSpPr>
        <p:spPr>
          <a:xfrm>
            <a:off x="482022" y="3969572"/>
            <a:ext cx="8179724" cy="1879899"/>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22" name="Page Number"/>
          <p:cNvSpPr txBox="1"/>
          <p:nvPr userDrawn="1">
            <p:custDataLst>
              <p:tags r:id="rId1"/>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1"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25" name="Report Date"/>
          <p:cNvSpPr txBox="1"/>
          <p:nvPr userDrawn="1">
            <p:custDataLst>
              <p:tags r:id="rId2"/>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3" name="Section Footer"/>
          <p:cNvSpPr txBox="1"/>
          <p:nvPr userDrawn="1">
            <p:custDataLst>
              <p:tags r:id="rId3"/>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27" name="Disclaimer" hidden="1"/>
          <p:cNvSpPr txBox="1"/>
          <p:nvPr userDrawn="1">
            <p:custDataLst>
              <p:tags r:id="rId4"/>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26" name="Presentation Disclaimer" hidden="1"/>
          <p:cNvSpPr txBox="1"/>
          <p:nvPr userDrawn="1">
            <p:custDataLst>
              <p:tags r:id="rId5"/>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4" name="Executive Summary" hidden="1"/>
          <p:cNvSpPr txBox="1"/>
          <p:nvPr userDrawn="1">
            <p:custDataLst>
              <p:tags r:id="rId6"/>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19" name="Draft stamp" hidden="1"/>
          <p:cNvSpPr txBox="1"/>
          <p:nvPr userDrawn="1">
            <p:custDataLst>
              <p:tags r:id="rId7"/>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5" name="Section Header"/>
          <p:cNvSpPr txBox="1"/>
          <p:nvPr userDrawn="1">
            <p:custDataLst>
              <p:tags r:id="rId8"/>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17" name="Date/Filepath" hidden="1"/>
          <p:cNvSpPr txBox="1"/>
          <p:nvPr userDrawn="1">
            <p:custDataLst>
              <p:tags r:id="rId9"/>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9"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573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smtClean="0"/>
              <a:t>Insert banner statement here</a:t>
            </a:r>
            <a:endParaRPr lang="en-GB" dirty="0"/>
          </a:p>
        </p:txBody>
      </p:sp>
      <p:sp>
        <p:nvSpPr>
          <p:cNvPr id="34" name="Content Placeholder 2"/>
          <p:cNvSpPr>
            <a:spLocks noGrp="1"/>
          </p:cNvSpPr>
          <p:nvPr>
            <p:ph sz="quarter" idx="24"/>
          </p:nvPr>
        </p:nvSpPr>
        <p:spPr>
          <a:xfrm>
            <a:off x="482138" y="1952513"/>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6" name="Content Placeholder 3"/>
          <p:cNvSpPr>
            <a:spLocks noGrp="1"/>
          </p:cNvSpPr>
          <p:nvPr>
            <p:ph sz="quarter" idx="25"/>
          </p:nvPr>
        </p:nvSpPr>
        <p:spPr>
          <a:xfrm>
            <a:off x="3256424" y="1952513"/>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8" name="Content Placeholder 4"/>
          <p:cNvSpPr>
            <a:spLocks noGrp="1"/>
          </p:cNvSpPr>
          <p:nvPr>
            <p:ph sz="quarter" idx="26"/>
          </p:nvPr>
        </p:nvSpPr>
        <p:spPr>
          <a:xfrm>
            <a:off x="6026727" y="1952513"/>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0" name="Content Placeholder 5"/>
          <p:cNvSpPr>
            <a:spLocks noGrp="1"/>
          </p:cNvSpPr>
          <p:nvPr>
            <p:ph sz="quarter" idx="27"/>
          </p:nvPr>
        </p:nvSpPr>
        <p:spPr>
          <a:xfrm>
            <a:off x="482138" y="3969572"/>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2" name="Content Placeholder 6"/>
          <p:cNvSpPr>
            <a:spLocks noGrp="1"/>
          </p:cNvSpPr>
          <p:nvPr>
            <p:ph sz="quarter" idx="28"/>
          </p:nvPr>
        </p:nvSpPr>
        <p:spPr>
          <a:xfrm>
            <a:off x="3256424" y="3969572"/>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44" name="Content Placeholder 7"/>
          <p:cNvSpPr>
            <a:spLocks noGrp="1"/>
          </p:cNvSpPr>
          <p:nvPr>
            <p:ph sz="quarter" idx="29"/>
          </p:nvPr>
        </p:nvSpPr>
        <p:spPr>
          <a:xfrm>
            <a:off x="6026727" y="3969572"/>
            <a:ext cx="2635135" cy="1879899"/>
          </a:xfrm>
        </p:spPr>
        <p:txBody>
          <a:bodyPr tIns="0" bIns="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0" name="Page Number"/>
          <p:cNvSpPr txBox="1"/>
          <p:nvPr userDrawn="1">
            <p:custDataLst>
              <p:tags r:id="rId1"/>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9"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9" name="Report Date"/>
          <p:cNvSpPr txBox="1"/>
          <p:nvPr userDrawn="1">
            <p:custDataLst>
              <p:tags r:id="rId2"/>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31" name="Section Footer"/>
          <p:cNvSpPr txBox="1"/>
          <p:nvPr userDrawn="1">
            <p:custDataLst>
              <p:tags r:id="rId3"/>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20" name="Disclaimer" hidden="1"/>
          <p:cNvSpPr txBox="1"/>
          <p:nvPr userDrawn="1">
            <p:custDataLst>
              <p:tags r:id="rId4"/>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41" name="Presentation Disclaimer" hidden="1"/>
          <p:cNvSpPr txBox="1"/>
          <p:nvPr userDrawn="1">
            <p:custDataLst>
              <p:tags r:id="rId5"/>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32" name="Executive Summary" hidden="1"/>
          <p:cNvSpPr txBox="1"/>
          <p:nvPr userDrawn="1">
            <p:custDataLst>
              <p:tags r:id="rId6"/>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37" name="Draft stamp" hidden="1"/>
          <p:cNvSpPr txBox="1"/>
          <p:nvPr userDrawn="1">
            <p:custDataLst>
              <p:tags r:id="rId7"/>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21" name="Section Header"/>
          <p:cNvSpPr txBox="1"/>
          <p:nvPr userDrawn="1">
            <p:custDataLst>
              <p:tags r:id="rId8"/>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33" name="Date/Filepath" hidden="1"/>
          <p:cNvSpPr txBox="1"/>
          <p:nvPr userDrawn="1">
            <p:custDataLst>
              <p:tags r:id="rId9"/>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24"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93643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15" name="Title 23"/>
          <p:cNvSpPr>
            <a:spLocks noGrp="1"/>
          </p:cNvSpPr>
          <p:nvPr>
            <p:ph type="title" hasCustomPrompt="1"/>
          </p:nvPr>
        </p:nvSpPr>
        <p:spPr/>
        <p:txBody>
          <a:bodyPr/>
          <a:lstStyle/>
          <a:p>
            <a:r>
              <a:rPr lang="en-GB" noProof="0" dirty="0" smtClean="0"/>
              <a:t>Insert banner statement here</a:t>
            </a:r>
            <a:endParaRPr lang="en-GB" dirty="0"/>
          </a:p>
        </p:txBody>
      </p:sp>
      <p:sp>
        <p:nvSpPr>
          <p:cNvPr id="25" name="Page Number"/>
          <p:cNvSpPr txBox="1"/>
          <p:nvPr userDrawn="1">
            <p:custDataLst>
              <p:tags r:id="rId1"/>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24"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29" name="Report Date"/>
          <p:cNvSpPr txBox="1"/>
          <p:nvPr userDrawn="1">
            <p:custDataLst>
              <p:tags r:id="rId2"/>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26" name="Section Footer"/>
          <p:cNvSpPr txBox="1"/>
          <p:nvPr userDrawn="1">
            <p:custDataLst>
              <p:tags r:id="rId3"/>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6" name="Disclaimer" hidden="1"/>
          <p:cNvSpPr txBox="1"/>
          <p:nvPr userDrawn="1">
            <p:custDataLst>
              <p:tags r:id="rId4"/>
            </p:custDataLst>
          </p:nvPr>
        </p:nvSpPr>
        <p:spPr>
          <a:xfrm>
            <a:off x="4638502" y="6420542"/>
            <a:ext cx="2951018" cy="122213"/>
          </a:xfrm>
          <a:prstGeom prst="rect">
            <a:avLst/>
          </a:prstGeom>
          <a:noFill/>
        </p:spPr>
        <p:txBody>
          <a:bodyPr wrap="square" lIns="0" tIns="0" rIns="0" bIns="0" rtlCol="0" anchor="b" anchorCtr="0">
            <a:spAutoFit/>
          </a:bodyPr>
          <a:lstStyle/>
          <a:p>
            <a:pPr defTabSz="899010"/>
            <a:endParaRPr lang="en-GB" sz="794" kern="1200" noProof="1" smtClean="0">
              <a:ea typeface="+mn-ea"/>
              <a:cs typeface="+mn-cs"/>
            </a:endParaRPr>
          </a:p>
        </p:txBody>
      </p:sp>
      <p:sp>
        <p:nvSpPr>
          <p:cNvPr id="30" name="Presentation Disclaimer" hidden="1"/>
          <p:cNvSpPr txBox="1"/>
          <p:nvPr userDrawn="1">
            <p:custDataLst>
              <p:tags r:id="rId5"/>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27" name="Executive Summary" hidden="1"/>
          <p:cNvSpPr txBox="1"/>
          <p:nvPr userDrawn="1">
            <p:custDataLst>
              <p:tags r:id="rId6"/>
            </p:custDataLst>
          </p:nvPr>
        </p:nvSpPr>
        <p:spPr>
          <a:xfrm>
            <a:off x="482136" y="6115722"/>
            <a:ext cx="65" cy="179536"/>
          </a:xfrm>
          <a:prstGeom prst="rect">
            <a:avLst/>
          </a:prstGeom>
          <a:noFill/>
        </p:spPr>
        <p:txBody>
          <a:bodyPr wrap="none" lIns="0" tIns="0" rIns="0" bIns="0" rtlCol="0">
            <a:spAutoFit/>
          </a:bodyPr>
          <a:lstStyle/>
          <a:p>
            <a:pPr defTabSz="899010">
              <a:lnSpc>
                <a:spcPts val="1412"/>
              </a:lnSpc>
            </a:pPr>
            <a:endParaRPr lang="en-GB" sz="1412" kern="1200" noProof="1" smtClean="0">
              <a:ea typeface="+mn-ea"/>
              <a:cs typeface="+mn-cs"/>
            </a:endParaRPr>
          </a:p>
        </p:txBody>
      </p:sp>
      <p:sp>
        <p:nvSpPr>
          <p:cNvPr id="21" name="Draft stamp" hidden="1"/>
          <p:cNvSpPr txBox="1"/>
          <p:nvPr userDrawn="1">
            <p:custDataLst>
              <p:tags r:id="rId7"/>
            </p:custDataLst>
          </p:nvPr>
        </p:nvSpPr>
        <p:spPr>
          <a:xfrm>
            <a:off x="8353830" y="710005"/>
            <a:ext cx="294953" cy="162993"/>
          </a:xfrm>
          <a:prstGeom prst="rect">
            <a:avLst/>
          </a:prstGeom>
          <a:noFill/>
          <a:ln>
            <a:noFill/>
          </a:ln>
        </p:spPr>
        <p:txBody>
          <a:bodyPr wrap="none" lIns="0" tIns="0" rIns="0" bIns="0" rtlCol="0">
            <a:spAutoFit/>
          </a:bodyPr>
          <a:lstStyle/>
          <a:p>
            <a:pPr algn="r" defTabSz="899010"/>
            <a:r>
              <a:rPr lang="en-GB" sz="1059" kern="1200" noProof="1" smtClean="0">
                <a:ea typeface="+mn-ea"/>
                <a:cs typeface="+mn-cs"/>
              </a:rPr>
              <a:t>Draft</a:t>
            </a:r>
            <a:endParaRPr lang="en-GB" sz="1059" kern="1200" noProof="1">
              <a:ea typeface="+mn-ea"/>
              <a:cs typeface="+mn-cs"/>
            </a:endParaRPr>
          </a:p>
        </p:txBody>
      </p:sp>
      <p:sp>
        <p:nvSpPr>
          <p:cNvPr id="14" name="Section Header"/>
          <p:cNvSpPr txBox="1"/>
          <p:nvPr userDrawn="1">
            <p:custDataLst>
              <p:tags r:id="rId8"/>
            </p:custDataLst>
          </p:nvPr>
        </p:nvSpPr>
        <p:spPr>
          <a:xfrm>
            <a:off x="482138" y="750346"/>
            <a:ext cx="4987636" cy="121024"/>
          </a:xfrm>
          <a:prstGeom prst="rect">
            <a:avLst/>
          </a:prstGeom>
          <a:noFill/>
        </p:spPr>
        <p:txBody>
          <a:bodyPr wrap="square" lIns="0" tIns="0" rIns="0" bIns="0" rtlCol="0" anchor="b" anchorCtr="0">
            <a:noAutofit/>
          </a:bodyPr>
          <a:lstStyle/>
          <a:p>
            <a:pPr defTabSz="899010"/>
            <a:endParaRPr lang="en-GB" sz="794" kern="1200" noProof="1" smtClean="0">
              <a:ea typeface="+mn-ea"/>
              <a:cs typeface="+mn-cs"/>
            </a:endParaRPr>
          </a:p>
        </p:txBody>
      </p:sp>
      <p:sp>
        <p:nvSpPr>
          <p:cNvPr id="19" name="Date/Filepath" hidden="1"/>
          <p:cNvSpPr txBox="1"/>
          <p:nvPr userDrawn="1">
            <p:custDataLst>
              <p:tags r:id="rId9"/>
            </p:custDataLst>
          </p:nvPr>
        </p:nvSpPr>
        <p:spPr>
          <a:xfrm>
            <a:off x="2999513" y="353359"/>
            <a:ext cx="5652655" cy="244426"/>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10.03.2014 K:\ABAS\Consulting - Rådgivning på Sørlandet\Presentasjoner\03 Maler salgshjelpemidler til presentasjoner\PPT templates\The best of templates.pptx</a:t>
            </a:r>
            <a:endParaRPr lang="en-GB" sz="794" kern="1200" noProof="1">
              <a:ea typeface="+mn-ea"/>
              <a:cs typeface="+mn-cs"/>
            </a:endParaRPr>
          </a:p>
        </p:txBody>
      </p:sp>
      <p:cxnSp>
        <p:nvCxnSpPr>
          <p:cNvPr id="18"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748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299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4" name="Title 3"/>
          <p:cNvSpPr>
            <a:spLocks noGrp="1"/>
          </p:cNvSpPr>
          <p:nvPr>
            <p:ph type="title" hasCustomPrompt="1"/>
          </p:nvPr>
        </p:nvSpPr>
        <p:spPr/>
        <p:txBody>
          <a:bodyPr/>
          <a:lstStyle/>
          <a:p>
            <a:r>
              <a:rPr lang="en-GB" noProof="0" smtClean="0"/>
              <a:t>Insert banner statement here</a:t>
            </a:r>
            <a:endParaRPr lang="en-GB" noProof="0"/>
          </a:p>
        </p:txBody>
      </p:sp>
      <p:cxnSp>
        <p:nvCxnSpPr>
          <p:cNvPr id="7" name="Frame Line"/>
          <p:cNvCxnSpPr/>
          <p:nvPr userDrawn="1"/>
        </p:nvCxnSpPr>
        <p:spPr>
          <a:xfrm flipV="1">
            <a:off x="346364" y="90668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287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ection Divider Title"/>
          <p:cNvSpPr>
            <a:spLocks noGrp="1"/>
          </p:cNvSpPr>
          <p:nvPr>
            <p:ph type="title" hasCustomPrompt="1"/>
            <p:custDataLst>
              <p:tags r:id="rId1"/>
            </p:custDataLst>
          </p:nvPr>
        </p:nvSpPr>
        <p:spPr>
          <a:xfrm>
            <a:off x="482138" y="1392767"/>
            <a:ext cx="8179724" cy="434509"/>
          </a:xfrm>
        </p:spPr>
        <p:txBody>
          <a:bodyPr wrap="square" tIns="0" bIns="0" anchor="t">
            <a:spAutoFit/>
          </a:bodyPr>
          <a:lstStyle>
            <a:lvl1pPr algn="l">
              <a:defRPr sz="2824" b="1" i="1" cap="none">
                <a:solidFill>
                  <a:schemeClr val="tx1"/>
                </a:solidFill>
              </a:defRPr>
            </a:lvl1pPr>
          </a:lstStyle>
          <a:p>
            <a:r>
              <a:rPr lang="en-GB" noProof="0" dirty="0" smtClean="0"/>
              <a:t>Click to add Section Divider Title</a:t>
            </a:r>
            <a:endParaRPr lang="en-GB" noProof="0" dirty="0"/>
          </a:p>
        </p:txBody>
      </p:sp>
      <p:sp>
        <p:nvSpPr>
          <p:cNvPr id="9" name="Page Number"/>
          <p:cNvSpPr txBox="1"/>
          <p:nvPr userDrawn="1">
            <p:custDataLst>
              <p:tags r:id="rId2"/>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8"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6" name="Section No."/>
          <p:cNvSpPr>
            <a:spLocks noGrp="1"/>
          </p:cNvSpPr>
          <p:nvPr>
            <p:ph type="body" idx="1" hasCustomPrompt="1"/>
            <p:custDataLst>
              <p:tags r:id="rId3"/>
            </p:custDataLst>
          </p:nvPr>
        </p:nvSpPr>
        <p:spPr>
          <a:xfrm>
            <a:off x="482138" y="959294"/>
            <a:ext cx="8179724" cy="381176"/>
          </a:xfrm>
        </p:spPr>
        <p:txBody>
          <a:bodyPr wrap="none" tIns="0" bIns="0" anchor="t"/>
          <a:lstStyle>
            <a:lvl1pPr marL="0" indent="0">
              <a:spcAft>
                <a:spcPts val="0"/>
              </a:spcAft>
              <a:buNone/>
              <a:defRPr sz="2824" b="0" i="0">
                <a:solidFill>
                  <a:schemeClr val="tx1"/>
                </a:solidFill>
                <a:latin typeface="+mj-lt"/>
              </a:defRPr>
            </a:lvl1pPr>
            <a:lvl2pPr marL="449505" indent="0">
              <a:buNone/>
              <a:defRPr sz="1765">
                <a:solidFill>
                  <a:schemeClr val="tx1">
                    <a:tint val="75000"/>
                  </a:schemeClr>
                </a:solidFill>
              </a:defRPr>
            </a:lvl2pPr>
            <a:lvl3pPr marL="899010" indent="0">
              <a:buNone/>
              <a:defRPr sz="1588">
                <a:solidFill>
                  <a:schemeClr val="tx1">
                    <a:tint val="75000"/>
                  </a:schemeClr>
                </a:solidFill>
              </a:defRPr>
            </a:lvl3pPr>
            <a:lvl4pPr marL="1348516" indent="0">
              <a:buNone/>
              <a:defRPr sz="1412">
                <a:solidFill>
                  <a:schemeClr val="tx1">
                    <a:tint val="75000"/>
                  </a:schemeClr>
                </a:solidFill>
              </a:defRPr>
            </a:lvl4pPr>
            <a:lvl5pPr marL="1798021" indent="0">
              <a:buNone/>
              <a:defRPr sz="1412">
                <a:solidFill>
                  <a:schemeClr val="tx1">
                    <a:tint val="75000"/>
                  </a:schemeClr>
                </a:solidFill>
              </a:defRPr>
            </a:lvl5pPr>
            <a:lvl6pPr marL="2247527" indent="0">
              <a:buNone/>
              <a:defRPr sz="1412">
                <a:solidFill>
                  <a:schemeClr val="tx1">
                    <a:tint val="75000"/>
                  </a:schemeClr>
                </a:solidFill>
              </a:defRPr>
            </a:lvl6pPr>
            <a:lvl7pPr marL="2697032" indent="0">
              <a:buNone/>
              <a:defRPr sz="1412">
                <a:solidFill>
                  <a:schemeClr val="tx1">
                    <a:tint val="75000"/>
                  </a:schemeClr>
                </a:solidFill>
              </a:defRPr>
            </a:lvl7pPr>
            <a:lvl8pPr marL="3146538" indent="0">
              <a:buNone/>
              <a:defRPr sz="1412">
                <a:solidFill>
                  <a:schemeClr val="tx1">
                    <a:tint val="75000"/>
                  </a:schemeClr>
                </a:solidFill>
              </a:defRPr>
            </a:lvl8pPr>
            <a:lvl9pPr marL="3596043" indent="0">
              <a:buNone/>
              <a:defRPr sz="1412">
                <a:solidFill>
                  <a:schemeClr val="tx1">
                    <a:tint val="75000"/>
                  </a:schemeClr>
                </a:solidFill>
              </a:defRPr>
            </a:lvl9pPr>
          </a:lstStyle>
          <a:p>
            <a:pPr lvl="0"/>
            <a:r>
              <a:rPr lang="en-GB" noProof="0" dirty="0" smtClean="0"/>
              <a:t>Click to edit Section Divider style</a:t>
            </a:r>
          </a:p>
        </p:txBody>
      </p:sp>
      <p:sp>
        <p:nvSpPr>
          <p:cNvPr id="16" name="Report Date"/>
          <p:cNvSpPr txBox="1"/>
          <p:nvPr userDrawn="1">
            <p:custDataLst>
              <p:tags r:id="rId4"/>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10" name="Section Footer"/>
          <p:cNvSpPr txBox="1"/>
          <p:nvPr userDrawn="1">
            <p:custDataLst>
              <p:tags r:id="rId5"/>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7" name="Presentation Disclaimer" hidden="1"/>
          <p:cNvSpPr txBox="1"/>
          <p:nvPr userDrawn="1">
            <p:custDataLst>
              <p:tags r:id="rId6"/>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11" name="Slide Tags" hidden="1"/>
          <p:cNvSpPr txBox="1"/>
          <p:nvPr userDrawn="1">
            <p:custDataLst>
              <p:tags r:id="rId7"/>
            </p:custDataLst>
          </p:nvPr>
        </p:nvSpPr>
        <p:spPr>
          <a:xfrm>
            <a:off x="0" y="201706"/>
            <a:ext cx="1454727" cy="241733"/>
          </a:xfrm>
          <a:prstGeom prst="rect">
            <a:avLst/>
          </a:prstGeom>
          <a:noFill/>
        </p:spPr>
        <p:txBody>
          <a:bodyPr wrap="square" rtlCol="0">
            <a:spAutoFit/>
          </a:bodyPr>
          <a:lstStyle/>
          <a:p>
            <a:pPr defTabSz="899010"/>
            <a:r>
              <a:rPr lang="en-GB" sz="971" kern="1200" noProof="1" smtClean="0">
                <a:ea typeface="+mn-ea"/>
                <a:cs typeface="+mn-cs"/>
              </a:rPr>
              <a:t>Slide Tags</a:t>
            </a:r>
            <a:endParaRPr lang="en-GB" sz="971" kern="1200" noProof="1">
              <a:ea typeface="+mn-ea"/>
              <a:cs typeface="+mn-cs"/>
            </a:endParaRPr>
          </a:p>
        </p:txBody>
      </p:sp>
      <p:cxnSp>
        <p:nvCxnSpPr>
          <p:cNvPr id="12" name="Frame Line"/>
          <p:cNvCxnSpPr/>
          <p:nvPr userDrawn="1"/>
        </p:nvCxnSpPr>
        <p:spPr>
          <a:xfrm flipV="1">
            <a:off x="346364" y="90529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3207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2" name="Appendix Divider Title"/>
          <p:cNvSpPr>
            <a:spLocks noGrp="1"/>
          </p:cNvSpPr>
          <p:nvPr>
            <p:ph type="title" hasCustomPrompt="1"/>
            <p:custDataLst>
              <p:tags r:id="rId1"/>
            </p:custDataLst>
          </p:nvPr>
        </p:nvSpPr>
        <p:spPr>
          <a:xfrm>
            <a:off x="482138" y="1393299"/>
            <a:ext cx="8179724" cy="434509"/>
          </a:xfrm>
        </p:spPr>
        <p:txBody>
          <a:bodyPr wrap="square" tIns="0" bIns="0" anchor="t">
            <a:spAutoFit/>
          </a:bodyPr>
          <a:lstStyle>
            <a:lvl1pPr algn="l">
              <a:defRPr sz="2824" b="1" i="1" cap="none" baseline="0">
                <a:latin typeface="+mj-lt"/>
              </a:defRPr>
            </a:lvl1pPr>
          </a:lstStyle>
          <a:p>
            <a:r>
              <a:rPr lang="en-GB" noProof="0" dirty="0" smtClean="0"/>
              <a:t>Click to add Appendix Divider Title</a:t>
            </a:r>
            <a:endParaRPr lang="en-GB" noProof="0" dirty="0"/>
          </a:p>
        </p:txBody>
      </p:sp>
      <p:sp>
        <p:nvSpPr>
          <p:cNvPr id="11" name="Page Number"/>
          <p:cNvSpPr txBox="1"/>
          <p:nvPr userDrawn="1">
            <p:custDataLst>
              <p:tags r:id="rId2"/>
            </p:custDataLst>
          </p:nvPr>
        </p:nvSpPr>
        <p:spPr>
          <a:xfrm>
            <a:off x="8361222" y="6430384"/>
            <a:ext cx="290945" cy="93877"/>
          </a:xfrm>
          <a:prstGeom prst="rect">
            <a:avLst/>
          </a:prstGeom>
          <a:noFill/>
        </p:spPr>
        <p:txBody>
          <a:bodyPr wrap="none" lIns="0" tIns="0" rIns="0" bIns="0" rtlCol="0">
            <a:noAutofit/>
          </a:bodyPr>
          <a:lstStyle/>
          <a:p>
            <a:pPr algn="r" defTabSz="899010">
              <a:lnSpc>
                <a:spcPts val="882"/>
              </a:lnSpc>
            </a:pPr>
            <a:endParaRPr lang="en-GB" sz="794" kern="1200" noProof="1" smtClean="0">
              <a:ea typeface="+mn-ea"/>
              <a:cs typeface="+mn-cs"/>
            </a:endParaRPr>
          </a:p>
        </p:txBody>
      </p:sp>
      <p:sp>
        <p:nvSpPr>
          <p:cNvPr id="9" name="PwC Text"/>
          <p:cNvSpPr txBox="1"/>
          <p:nvPr userDrawn="1"/>
        </p:nvSpPr>
        <p:spPr>
          <a:xfrm>
            <a:off x="488977" y="6430384"/>
            <a:ext cx="249382" cy="94550"/>
          </a:xfrm>
          <a:prstGeom prst="rect">
            <a:avLst/>
          </a:prstGeom>
          <a:noFill/>
        </p:spPr>
        <p:txBody>
          <a:bodyPr vert="horz" wrap="none" lIns="0" tIns="0" rIns="0" bIns="0" rtlCol="0" anchor="t" anchorCtr="0">
            <a:noAutofit/>
          </a:bodyPr>
          <a:lstStyle/>
          <a:p>
            <a:pPr defTabSz="899010">
              <a:lnSpc>
                <a:spcPts val="882"/>
              </a:lnSpc>
            </a:pPr>
            <a:r>
              <a:rPr lang="en-GB" sz="794" kern="1200" noProof="1" smtClean="0">
                <a:ea typeface="+mn-ea"/>
                <a:cs typeface="Arial" pitchFamily="34" charset="0"/>
              </a:rPr>
              <a:t>PwC</a:t>
            </a:r>
            <a:endParaRPr lang="en-GB" sz="794" kern="1200" noProof="1">
              <a:ea typeface="+mn-ea"/>
              <a:cs typeface="Arial" pitchFamily="34" charset="0"/>
            </a:endParaRPr>
          </a:p>
        </p:txBody>
      </p:sp>
      <p:sp>
        <p:nvSpPr>
          <p:cNvPr id="3" name="Section No."/>
          <p:cNvSpPr>
            <a:spLocks noGrp="1"/>
          </p:cNvSpPr>
          <p:nvPr>
            <p:ph type="body" idx="1" hasCustomPrompt="1"/>
            <p:custDataLst>
              <p:tags r:id="rId3"/>
            </p:custDataLst>
          </p:nvPr>
        </p:nvSpPr>
        <p:spPr>
          <a:xfrm>
            <a:off x="482138" y="959294"/>
            <a:ext cx="8179724" cy="381176"/>
          </a:xfrm>
        </p:spPr>
        <p:txBody>
          <a:bodyPr wrap="none" tIns="0" bIns="0" anchor="t"/>
          <a:lstStyle>
            <a:lvl1pPr marL="0" indent="0">
              <a:spcAft>
                <a:spcPts val="0"/>
              </a:spcAft>
              <a:buNone/>
              <a:defRPr sz="2824" b="0" i="0">
                <a:solidFill>
                  <a:schemeClr val="tx1"/>
                </a:solidFill>
                <a:latin typeface="+mj-lt"/>
              </a:defRPr>
            </a:lvl1pPr>
            <a:lvl2pPr marL="449505" indent="0">
              <a:buNone/>
              <a:defRPr sz="1765">
                <a:solidFill>
                  <a:schemeClr val="tx1">
                    <a:tint val="75000"/>
                  </a:schemeClr>
                </a:solidFill>
              </a:defRPr>
            </a:lvl2pPr>
            <a:lvl3pPr marL="899010" indent="0">
              <a:buNone/>
              <a:defRPr sz="1588">
                <a:solidFill>
                  <a:schemeClr val="tx1">
                    <a:tint val="75000"/>
                  </a:schemeClr>
                </a:solidFill>
              </a:defRPr>
            </a:lvl3pPr>
            <a:lvl4pPr marL="1348516" indent="0">
              <a:buNone/>
              <a:defRPr sz="1412">
                <a:solidFill>
                  <a:schemeClr val="tx1">
                    <a:tint val="75000"/>
                  </a:schemeClr>
                </a:solidFill>
              </a:defRPr>
            </a:lvl4pPr>
            <a:lvl5pPr marL="1798021" indent="0">
              <a:buNone/>
              <a:defRPr sz="1412">
                <a:solidFill>
                  <a:schemeClr val="tx1">
                    <a:tint val="75000"/>
                  </a:schemeClr>
                </a:solidFill>
              </a:defRPr>
            </a:lvl5pPr>
            <a:lvl6pPr marL="2247527" indent="0">
              <a:buNone/>
              <a:defRPr sz="1412">
                <a:solidFill>
                  <a:schemeClr val="tx1">
                    <a:tint val="75000"/>
                  </a:schemeClr>
                </a:solidFill>
              </a:defRPr>
            </a:lvl6pPr>
            <a:lvl7pPr marL="2697032" indent="0">
              <a:buNone/>
              <a:defRPr sz="1412">
                <a:solidFill>
                  <a:schemeClr val="tx1">
                    <a:tint val="75000"/>
                  </a:schemeClr>
                </a:solidFill>
              </a:defRPr>
            </a:lvl7pPr>
            <a:lvl8pPr marL="3146538" indent="0">
              <a:buNone/>
              <a:defRPr sz="1412">
                <a:solidFill>
                  <a:schemeClr val="tx1">
                    <a:tint val="75000"/>
                  </a:schemeClr>
                </a:solidFill>
              </a:defRPr>
            </a:lvl8pPr>
            <a:lvl9pPr marL="3596043" indent="0">
              <a:buNone/>
              <a:defRPr sz="1412">
                <a:solidFill>
                  <a:schemeClr val="tx1">
                    <a:tint val="75000"/>
                  </a:schemeClr>
                </a:solidFill>
              </a:defRPr>
            </a:lvl9pPr>
          </a:lstStyle>
          <a:p>
            <a:pPr lvl="0"/>
            <a:r>
              <a:rPr lang="en-GB" noProof="0" dirty="0" smtClean="0"/>
              <a:t>Click to edit Appendix Divider style</a:t>
            </a:r>
          </a:p>
        </p:txBody>
      </p:sp>
      <p:sp>
        <p:nvSpPr>
          <p:cNvPr id="13" name="Report Date"/>
          <p:cNvSpPr txBox="1"/>
          <p:nvPr userDrawn="1">
            <p:custDataLst>
              <p:tags r:id="rId4"/>
            </p:custDataLst>
          </p:nvPr>
        </p:nvSpPr>
        <p:spPr>
          <a:xfrm>
            <a:off x="7994515" y="6301292"/>
            <a:ext cx="658835" cy="122213"/>
          </a:xfrm>
          <a:prstGeom prst="rect">
            <a:avLst/>
          </a:prstGeom>
          <a:noFill/>
        </p:spPr>
        <p:txBody>
          <a:bodyPr wrap="none" lIns="0" tIns="0" rIns="0" bIns="0" rtlCol="0">
            <a:spAutoFit/>
          </a:bodyPr>
          <a:lstStyle/>
          <a:p>
            <a:pPr indent="-242060" algn="r" defTabSz="899010">
              <a:spcAft>
                <a:spcPts val="794"/>
              </a:spcAft>
            </a:pPr>
            <a:r>
              <a:rPr lang="en-GB" sz="794" kern="1200" noProof="1" smtClean="0">
                <a:ea typeface="+mn-ea"/>
                <a:cs typeface="+mn-cs"/>
              </a:rPr>
              <a:t>February 2014</a:t>
            </a:r>
          </a:p>
        </p:txBody>
      </p:sp>
      <p:sp>
        <p:nvSpPr>
          <p:cNvPr id="12" name="Section Footer"/>
          <p:cNvSpPr txBox="1"/>
          <p:nvPr userDrawn="1">
            <p:custDataLst>
              <p:tags r:id="rId5"/>
            </p:custDataLst>
          </p:nvPr>
        </p:nvSpPr>
        <p:spPr>
          <a:xfrm>
            <a:off x="488632" y="6297082"/>
            <a:ext cx="4015047" cy="122213"/>
          </a:xfrm>
          <a:prstGeom prst="rect">
            <a:avLst/>
          </a:prstGeom>
          <a:noFill/>
          <a:ln>
            <a:noFill/>
          </a:ln>
        </p:spPr>
        <p:txBody>
          <a:bodyPr wrap="square" lIns="0" tIns="0" rIns="0" bIns="0" rtlCol="0" anchor="b" anchorCtr="0">
            <a:spAutoFit/>
          </a:bodyPr>
          <a:lstStyle/>
          <a:p>
            <a:pPr defTabSz="899010"/>
            <a:endParaRPr lang="en-GB" sz="794" kern="1200" noProof="1" smtClean="0">
              <a:ea typeface="+mn-ea"/>
              <a:cs typeface="+mn-cs"/>
            </a:endParaRPr>
          </a:p>
        </p:txBody>
      </p:sp>
      <p:sp>
        <p:nvSpPr>
          <p:cNvPr id="14" name="Presentation Disclaimer" hidden="1"/>
          <p:cNvSpPr txBox="1"/>
          <p:nvPr userDrawn="1">
            <p:custDataLst>
              <p:tags r:id="rId6"/>
            </p:custDataLst>
          </p:nvPr>
        </p:nvSpPr>
        <p:spPr>
          <a:xfrm>
            <a:off x="488632" y="6179933"/>
            <a:ext cx="7340138" cy="122213"/>
          </a:xfrm>
          <a:prstGeom prst="rect">
            <a:avLst/>
          </a:prstGeom>
          <a:noFill/>
        </p:spPr>
        <p:txBody>
          <a:bodyPr wrap="square" lIns="0" tIns="0" rIns="0" bIns="0" rtlCol="0" anchor="t" anchorCtr="0">
            <a:spAutoFit/>
          </a:bodyPr>
          <a:lstStyle/>
          <a:p>
            <a:pPr defTabSz="899010"/>
            <a:endParaRPr lang="en-GB" sz="794" kern="1200" noProof="1" smtClean="0">
              <a:ea typeface="+mn-ea"/>
              <a:cs typeface="+mn-cs"/>
            </a:endParaRPr>
          </a:p>
        </p:txBody>
      </p:sp>
      <p:sp>
        <p:nvSpPr>
          <p:cNvPr id="16" name="Slide Tags" hidden="1"/>
          <p:cNvSpPr txBox="1"/>
          <p:nvPr userDrawn="1">
            <p:custDataLst>
              <p:tags r:id="rId7"/>
            </p:custDataLst>
          </p:nvPr>
        </p:nvSpPr>
        <p:spPr>
          <a:xfrm>
            <a:off x="0" y="201706"/>
            <a:ext cx="1454727" cy="241733"/>
          </a:xfrm>
          <a:prstGeom prst="rect">
            <a:avLst/>
          </a:prstGeom>
          <a:noFill/>
        </p:spPr>
        <p:txBody>
          <a:bodyPr wrap="square" rtlCol="0">
            <a:spAutoFit/>
          </a:bodyPr>
          <a:lstStyle/>
          <a:p>
            <a:pPr defTabSz="899010"/>
            <a:r>
              <a:rPr lang="en-GB" sz="971" kern="1200" noProof="1" smtClean="0">
                <a:ea typeface="+mn-ea"/>
                <a:cs typeface="+mn-cs"/>
              </a:rPr>
              <a:t>Slide Tags</a:t>
            </a:r>
            <a:endParaRPr lang="en-GB" sz="971" kern="1200" noProof="1">
              <a:ea typeface="+mn-ea"/>
              <a:cs typeface="+mn-cs"/>
            </a:endParaRPr>
          </a:p>
        </p:txBody>
      </p:sp>
      <p:cxnSp>
        <p:nvCxnSpPr>
          <p:cNvPr id="17" name="Frame Line"/>
          <p:cNvCxnSpPr/>
          <p:nvPr userDrawn="1"/>
        </p:nvCxnSpPr>
        <p:spPr>
          <a:xfrm flipV="1">
            <a:off x="346364" y="905294"/>
            <a:ext cx="8312729" cy="127059"/>
          </a:xfrm>
          <a:prstGeom prst="bentConnector3">
            <a:avLst>
              <a:gd name="adj1" fmla="val 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5734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4" name="Logo with Panels"/>
          <p:cNvGrpSpPr/>
          <p:nvPr userDrawn="1"/>
        </p:nvGrpSpPr>
        <p:grpSpPr>
          <a:xfrm>
            <a:off x="1027608" y="0"/>
            <a:ext cx="8116392" cy="6457244"/>
            <a:chOff x="1130368" y="0"/>
            <a:chExt cx="8928031" cy="7318210"/>
          </a:xfrm>
        </p:grpSpPr>
        <p:grpSp>
          <p:nvGrpSpPr>
            <p:cNvPr id="5" name="Logo Shapes"/>
            <p:cNvGrpSpPr/>
            <p:nvPr userDrawn="1"/>
          </p:nvGrpSpPr>
          <p:grpSpPr>
            <a:xfrm>
              <a:off x="1904992" y="0"/>
              <a:ext cx="8153407" cy="6792223"/>
              <a:chOff x="1828800" y="-7143"/>
              <a:chExt cx="8153407" cy="6792223"/>
            </a:xfrm>
          </p:grpSpPr>
          <p:sp>
            <p:nvSpPr>
              <p:cNvPr id="23" name="Rectangle 1"/>
              <p:cNvSpPr>
                <a:spLocks noChangeArrowheads="1"/>
              </p:cNvSpPr>
              <p:nvPr/>
            </p:nvSpPr>
            <p:spPr bwMode="gray">
              <a:xfrm>
                <a:off x="1832930" y="4496096"/>
                <a:ext cx="8149277" cy="2288752"/>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68" name="Rectangle 2"/>
              <p:cNvSpPr>
                <a:spLocks noChangeArrowheads="1"/>
              </p:cNvSpPr>
              <p:nvPr userDrawn="1"/>
            </p:nvSpPr>
            <p:spPr bwMode="gray">
              <a:xfrm>
                <a:off x="1828800" y="3583782"/>
                <a:ext cx="7132320" cy="3201066"/>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0" name="Rectangle 3"/>
              <p:cNvSpPr>
                <a:spLocks noChangeArrowheads="1"/>
              </p:cNvSpPr>
              <p:nvPr userDrawn="1"/>
            </p:nvSpPr>
            <p:spPr bwMode="gray">
              <a:xfrm>
                <a:off x="1828800" y="4496096"/>
                <a:ext cx="7132320" cy="2288752"/>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4" name="Rectangle 4"/>
              <p:cNvSpPr>
                <a:spLocks noChangeArrowheads="1"/>
              </p:cNvSpPr>
              <p:nvPr/>
            </p:nvSpPr>
            <p:spPr bwMode="gray">
              <a:xfrm>
                <a:off x="1828800" y="-7143"/>
                <a:ext cx="6248400" cy="677272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8" name="Rectangle 5"/>
              <p:cNvSpPr>
                <a:spLocks noChangeArrowheads="1"/>
              </p:cNvSpPr>
              <p:nvPr userDrawn="1"/>
            </p:nvSpPr>
            <p:spPr bwMode="gray">
              <a:xfrm>
                <a:off x="1828800" y="1137665"/>
                <a:ext cx="6492240" cy="5627914"/>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69" name="Rectangle 6"/>
              <p:cNvSpPr>
                <a:spLocks noChangeArrowheads="1"/>
              </p:cNvSpPr>
              <p:nvPr userDrawn="1"/>
            </p:nvSpPr>
            <p:spPr bwMode="gray">
              <a:xfrm>
                <a:off x="1828800" y="3583782"/>
                <a:ext cx="6492240" cy="3201066"/>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9" name="Rectangle 7"/>
              <p:cNvSpPr>
                <a:spLocks noChangeArrowheads="1"/>
              </p:cNvSpPr>
              <p:nvPr userDrawn="1"/>
            </p:nvSpPr>
            <p:spPr bwMode="gray">
              <a:xfrm>
                <a:off x="1828800" y="1137665"/>
                <a:ext cx="6248400" cy="5627914"/>
              </a:xfrm>
              <a:prstGeom prst="rect">
                <a:avLst/>
              </a:prstGeom>
              <a:solidFill>
                <a:srgbClr val="D74021"/>
              </a:solidFill>
              <a:ln w="0">
                <a:noFill/>
                <a:prstDash val="solid"/>
                <a:miter lim="800000"/>
                <a:headEnd/>
                <a:tailEnd/>
              </a:ln>
            </p:spPr>
            <p:txBody>
              <a:bodyPr vert="horz" wrap="square" lIns="0" tIns="0" rIns="0" bIns="0" numCol="1" anchor="t" anchorCtr="0" compatLnSpc="1">
                <a:prstTxWarp prst="textNoShape">
                  <a:avLst/>
                </a:prstTxWarp>
              </a:bodyPr>
              <a:lstStyle/>
              <a:p>
                <a:pPr defTabSz="899010"/>
                <a:endParaRPr lang="en-GB" sz="971" kern="1200" dirty="0">
                  <a:ea typeface="+mn-ea"/>
                  <a:cs typeface="+mn-cs"/>
                </a:endParaRPr>
              </a:p>
            </p:txBody>
          </p:sp>
          <p:sp>
            <p:nvSpPr>
              <p:cNvPr id="26" name="Rectangle 8"/>
              <p:cNvSpPr>
                <a:spLocks noChangeArrowheads="1"/>
              </p:cNvSpPr>
              <p:nvPr userDrawn="1"/>
            </p:nvSpPr>
            <p:spPr bwMode="gray">
              <a:xfrm>
                <a:off x="1828800" y="4496096"/>
                <a:ext cx="6492240" cy="2288752"/>
              </a:xfrm>
              <a:prstGeom prst="rect">
                <a:avLst/>
              </a:prstGeom>
              <a:solidFill>
                <a:srgbClr val="D1390D"/>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7" name="Rectangle 9"/>
              <p:cNvSpPr/>
              <p:nvPr userDrawn="1"/>
            </p:nvSpPr>
            <p:spPr bwMode="gray">
              <a:xfrm>
                <a:off x="1828800" y="3583782"/>
                <a:ext cx="6246019" cy="3201066"/>
              </a:xfrm>
              <a:prstGeom prst="rect">
                <a:avLst/>
              </a:prstGeom>
              <a:solidFill>
                <a:srgbClr val="CD2F0E"/>
              </a:solidFill>
              <a:ln w="0">
                <a:noFill/>
                <a:prstDash val="solid"/>
                <a:round/>
                <a:headEnd/>
                <a:tailEnd/>
              </a:ln>
            </p:spPr>
            <p:txBody>
              <a:bodyPr vert="horz" wrap="square" lIns="91440" tIns="45720" rIns="91440" bIns="45720" numCol="1" anchor="t" anchorCtr="0" compatLnSpc="1">
                <a:prstTxWarp prst="textNoShape">
                  <a:avLst/>
                </a:prstTxWarp>
              </a:bodyPr>
              <a:lstStyle/>
              <a:p>
                <a:pPr defTabSz="899010"/>
                <a:endParaRPr lang="en-GB" sz="1765" kern="1200" dirty="0">
                  <a:ea typeface="+mn-ea"/>
                  <a:cs typeface="+mn-cs"/>
                </a:endParaRPr>
              </a:p>
            </p:txBody>
          </p:sp>
          <p:sp>
            <p:nvSpPr>
              <p:cNvPr id="30" name="Rectangle 10"/>
              <p:cNvSpPr>
                <a:spLocks noChangeArrowheads="1"/>
              </p:cNvSpPr>
              <p:nvPr userDrawn="1"/>
            </p:nvSpPr>
            <p:spPr bwMode="gray">
              <a:xfrm>
                <a:off x="1828800" y="4495801"/>
                <a:ext cx="6245352" cy="2288752"/>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71" name="Rectangle 11"/>
              <p:cNvSpPr>
                <a:spLocks noChangeArrowheads="1"/>
              </p:cNvSpPr>
              <p:nvPr userDrawn="1"/>
            </p:nvSpPr>
            <p:spPr bwMode="gray">
              <a:xfrm>
                <a:off x="1828800" y="4800832"/>
                <a:ext cx="2286000" cy="1984248"/>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grpSp>
        <p:grpSp>
          <p:nvGrpSpPr>
            <p:cNvPr id="6" name="Logo"/>
            <p:cNvGrpSpPr/>
            <p:nvPr userDrawn="1"/>
          </p:nvGrpSpPr>
          <p:grpSpPr>
            <a:xfrm>
              <a:off x="1130368" y="6790556"/>
              <a:ext cx="905256" cy="527654"/>
              <a:chOff x="1130368" y="6790556"/>
              <a:chExt cx="905256" cy="527654"/>
            </a:xfrm>
          </p:grpSpPr>
          <p:sp>
            <p:nvSpPr>
              <p:cNvPr id="38" name="Rectangle 0"/>
              <p:cNvSpPr>
                <a:spLocks noChangeArrowheads="1"/>
              </p:cNvSpPr>
              <p:nvPr userDrawn="1"/>
            </p:nvSpPr>
            <p:spPr bwMode="black">
              <a:xfrm>
                <a:off x="1676368" y="6790556"/>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39" name="Freeform 38"/>
              <p:cNvSpPr>
                <a:spLocks noEditPoints="1"/>
              </p:cNvSpPr>
              <p:nvPr userDrawn="1"/>
            </p:nvSpPr>
            <p:spPr bwMode="black">
              <a:xfrm>
                <a:off x="1130368" y="6976999"/>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grpSp>
      </p:grpSp>
      <p:sp>
        <p:nvSpPr>
          <p:cNvPr id="33" name="Descriptor"/>
          <p:cNvSpPr txBox="1"/>
          <p:nvPr userDrawn="1">
            <p:custDataLst>
              <p:tags r:id="rId1"/>
            </p:custDataLst>
          </p:nvPr>
        </p:nvSpPr>
        <p:spPr bwMode="white">
          <a:xfrm>
            <a:off x="1870364" y="742278"/>
            <a:ext cx="32060" cy="135743"/>
          </a:xfrm>
          <a:prstGeom prst="rect">
            <a:avLst/>
          </a:prstGeom>
          <a:noFill/>
          <a:ln>
            <a:noFill/>
          </a:ln>
        </p:spPr>
        <p:txBody>
          <a:bodyPr wrap="none" lIns="0" tIns="0" rIns="0" bIns="0" rtlCol="0">
            <a:spAutoFit/>
          </a:bodyPr>
          <a:lstStyle/>
          <a:p>
            <a:pPr defTabSz="899010"/>
            <a:r>
              <a:rPr lang="en-GB" sz="882" kern="1200" dirty="0" smtClean="0">
                <a:solidFill>
                  <a:srgbClr val="FFFFFF"/>
                </a:solidFill>
                <a:ea typeface="+mn-ea"/>
                <a:cs typeface="Arial" pitchFamily="34" charset="0"/>
              </a:rPr>
              <a:t> </a:t>
            </a:r>
          </a:p>
        </p:txBody>
      </p:sp>
      <p:sp>
        <p:nvSpPr>
          <p:cNvPr id="2" name="Report Title"/>
          <p:cNvSpPr>
            <a:spLocks noGrp="1"/>
          </p:cNvSpPr>
          <p:nvPr userDrawn="1">
            <p:ph type="ctrTitle" hasCustomPrompt="1"/>
            <p:custDataLst>
              <p:tags r:id="rId2"/>
            </p:custDataLst>
          </p:nvPr>
        </p:nvSpPr>
        <p:spPr bwMode="white">
          <a:xfrm>
            <a:off x="1869834" y="1112680"/>
            <a:ext cx="5403273" cy="427484"/>
          </a:xfrm>
        </p:spPr>
        <p:txBody>
          <a:bodyPr vert="horz" lIns="0" tIns="0" rIns="0" bIns="36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bg1"/>
                </a:solidFill>
                <a:latin typeface="+mj-lt"/>
                <a:ea typeface="+mj-ea"/>
                <a:cs typeface="+mj-cs"/>
              </a:defRPr>
            </a:lvl1pPr>
          </a:lstStyle>
          <a:p>
            <a:r>
              <a:rPr lang="en-GB" noProof="0" dirty="0" smtClean="0"/>
              <a:t>Report Title</a:t>
            </a:r>
            <a:endParaRPr lang="en-GB" noProof="0" dirty="0"/>
          </a:p>
        </p:txBody>
      </p:sp>
      <p:sp>
        <p:nvSpPr>
          <p:cNvPr id="3" name="Report Subtitle"/>
          <p:cNvSpPr>
            <a:spLocks noGrp="1"/>
          </p:cNvSpPr>
          <p:nvPr userDrawn="1">
            <p:ph type="subTitle" idx="1" hasCustomPrompt="1"/>
            <p:custDataLst>
              <p:tags r:id="rId3"/>
            </p:custDataLst>
          </p:nvPr>
        </p:nvSpPr>
        <p:spPr bwMode="white">
          <a:xfrm>
            <a:off x="1869834" y="1546412"/>
            <a:ext cx="5403273" cy="391057"/>
          </a:xfrm>
        </p:spPr>
        <p:txBody>
          <a:bodyPr tIns="0" bIns="0">
            <a:spAutoFit/>
          </a:bodyPr>
          <a:lstStyle>
            <a:lvl1pPr marL="0" indent="0" algn="l">
              <a:lnSpc>
                <a:spcPct val="90000"/>
              </a:lnSpc>
              <a:spcAft>
                <a:spcPts val="0"/>
              </a:spcAft>
              <a:buNone/>
              <a:defRPr sz="2824" baseline="0">
                <a:solidFill>
                  <a:schemeClr val="bg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GB" noProof="0" smtClean="0"/>
              <a:t>Subtitle</a:t>
            </a:r>
          </a:p>
        </p:txBody>
      </p:sp>
      <p:sp>
        <p:nvSpPr>
          <p:cNvPr id="43" name="Confidentiality stamp"/>
          <p:cNvSpPr txBox="1"/>
          <p:nvPr userDrawn="1">
            <p:custDataLst>
              <p:tags r:id="rId4"/>
            </p:custDataLst>
          </p:nvPr>
        </p:nvSpPr>
        <p:spPr bwMode="black">
          <a:xfrm>
            <a:off x="482138" y="3291841"/>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sp>
        <p:nvSpPr>
          <p:cNvPr id="32"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r>
              <a:rPr lang="en-GB" sz="882" b="1" i="1" kern="1200" dirty="0" smtClean="0">
                <a:latin typeface="Georgia" pitchFamily="18" charset="0"/>
                <a:ea typeface="+mn-ea"/>
                <a:cs typeface="Arial" pitchFamily="34" charset="0"/>
              </a:rPr>
              <a:t> </a:t>
            </a:r>
          </a:p>
        </p:txBody>
      </p:sp>
      <p:sp>
        <p:nvSpPr>
          <p:cNvPr id="31" name="Report Date"/>
          <p:cNvSpPr txBox="1"/>
          <p:nvPr userDrawn="1">
            <p:custDataLst>
              <p:tags r:id="rId6"/>
            </p:custDataLst>
          </p:nvPr>
        </p:nvSpPr>
        <p:spPr bwMode="black">
          <a:xfrm>
            <a:off x="482138" y="3832412"/>
            <a:ext cx="1113905" cy="231967"/>
          </a:xfrm>
          <a:prstGeom prst="rect">
            <a:avLst/>
          </a:prstGeom>
          <a:noFill/>
          <a:ln>
            <a:noFill/>
          </a:ln>
        </p:spPr>
        <p:txBody>
          <a:bodyPr wrap="square" lIns="0" tIns="0" rIns="0" bIns="95294" rtlCol="0">
            <a:spAutoFit/>
          </a:bodyPr>
          <a:lstStyle/>
          <a:p>
            <a:pPr defTabSz="899010"/>
            <a:r>
              <a:rPr lang="en-GB" sz="882" i="1" kern="1200" dirty="0" smtClean="0">
                <a:latin typeface="Georgia" pitchFamily="18" charset="0"/>
                <a:ea typeface="+mn-ea"/>
                <a:cs typeface="Arial" pitchFamily="34" charset="0"/>
              </a:rPr>
              <a:t> </a:t>
            </a:r>
          </a:p>
        </p:txBody>
      </p:sp>
      <p:sp>
        <p:nvSpPr>
          <p:cNvPr id="35" name="Content Placeholder 34"/>
          <p:cNvSpPr>
            <a:spLocks noGrp="1"/>
          </p:cNvSpPr>
          <p:nvPr>
            <p:ph sz="quarter" idx="10" hasCustomPrompt="1"/>
            <p:custDataLst>
              <p:tags r:id="rId7"/>
            </p:custDataLst>
          </p:nvPr>
        </p:nvSpPr>
        <p:spPr>
          <a:xfrm>
            <a:off x="482138" y="4098664"/>
            <a:ext cx="1113905" cy="1145689"/>
          </a:xfrm>
        </p:spPr>
        <p:txBody>
          <a:bodyPr/>
          <a:lstStyle>
            <a:lvl1pPr>
              <a:defRPr sz="882" i="1"/>
            </a:lvl1pPr>
          </a:lstStyle>
          <a:p>
            <a:pPr lvl="0"/>
            <a:r>
              <a:rPr lang="en-GB" noProof="0" smtClean="0"/>
              <a:t>Click to enter text</a:t>
            </a:r>
            <a:endParaRPr lang="en-GB" noProof="0"/>
          </a:p>
        </p:txBody>
      </p:sp>
      <p:cxnSp>
        <p:nvCxnSpPr>
          <p:cNvPr id="25" name="Frame Line"/>
          <p:cNvCxnSpPr/>
          <p:nvPr userDrawn="1"/>
        </p:nvCxnSpPr>
        <p:spPr bwMode="black">
          <a:xfrm flipV="1">
            <a:off x="346364" y="3170816"/>
            <a:ext cx="1246909" cy="12705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6" name="Cover image"/>
          <p:cNvSpPr txBox="1">
            <a:spLocks noChangeAspect="1"/>
          </p:cNvSpPr>
          <p:nvPr userDrawn="1">
            <p:custDataLst>
              <p:tags r:id="rId8"/>
            </p:custDataLst>
          </p:nvPr>
        </p:nvSpPr>
        <p:spPr>
          <a:xfrm>
            <a:off x="1731213" y="3167623"/>
            <a:ext cx="6109026" cy="2823882"/>
          </a:xfrm>
          <a:prstGeom prst="rect">
            <a:avLst/>
          </a:prstGeom>
          <a:noFill/>
          <a:ln w="3175">
            <a:noFill/>
          </a:ln>
        </p:spPr>
        <p:txBody>
          <a:bodyPr wrap="square" lIns="0" tIns="0" rIns="0" bIns="0" rtlCol="0">
            <a:noAutofit/>
          </a:bodyPr>
          <a:lstStyle/>
          <a:p>
            <a:pPr indent="-269703" defTabSz="899010">
              <a:spcAft>
                <a:spcPts val="885"/>
              </a:spcAft>
            </a:pPr>
            <a:endParaRPr lang="en-GB" sz="1941" kern="1200" dirty="0" smtClean="0">
              <a:latin typeface="Georgia" pitchFamily="18" charset="0"/>
              <a:ea typeface="+mn-ea"/>
              <a:cs typeface="+mn-cs"/>
            </a:endParaRPr>
          </a:p>
        </p:txBody>
      </p:sp>
    </p:spTree>
    <p:extLst>
      <p:ext uri="{BB962C8B-B14F-4D97-AF65-F5344CB8AC3E}">
        <p14:creationId xmlns:p14="http://schemas.microsoft.com/office/powerpoint/2010/main" val="497259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46" name="Logo with Panels"/>
          <p:cNvGrpSpPr/>
          <p:nvPr userDrawn="1"/>
        </p:nvGrpSpPr>
        <p:grpSpPr>
          <a:xfrm>
            <a:off x="1027607" y="5640894"/>
            <a:ext cx="1107260" cy="816350"/>
            <a:chOff x="3835013" y="2828854"/>
            <a:chExt cx="1217986" cy="925197"/>
          </a:xfrm>
        </p:grpSpPr>
        <p:grpSp>
          <p:nvGrpSpPr>
            <p:cNvPr id="47" name="Logo Panels"/>
            <p:cNvGrpSpPr/>
            <p:nvPr/>
          </p:nvGrpSpPr>
          <p:grpSpPr>
            <a:xfrm>
              <a:off x="4609614" y="2828854"/>
              <a:ext cx="443385" cy="397546"/>
              <a:chOff x="4609614" y="2828854"/>
              <a:chExt cx="443385" cy="397546"/>
            </a:xfrm>
          </p:grpSpPr>
          <p:sp>
            <p:nvSpPr>
              <p:cNvPr id="51"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2"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3"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4"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5"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6"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7"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8"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9" name="Rectangle 9"/>
              <p:cNvSpPr>
                <a:spLocks/>
              </p:cNvSpPr>
              <p:nvPr/>
            </p:nvSpPr>
            <p:spPr bwMode="gray">
              <a:xfrm>
                <a:off x="4609616" y="2944211"/>
                <a:ext cx="224321" cy="282188"/>
              </a:xfrm>
              <a:prstGeom prst="rect">
                <a:avLst/>
              </a:pr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60"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61"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62"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grpSp>
        <p:grpSp>
          <p:nvGrpSpPr>
            <p:cNvPr id="48" name="Logo"/>
            <p:cNvGrpSpPr/>
            <p:nvPr/>
          </p:nvGrpSpPr>
          <p:grpSpPr>
            <a:xfrm>
              <a:off x="3835013" y="3226397"/>
              <a:ext cx="905256" cy="527654"/>
              <a:chOff x="3835013" y="3226397"/>
              <a:chExt cx="905256" cy="527654"/>
            </a:xfrm>
          </p:grpSpPr>
          <p:sp>
            <p:nvSpPr>
              <p:cNvPr id="49"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50" name="Freeform 49"/>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grpSp>
      </p:grpSp>
      <p:sp>
        <p:nvSpPr>
          <p:cNvPr id="25" name="Descriptor"/>
          <p:cNvSpPr txBox="1"/>
          <p:nvPr userDrawn="1">
            <p:custDataLst>
              <p:tags r:id="rId1"/>
            </p:custDataLst>
          </p:nvPr>
        </p:nvSpPr>
        <p:spPr bwMode="black">
          <a:xfrm>
            <a:off x="1870364" y="742278"/>
            <a:ext cx="32060" cy="135743"/>
          </a:xfrm>
          <a:prstGeom prst="rect">
            <a:avLst/>
          </a:prstGeom>
          <a:noFill/>
          <a:ln>
            <a:noFill/>
          </a:ln>
        </p:spPr>
        <p:txBody>
          <a:bodyPr wrap="none" lIns="0" tIns="0" rIns="0" bIns="0" rtlCol="0">
            <a:spAutoFit/>
          </a:bodyPr>
          <a:lstStyle/>
          <a:p>
            <a:pPr defTabSz="899010"/>
            <a:r>
              <a:rPr lang="en-GB" sz="882" kern="1200" dirty="0" smtClean="0">
                <a:ea typeface="+mn-ea"/>
                <a:cs typeface="Arial" pitchFamily="34" charset="0"/>
              </a:rPr>
              <a:t> </a:t>
            </a:r>
          </a:p>
        </p:txBody>
      </p:sp>
      <p:sp>
        <p:nvSpPr>
          <p:cNvPr id="2" name="Repot Title"/>
          <p:cNvSpPr>
            <a:spLocks noGrp="1"/>
          </p:cNvSpPr>
          <p:nvPr userDrawn="1">
            <p:ph type="ctrTitle" hasCustomPrompt="1"/>
            <p:custDataLst>
              <p:tags r:id="rId2"/>
            </p:custDataLst>
          </p:nvPr>
        </p:nvSpPr>
        <p:spPr bwMode="black">
          <a:xfrm>
            <a:off x="1869834" y="1112680"/>
            <a:ext cx="5403273" cy="427484"/>
          </a:xfrm>
        </p:spPr>
        <p:txBody>
          <a:bodyPr vert="horz" lIns="0" tIns="0" rIns="0" bIns="36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tx1"/>
                </a:solidFill>
                <a:latin typeface="+mj-lt"/>
                <a:ea typeface="+mj-ea"/>
                <a:cs typeface="+mj-cs"/>
              </a:defRPr>
            </a:lvl1pPr>
          </a:lstStyle>
          <a:p>
            <a:r>
              <a:rPr lang="en-GB" noProof="0" dirty="0" smtClean="0"/>
              <a:t>Report Title</a:t>
            </a:r>
            <a:endParaRPr lang="en-GB" noProof="0" dirty="0"/>
          </a:p>
        </p:txBody>
      </p:sp>
      <p:sp>
        <p:nvSpPr>
          <p:cNvPr id="3" name="Report Subtitle"/>
          <p:cNvSpPr>
            <a:spLocks noGrp="1"/>
          </p:cNvSpPr>
          <p:nvPr userDrawn="1">
            <p:ph type="subTitle" idx="1" hasCustomPrompt="1"/>
            <p:custDataLst>
              <p:tags r:id="rId3"/>
            </p:custDataLst>
          </p:nvPr>
        </p:nvSpPr>
        <p:spPr bwMode="black">
          <a:xfrm>
            <a:off x="1869834" y="1546412"/>
            <a:ext cx="5403273" cy="391057"/>
          </a:xfrm>
        </p:spPr>
        <p:txBody>
          <a:bodyPr tIns="0" bIns="0">
            <a:spAutoFit/>
          </a:bodyPr>
          <a:lstStyle>
            <a:lvl1pPr marL="0" indent="0" algn="l">
              <a:lnSpc>
                <a:spcPct val="90000"/>
              </a:lnSpc>
              <a:spcAft>
                <a:spcPts val="0"/>
              </a:spcAft>
              <a:buNone/>
              <a:defRPr sz="2824" baseline="0">
                <a:solidFill>
                  <a:schemeClr val="tx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GB" noProof="0" smtClean="0"/>
              <a:t>Subtitle</a:t>
            </a:r>
            <a:endParaRPr lang="en-GB" noProof="0"/>
          </a:p>
        </p:txBody>
      </p:sp>
      <p:sp>
        <p:nvSpPr>
          <p:cNvPr id="43" name="Confidentiality stamp"/>
          <p:cNvSpPr txBox="1"/>
          <p:nvPr userDrawn="1">
            <p:custDataLst>
              <p:tags r:id="rId4"/>
            </p:custDataLst>
          </p:nvPr>
        </p:nvSpPr>
        <p:spPr bwMode="black">
          <a:xfrm>
            <a:off x="482138" y="3291841"/>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sp>
        <p:nvSpPr>
          <p:cNvPr id="32"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r>
              <a:rPr lang="en-GB" sz="882" b="1" i="1" kern="1200" dirty="0" smtClean="0">
                <a:latin typeface="Georgia" pitchFamily="18" charset="0"/>
                <a:ea typeface="+mn-ea"/>
                <a:cs typeface="Arial" pitchFamily="34" charset="0"/>
              </a:rPr>
              <a:t> </a:t>
            </a:r>
          </a:p>
        </p:txBody>
      </p:sp>
      <p:sp>
        <p:nvSpPr>
          <p:cNvPr id="31" name="Report Date"/>
          <p:cNvSpPr txBox="1"/>
          <p:nvPr userDrawn="1">
            <p:custDataLst>
              <p:tags r:id="rId6"/>
            </p:custDataLst>
          </p:nvPr>
        </p:nvSpPr>
        <p:spPr bwMode="black">
          <a:xfrm>
            <a:off x="482138" y="3832412"/>
            <a:ext cx="1113905" cy="135743"/>
          </a:xfrm>
          <a:prstGeom prst="rect">
            <a:avLst/>
          </a:prstGeom>
          <a:noFill/>
          <a:ln>
            <a:noFill/>
          </a:ln>
        </p:spPr>
        <p:txBody>
          <a:bodyPr wrap="square" lIns="0" tIns="0" rIns="0" bIns="0" rtlCol="0">
            <a:spAutoFit/>
          </a:bodyPr>
          <a:lstStyle/>
          <a:p>
            <a:pPr defTabSz="899010"/>
            <a:endParaRPr lang="en-GB" sz="882" i="1" kern="1200" dirty="0" smtClean="0">
              <a:latin typeface="Georgia" pitchFamily="18" charset="0"/>
              <a:ea typeface="+mn-ea"/>
              <a:cs typeface="Arial" pitchFamily="34" charset="0"/>
            </a:endParaRPr>
          </a:p>
        </p:txBody>
      </p:sp>
      <p:cxnSp>
        <p:nvCxnSpPr>
          <p:cNvPr id="72" name="Frame Line"/>
          <p:cNvCxnSpPr/>
          <p:nvPr userDrawn="1"/>
        </p:nvCxnSpPr>
        <p:spPr bwMode="black">
          <a:xfrm flipV="1">
            <a:off x="1731819" y="1006540"/>
            <a:ext cx="6923050" cy="127059"/>
          </a:xfrm>
          <a:prstGeom prst="bentConnector3">
            <a:avLst>
              <a:gd name="adj1" fmla="val -30"/>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Frame Line"/>
          <p:cNvCxnSpPr/>
          <p:nvPr userDrawn="1"/>
        </p:nvCxnSpPr>
        <p:spPr bwMode="black">
          <a:xfrm flipV="1">
            <a:off x="346364" y="3170816"/>
            <a:ext cx="1246909" cy="12705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2530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ver Slide: Colour">
    <p:spTree>
      <p:nvGrpSpPr>
        <p:cNvPr id="1" name=""/>
        <p:cNvGrpSpPr/>
        <p:nvPr/>
      </p:nvGrpSpPr>
      <p:grpSpPr>
        <a:xfrm>
          <a:off x="0" y="0"/>
          <a:ext cx="0" cy="0"/>
          <a:chOff x="0" y="0"/>
          <a:chExt cx="0" cy="0"/>
        </a:xfrm>
      </p:grpSpPr>
      <p:grpSp>
        <p:nvGrpSpPr>
          <p:cNvPr id="27" name="Logo with Panels"/>
          <p:cNvGrpSpPr/>
          <p:nvPr userDrawn="1"/>
        </p:nvGrpSpPr>
        <p:grpSpPr>
          <a:xfrm>
            <a:off x="1027607" y="0"/>
            <a:ext cx="8116393" cy="6457244"/>
            <a:chOff x="1130368" y="0"/>
            <a:chExt cx="8928032" cy="7318210"/>
          </a:xfrm>
        </p:grpSpPr>
        <p:grpSp>
          <p:nvGrpSpPr>
            <p:cNvPr id="4" name="Logo Shapes"/>
            <p:cNvGrpSpPr/>
            <p:nvPr userDrawn="1"/>
          </p:nvGrpSpPr>
          <p:grpSpPr>
            <a:xfrm>
              <a:off x="1904991" y="0"/>
              <a:ext cx="8153409" cy="6792221"/>
              <a:chOff x="1828799" y="0"/>
              <a:chExt cx="8153409" cy="6792221"/>
            </a:xfrm>
          </p:grpSpPr>
          <p:sp>
            <p:nvSpPr>
              <p:cNvPr id="68" name="Rectangle 2"/>
              <p:cNvSpPr>
                <a:spLocks noChangeArrowheads="1"/>
              </p:cNvSpPr>
              <p:nvPr userDrawn="1"/>
            </p:nvSpPr>
            <p:spPr bwMode="gray">
              <a:xfrm>
                <a:off x="1828799" y="1150143"/>
                <a:ext cx="8153409" cy="5638800"/>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4" name="Rectangle 4"/>
              <p:cNvSpPr>
                <a:spLocks noChangeArrowheads="1"/>
              </p:cNvSpPr>
              <p:nvPr/>
            </p:nvSpPr>
            <p:spPr bwMode="gray">
              <a:xfrm>
                <a:off x="1828800" y="0"/>
                <a:ext cx="6248400" cy="6792221"/>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en-GB" sz="971" kern="1200" dirty="0">
                  <a:ea typeface="+mn-ea"/>
                  <a:cs typeface="+mn-cs"/>
                </a:endParaRPr>
              </a:p>
            </p:txBody>
          </p:sp>
          <p:sp>
            <p:nvSpPr>
              <p:cNvPr id="29" name="Rectangle 7"/>
              <p:cNvSpPr>
                <a:spLocks noChangeArrowheads="1"/>
              </p:cNvSpPr>
              <p:nvPr userDrawn="1"/>
            </p:nvSpPr>
            <p:spPr bwMode="gray">
              <a:xfrm>
                <a:off x="1828800" y="1150143"/>
                <a:ext cx="6248400" cy="5638799"/>
              </a:xfrm>
              <a:prstGeom prst="rect">
                <a:avLst/>
              </a:prstGeom>
              <a:solidFill>
                <a:schemeClr val="accent1"/>
              </a:solidFill>
              <a:ln w="0">
                <a:noFill/>
                <a:prstDash val="solid"/>
                <a:miter lim="800000"/>
                <a:headEnd/>
                <a:tailEnd/>
              </a:ln>
            </p:spPr>
            <p:txBody>
              <a:bodyPr vert="horz" wrap="square" lIns="0" tIns="0" rIns="0" bIns="0" numCol="1" anchor="t" anchorCtr="0" compatLnSpc="1">
                <a:prstTxWarp prst="textNoShape">
                  <a:avLst/>
                </a:prstTxWarp>
              </a:bodyPr>
              <a:lstStyle/>
              <a:p>
                <a:pPr defTabSz="899010"/>
                <a:endParaRPr lang="en-GB" sz="971" kern="1200" dirty="0">
                  <a:ea typeface="+mn-ea"/>
                  <a:cs typeface="+mn-cs"/>
                </a:endParaRPr>
              </a:p>
            </p:txBody>
          </p:sp>
        </p:grpSp>
        <p:grpSp>
          <p:nvGrpSpPr>
            <p:cNvPr id="26" name="Logo"/>
            <p:cNvGrpSpPr/>
            <p:nvPr userDrawn="1"/>
          </p:nvGrpSpPr>
          <p:grpSpPr>
            <a:xfrm>
              <a:off x="1130368" y="6790556"/>
              <a:ext cx="905256" cy="527654"/>
              <a:chOff x="1130368" y="6790556"/>
              <a:chExt cx="905256" cy="527654"/>
            </a:xfrm>
          </p:grpSpPr>
          <p:sp>
            <p:nvSpPr>
              <p:cNvPr id="23" name="Rectangle 0"/>
              <p:cNvSpPr>
                <a:spLocks noChangeArrowheads="1"/>
              </p:cNvSpPr>
              <p:nvPr userDrawn="1"/>
            </p:nvSpPr>
            <p:spPr bwMode="black">
              <a:xfrm>
                <a:off x="1676368" y="6790556"/>
                <a:ext cx="228600" cy="57350"/>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sp>
            <p:nvSpPr>
              <p:cNvPr id="25" name="Freeform 24"/>
              <p:cNvSpPr>
                <a:spLocks noEditPoints="1"/>
              </p:cNvSpPr>
              <p:nvPr userDrawn="1"/>
            </p:nvSpPr>
            <p:spPr bwMode="black">
              <a:xfrm>
                <a:off x="1130368" y="6976999"/>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588" dirty="0">
                  <a:solidFill>
                    <a:srgbClr val="000000"/>
                  </a:solidFill>
                </a:endParaRPr>
              </a:p>
            </p:txBody>
          </p:sp>
        </p:grpSp>
      </p:grpSp>
      <p:sp>
        <p:nvSpPr>
          <p:cNvPr id="16" name="Descriptor"/>
          <p:cNvSpPr txBox="1"/>
          <p:nvPr userDrawn="1">
            <p:custDataLst>
              <p:tags r:id="rId1"/>
            </p:custDataLst>
          </p:nvPr>
        </p:nvSpPr>
        <p:spPr bwMode="white">
          <a:xfrm>
            <a:off x="1870364" y="742278"/>
            <a:ext cx="32060" cy="135743"/>
          </a:xfrm>
          <a:prstGeom prst="rect">
            <a:avLst/>
          </a:prstGeom>
          <a:noFill/>
          <a:ln>
            <a:noFill/>
          </a:ln>
        </p:spPr>
        <p:txBody>
          <a:bodyPr wrap="none" lIns="0" tIns="0" rIns="0" bIns="0" rtlCol="0">
            <a:spAutoFit/>
          </a:bodyPr>
          <a:lstStyle/>
          <a:p>
            <a:pPr defTabSz="899010"/>
            <a:r>
              <a:rPr lang="en-GB" sz="882" kern="1200" dirty="0" smtClean="0">
                <a:solidFill>
                  <a:srgbClr val="FFFFFF"/>
                </a:solidFill>
                <a:ea typeface="+mn-ea"/>
                <a:cs typeface="Arial" pitchFamily="34" charset="0"/>
              </a:rPr>
              <a:t> </a:t>
            </a:r>
          </a:p>
        </p:txBody>
      </p:sp>
      <p:sp>
        <p:nvSpPr>
          <p:cNvPr id="2" name="Report Title"/>
          <p:cNvSpPr>
            <a:spLocks noGrp="1"/>
          </p:cNvSpPr>
          <p:nvPr userDrawn="1">
            <p:ph type="ctrTitle" hasCustomPrompt="1"/>
            <p:custDataLst>
              <p:tags r:id="rId2"/>
            </p:custDataLst>
          </p:nvPr>
        </p:nvSpPr>
        <p:spPr bwMode="white">
          <a:xfrm>
            <a:off x="1869834" y="1112680"/>
            <a:ext cx="5403273" cy="427484"/>
          </a:xfrm>
        </p:spPr>
        <p:txBody>
          <a:bodyPr vert="horz" lIns="0" tIns="0" rIns="0" bIns="36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bg1"/>
                </a:solidFill>
                <a:latin typeface="+mj-lt"/>
                <a:ea typeface="+mj-ea"/>
                <a:cs typeface="+mj-cs"/>
              </a:defRPr>
            </a:lvl1pPr>
          </a:lstStyle>
          <a:p>
            <a:r>
              <a:rPr lang="en-GB" noProof="0" dirty="0" smtClean="0"/>
              <a:t>Report Title</a:t>
            </a:r>
            <a:endParaRPr lang="en-GB" noProof="0" dirty="0"/>
          </a:p>
        </p:txBody>
      </p:sp>
      <p:sp>
        <p:nvSpPr>
          <p:cNvPr id="3" name="Report Subtitle"/>
          <p:cNvSpPr>
            <a:spLocks noGrp="1"/>
          </p:cNvSpPr>
          <p:nvPr userDrawn="1">
            <p:ph type="subTitle" idx="1" hasCustomPrompt="1"/>
            <p:custDataLst>
              <p:tags r:id="rId3"/>
            </p:custDataLst>
          </p:nvPr>
        </p:nvSpPr>
        <p:spPr bwMode="white">
          <a:xfrm>
            <a:off x="1869834" y="1546412"/>
            <a:ext cx="5403273" cy="391057"/>
          </a:xfrm>
        </p:spPr>
        <p:txBody>
          <a:bodyPr tIns="0" bIns="0">
            <a:spAutoFit/>
          </a:bodyPr>
          <a:lstStyle>
            <a:lvl1pPr marL="0" indent="0" algn="l">
              <a:lnSpc>
                <a:spcPct val="90000"/>
              </a:lnSpc>
              <a:spcAft>
                <a:spcPts val="0"/>
              </a:spcAft>
              <a:buNone/>
              <a:defRPr sz="2824" baseline="0">
                <a:solidFill>
                  <a:schemeClr val="bg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GB" noProof="0" smtClean="0"/>
              <a:t>Subtitle</a:t>
            </a:r>
            <a:endParaRPr lang="en-GB" noProof="0"/>
          </a:p>
        </p:txBody>
      </p:sp>
      <p:sp>
        <p:nvSpPr>
          <p:cNvPr id="43" name="Confidentiality stamp"/>
          <p:cNvSpPr txBox="1"/>
          <p:nvPr userDrawn="1">
            <p:custDataLst>
              <p:tags r:id="rId4"/>
            </p:custDataLst>
          </p:nvPr>
        </p:nvSpPr>
        <p:spPr bwMode="black">
          <a:xfrm>
            <a:off x="482138" y="3291841"/>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sp>
        <p:nvSpPr>
          <p:cNvPr id="22"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r>
              <a:rPr lang="en-GB" sz="882" b="1" i="1" kern="1200" dirty="0" smtClean="0">
                <a:latin typeface="Georgia" pitchFamily="18" charset="0"/>
                <a:ea typeface="+mn-ea"/>
                <a:cs typeface="Arial" pitchFamily="34" charset="0"/>
              </a:rPr>
              <a:t> </a:t>
            </a:r>
          </a:p>
        </p:txBody>
      </p:sp>
      <p:sp>
        <p:nvSpPr>
          <p:cNvPr id="21" name="Report Date"/>
          <p:cNvSpPr txBox="1"/>
          <p:nvPr userDrawn="1">
            <p:custDataLst>
              <p:tags r:id="rId6"/>
            </p:custDataLst>
          </p:nvPr>
        </p:nvSpPr>
        <p:spPr bwMode="black">
          <a:xfrm>
            <a:off x="482138" y="3832412"/>
            <a:ext cx="1113905" cy="135743"/>
          </a:xfrm>
          <a:prstGeom prst="rect">
            <a:avLst/>
          </a:prstGeom>
          <a:noFill/>
          <a:ln>
            <a:noFill/>
          </a:ln>
        </p:spPr>
        <p:txBody>
          <a:bodyPr wrap="square" lIns="0" tIns="0" rIns="0" bIns="0" rtlCol="0">
            <a:spAutoFit/>
          </a:bodyPr>
          <a:lstStyle/>
          <a:p>
            <a:pPr defTabSz="899010"/>
            <a:r>
              <a:rPr lang="en-GB" sz="882" i="1" kern="1200" dirty="0" smtClean="0">
                <a:latin typeface="Georgia" pitchFamily="18" charset="0"/>
                <a:ea typeface="+mn-ea"/>
                <a:cs typeface="Arial" pitchFamily="34" charset="0"/>
              </a:rPr>
              <a:t> </a:t>
            </a:r>
          </a:p>
        </p:txBody>
      </p:sp>
      <p:cxnSp>
        <p:nvCxnSpPr>
          <p:cNvPr id="17" name="Frame Line"/>
          <p:cNvCxnSpPr/>
          <p:nvPr userDrawn="1"/>
        </p:nvCxnSpPr>
        <p:spPr bwMode="black">
          <a:xfrm flipV="1">
            <a:off x="346364" y="3170816"/>
            <a:ext cx="1246909" cy="127059"/>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567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ver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690562"/>
            <a:ext cx="8077200" cy="244411"/>
          </a:xfrm>
        </p:spPr>
        <p:txBody>
          <a:bodyPr>
            <a:spAutoFit/>
          </a:bodyPr>
          <a:lstStyle/>
          <a:p>
            <a:r>
              <a:rPr lang="en-US" noProof="0" smtClean="0"/>
              <a:t>Click to edit Master title style</a:t>
            </a:r>
            <a:endParaRPr lang="en-US" noProof="0" dirty="0"/>
          </a:p>
        </p:txBody>
      </p:sp>
      <p:cxnSp>
        <p:nvCxnSpPr>
          <p:cNvPr id="10" name="Shape 9"/>
          <p:cNvCxnSpPr/>
          <p:nvPr/>
        </p:nvCxnSpPr>
        <p:spPr>
          <a:xfrm rot="5400000" flipH="1" flipV="1">
            <a:off x="4422649" y="-3432047"/>
            <a:ext cx="146304" cy="82296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0"/>
          </p:nvPr>
        </p:nvSpPr>
        <p:spPr/>
        <p:txBody>
          <a:bodyPr/>
          <a:lstStyle/>
          <a:p>
            <a:r>
              <a:rPr lang="en-US" dirty="0" smtClean="0">
                <a:solidFill>
                  <a:srgbClr val="000000">
                    <a:tint val="75000"/>
                  </a:srgbClr>
                </a:solidFill>
              </a:rPr>
              <a:t> </a:t>
            </a:r>
            <a:endParaRPr lang="en-US" dirty="0">
              <a:solidFill>
                <a:srgbClr val="000000">
                  <a:tint val="75000"/>
                </a:srgbClr>
              </a:solidFill>
            </a:endParaRPr>
          </a:p>
        </p:txBody>
      </p:sp>
      <p:sp>
        <p:nvSpPr>
          <p:cNvPr id="9" name="Footer Placeholder 8"/>
          <p:cNvSpPr>
            <a:spLocks noGrp="1"/>
          </p:cNvSpPr>
          <p:nvPr>
            <p:ph type="ftr" sz="quarter" idx="11"/>
          </p:nvPr>
        </p:nvSpPr>
        <p:spPr/>
        <p:txBody>
          <a:bodyPr/>
          <a:lstStyle/>
          <a:p>
            <a:r>
              <a:rPr lang="en-US" dirty="0" smtClean="0">
                <a:solidFill>
                  <a:srgbClr val="000000">
                    <a:tint val="75000"/>
                  </a:srgbClr>
                </a:solidFill>
              </a:rPr>
              <a:t>Client Name | Engagement Name</a:t>
            </a:r>
            <a:endParaRPr lang="en-US" dirty="0">
              <a:solidFill>
                <a:srgbClr val="000000">
                  <a:tint val="75000"/>
                </a:srgbClr>
              </a:solidFill>
            </a:endParaRPr>
          </a:p>
        </p:txBody>
      </p:sp>
      <p:sp>
        <p:nvSpPr>
          <p:cNvPr id="11" name="Slide Number Placeholder 10"/>
          <p:cNvSpPr>
            <a:spLocks noGrp="1"/>
          </p:cNvSpPr>
          <p:nvPr>
            <p:ph type="sldNum" sz="quarter" idx="12"/>
          </p:nvPr>
        </p:nvSpPr>
        <p:spPr/>
        <p:txBody>
          <a:bodyPr/>
          <a:lstStyle/>
          <a:p>
            <a:r>
              <a:rPr lang="en-US" dirty="0" smtClean="0">
                <a:solidFill>
                  <a:srgbClr val="000000">
                    <a:tint val="75000"/>
                  </a:srgbClr>
                </a:solidFill>
              </a:rPr>
              <a:t>Slide </a:t>
            </a:r>
            <a:fld id="{A95F1C3D-CA87-409A-8ED6-755288686805}" type="slidenum">
              <a:rPr lang="en-US" smtClean="0">
                <a:solidFill>
                  <a:srgbClr val="000000">
                    <a:tint val="75000"/>
                  </a:srgbClr>
                </a:solidFill>
              </a:rPr>
              <a:pPr/>
              <a:t>‹#›</a:t>
            </a:fld>
            <a:endParaRPr lang="en-US" dirty="0">
              <a:solidFill>
                <a:srgbClr val="000000">
                  <a:tint val="75000"/>
                </a:srgbClr>
              </a:solidFill>
            </a:endParaRPr>
          </a:p>
        </p:txBody>
      </p:sp>
      <p:sp>
        <p:nvSpPr>
          <p:cNvPr id="12" name="PwCFirm"/>
          <p:cNvSpPr txBox="1"/>
          <p:nvPr userDrawn="1"/>
        </p:nvSpPr>
        <p:spPr>
          <a:xfrm>
            <a:off x="533400" y="6477001"/>
            <a:ext cx="2590800" cy="152401"/>
          </a:xfrm>
          <a:prstGeom prst="rect">
            <a:avLst/>
          </a:prstGeom>
          <a:noFill/>
        </p:spPr>
        <p:txBody>
          <a:bodyPr vert="horz" wrap="square" lIns="0" tIns="0" rIns="0" bIns="0" rtlCol="0">
            <a:noAutofit/>
          </a:bodyPr>
          <a:lstStyle/>
          <a:p>
            <a:pPr indent="-269703" defTabSz="899010">
              <a:spcBef>
                <a:spcPct val="0"/>
              </a:spcBef>
              <a:spcAft>
                <a:spcPct val="0"/>
              </a:spcAft>
            </a:pPr>
            <a:r>
              <a:rPr lang="en-US" sz="971" kern="1200" dirty="0" smtClean="0">
                <a:ea typeface="+mn-ea"/>
                <a:cs typeface="+mn-cs"/>
              </a:rPr>
              <a:t>PwC</a:t>
            </a:r>
          </a:p>
        </p:txBody>
      </p:sp>
    </p:spTree>
    <p:extLst>
      <p:ext uri="{BB962C8B-B14F-4D97-AF65-F5344CB8AC3E}">
        <p14:creationId xmlns:p14="http://schemas.microsoft.com/office/powerpoint/2010/main" val="2880297761"/>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ection Divider: Content">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533400" y="685800"/>
            <a:ext cx="8077200" cy="1066800"/>
          </a:xfrm>
        </p:spPr>
        <p:txBody>
          <a:bodyPr anchor="t" anchorCtr="0">
            <a:noAutofit/>
          </a:bodyPr>
          <a:lstStyle>
            <a:lvl1pPr>
              <a:lnSpc>
                <a:spcPct val="90000"/>
              </a:lnSpc>
              <a:defRPr sz="3177">
                <a:solidFill>
                  <a:schemeClr val="bg1"/>
                </a:solidFill>
              </a:defRPr>
            </a:lvl1pPr>
          </a:lstStyle>
          <a:p>
            <a:r>
              <a:rPr lang="en-US" noProof="0" smtClean="0"/>
              <a:t>Click to edit Master title style</a:t>
            </a:r>
            <a:endParaRPr lang="en-GB" noProof="0" smtClean="0"/>
          </a:p>
        </p:txBody>
      </p:sp>
      <p:sp>
        <p:nvSpPr>
          <p:cNvPr id="20" name="Content Placeholder 19"/>
          <p:cNvSpPr>
            <a:spLocks noGrp="1"/>
          </p:cNvSpPr>
          <p:nvPr>
            <p:ph sz="quarter" idx="13"/>
          </p:nvPr>
        </p:nvSpPr>
        <p:spPr>
          <a:xfrm>
            <a:off x="533402" y="2819400"/>
            <a:ext cx="3962399" cy="33528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33" name="Subtitle 2"/>
          <p:cNvSpPr>
            <a:spLocks noGrp="1"/>
          </p:cNvSpPr>
          <p:nvPr>
            <p:ph type="subTitle" idx="1"/>
          </p:nvPr>
        </p:nvSpPr>
        <p:spPr bwMode="black">
          <a:xfrm>
            <a:off x="533400" y="1905001"/>
            <a:ext cx="8077200" cy="762000"/>
          </a:xfrm>
        </p:spPr>
        <p:txBody>
          <a:bodyPr>
            <a:noAutofit/>
          </a:bodyPr>
          <a:lstStyle>
            <a:lvl1pPr marL="0" indent="0" algn="l">
              <a:lnSpc>
                <a:spcPct val="90000"/>
              </a:lnSpc>
              <a:buNone/>
              <a:defRPr sz="3177">
                <a:solidFill>
                  <a:schemeClr val="bg1"/>
                </a:solidFill>
                <a:latin typeface="+mj-lt"/>
              </a:defRPr>
            </a:lvl1pPr>
            <a:lvl2pPr marL="0" indent="0" algn="l">
              <a:buNone/>
              <a:defRPr sz="1765">
                <a:solidFill>
                  <a:schemeClr val="bg1"/>
                </a:solidFill>
                <a:latin typeface="+mj-lt"/>
              </a:defRPr>
            </a:lvl2pPr>
            <a:lvl3pPr marL="449505" indent="0" algn="l">
              <a:buNone/>
              <a:defRPr sz="1765">
                <a:solidFill>
                  <a:schemeClr val="bg1"/>
                </a:solidFill>
                <a:latin typeface="+mj-lt"/>
              </a:defRPr>
            </a:lvl3pPr>
            <a:lvl4pPr marL="899010" indent="0" algn="l">
              <a:buNone/>
              <a:defRPr sz="1765">
                <a:solidFill>
                  <a:schemeClr val="bg1"/>
                </a:solidFill>
                <a:latin typeface="+mj-lt"/>
              </a:defRPr>
            </a:lvl4pPr>
            <a:lvl5pPr marL="1348516" indent="0" algn="l">
              <a:buNone/>
              <a:defRPr sz="1765">
                <a:solidFill>
                  <a:schemeClr val="bg1"/>
                </a:solidFill>
                <a:latin typeface="+mj-lt"/>
              </a:defRPr>
            </a:lvl5pPr>
            <a:lvl6pPr marL="1798021" indent="0" algn="l">
              <a:buNone/>
              <a:defRPr sz="1765">
                <a:solidFill>
                  <a:schemeClr val="bg1"/>
                </a:solidFill>
                <a:latin typeface="+mj-lt"/>
              </a:defRPr>
            </a:lvl6pPr>
            <a:lvl7pPr marL="2247527" indent="0" algn="l">
              <a:buNone/>
              <a:defRPr sz="1765">
                <a:solidFill>
                  <a:schemeClr val="bg1"/>
                </a:solidFill>
                <a:latin typeface="+mj-lt"/>
              </a:defRPr>
            </a:lvl7pPr>
            <a:lvl8pPr marL="2697032" indent="0" algn="l">
              <a:buNone/>
              <a:defRPr sz="1765">
                <a:solidFill>
                  <a:schemeClr val="bg1"/>
                </a:solidFill>
                <a:latin typeface="+mj-lt"/>
              </a:defRPr>
            </a:lvl8pPr>
            <a:lvl9pPr marL="3146538" indent="0" algn="l">
              <a:buNone/>
              <a:defRPr sz="1765">
                <a:solidFill>
                  <a:schemeClr val="bg1"/>
                </a:solidFill>
                <a:latin typeface="+mj-lt"/>
              </a:defRPr>
            </a:lvl9pPr>
          </a:lstStyle>
          <a:p>
            <a:r>
              <a:rPr lang="en-US" noProof="0" smtClean="0"/>
              <a:t>Click to edit Master subtitle style</a:t>
            </a:r>
            <a:endParaRPr lang="en-GB" noProof="0" smtClean="0"/>
          </a:p>
        </p:txBody>
      </p:sp>
      <p:sp>
        <p:nvSpPr>
          <p:cNvPr id="31"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971">
                <a:solidFill>
                  <a:schemeClr val="bg1"/>
                </a:solidFill>
                <a:latin typeface="Arial" pitchFamily="34" charset="0"/>
                <a:cs typeface="Arial" pitchFamily="34" charset="0"/>
              </a:defRPr>
            </a:lvl1pPr>
          </a:lstStyle>
          <a:p>
            <a:endParaRPr lang="en-GB" dirty="0">
              <a:solidFill>
                <a:srgbClr val="FFFFFF"/>
              </a:solidFill>
            </a:endParaRPr>
          </a:p>
        </p:txBody>
      </p:sp>
      <p:sp>
        <p:nvSpPr>
          <p:cNvPr id="32" name="TextBox 31"/>
          <p:cNvSpPr txBox="1"/>
          <p:nvPr/>
        </p:nvSpPr>
        <p:spPr>
          <a:xfrm>
            <a:off x="533400" y="6477001"/>
            <a:ext cx="2590800" cy="152400"/>
          </a:xfrm>
          <a:prstGeom prst="rect">
            <a:avLst/>
          </a:prstGeom>
          <a:noFill/>
        </p:spPr>
        <p:txBody>
          <a:bodyPr vert="horz" wrap="square" lIns="0" tIns="0" rIns="0" bIns="0" rtlCol="0" anchor="t" anchorCtr="0">
            <a:noAutofit/>
          </a:bodyPr>
          <a:lstStyle/>
          <a:p>
            <a:pPr defTabSz="899010"/>
            <a:r>
              <a:rPr lang="en-GB" sz="971" kern="1200" dirty="0" smtClean="0">
                <a:solidFill>
                  <a:srgbClr val="FFFFFF"/>
                </a:solidFill>
                <a:latin typeface="Arial" pitchFamily="34" charset="0"/>
                <a:ea typeface="+mn-ea"/>
                <a:cs typeface="Arial" pitchFamily="34" charset="0"/>
              </a:rPr>
              <a:t>PwC</a:t>
            </a:r>
            <a:endParaRPr lang="en-GB" sz="971" kern="1200" dirty="0">
              <a:solidFill>
                <a:srgbClr val="FFFFFF"/>
              </a:solidFill>
              <a:latin typeface="Arial" pitchFamily="34" charset="0"/>
              <a:ea typeface="+mn-ea"/>
              <a:cs typeface="Arial" pitchFamily="34" charset="0"/>
            </a:endParaRPr>
          </a:p>
        </p:txBody>
      </p:sp>
      <p:cxnSp>
        <p:nvCxnSpPr>
          <p:cNvPr id="12" name="Shape 11"/>
          <p:cNvCxnSpPr/>
          <p:nvPr/>
        </p:nvCxnSpPr>
        <p:spPr>
          <a:xfrm rot="5400000" flipH="1" flipV="1">
            <a:off x="4419602" y="-3429000"/>
            <a:ext cx="152399" cy="82296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7086601" y="6477000"/>
            <a:ext cx="1527048" cy="152400"/>
          </a:xfrm>
          <a:prstGeom prst="rect">
            <a:avLst/>
          </a:prstGeom>
        </p:spPr>
        <p:txBody>
          <a:bodyPr lIns="0" tIns="0" rIns="0" bIns="0" anchor="t" anchorCtr="0">
            <a:noAutofit/>
          </a:bodyPr>
          <a:lstStyle>
            <a:lvl1pPr algn="r">
              <a:defRPr sz="971">
                <a:solidFill>
                  <a:schemeClr val="bg1"/>
                </a:solidFill>
                <a:latin typeface="Arial" pitchFamily="34" charset="0"/>
                <a:cs typeface="Arial" pitchFamily="34" charset="0"/>
              </a:defRPr>
            </a:lvl1pPr>
          </a:lstStyle>
          <a:p>
            <a:fld id="{9EBD5762-3BDC-484D-9503-7EA6D5A9A8CE}" type="slidenum">
              <a:rPr lang="en-GB" smtClean="0">
                <a:solidFill>
                  <a:srgbClr val="FFFFFF"/>
                </a:solidFill>
              </a:rPr>
              <a:pPr/>
              <a:t>‹#›</a:t>
            </a:fld>
            <a:endParaRPr lang="en-GB" dirty="0">
              <a:solidFill>
                <a:srgbClr val="FFFFFF"/>
              </a:solidFill>
            </a:endParaRPr>
          </a:p>
        </p:txBody>
      </p:sp>
      <p:sp>
        <p:nvSpPr>
          <p:cNvPr id="11"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971">
                <a:solidFill>
                  <a:schemeClr val="bg1"/>
                </a:solidFill>
                <a:latin typeface="Arial" pitchFamily="34" charset="0"/>
                <a:cs typeface="Arial" pitchFamily="34" charset="0"/>
              </a:defRPr>
            </a:lvl1pPr>
          </a:lstStyle>
          <a:p>
            <a:endParaRPr lang="en-GB" dirty="0">
              <a:solidFill>
                <a:srgbClr val="FFFFFF"/>
              </a:solidFill>
            </a:endParaRPr>
          </a:p>
        </p:txBody>
      </p:sp>
    </p:spTree>
    <p:extLst>
      <p:ext uri="{BB962C8B-B14F-4D97-AF65-F5344CB8AC3E}">
        <p14:creationId xmlns:p14="http://schemas.microsoft.com/office/powerpoint/2010/main" val="8103483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Key point: Colou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lnSpc>
                <a:spcPct val="100000"/>
              </a:lnSpc>
              <a:defRPr baseline="0">
                <a:solidFill>
                  <a:schemeClr val="bg1"/>
                </a:solidFill>
              </a:defRPr>
            </a:lvl1pPr>
          </a:lstStyle>
          <a:p>
            <a:r>
              <a:rPr lang="en-US" noProof="0" smtClean="0"/>
              <a:t>Click to edit Master title style</a:t>
            </a:r>
            <a:endParaRPr lang="en-GB" noProof="0"/>
          </a:p>
        </p:txBody>
      </p:sp>
      <p:sp>
        <p:nvSpPr>
          <p:cNvPr id="3" name="Content Placeholder 2"/>
          <p:cNvSpPr>
            <a:spLocks noGrp="1"/>
          </p:cNvSpPr>
          <p:nvPr>
            <p:ph idx="1"/>
          </p:nvPr>
        </p:nvSpPr>
        <p:spPr>
          <a:xfrm>
            <a:off x="533400" y="1752600"/>
            <a:ext cx="8077200" cy="4419600"/>
          </a:xfrm>
        </p:spPr>
        <p:txBody>
          <a:bodyPr>
            <a:noAutofit/>
          </a:bodyPr>
          <a:lstStyle>
            <a:lvl1pPr>
              <a:lnSpc>
                <a:spcPts val="3539"/>
              </a:lnSpc>
              <a:spcBef>
                <a:spcPts val="0"/>
              </a:spcBef>
              <a:spcAft>
                <a:spcPts val="590"/>
              </a:spcAft>
              <a:defRPr sz="3177" baseline="0">
                <a:solidFill>
                  <a:schemeClr val="bg1"/>
                </a:solidFill>
              </a:defRPr>
            </a:lvl1pPr>
            <a:lvl2pPr marL="437019" indent="-259090">
              <a:lnSpc>
                <a:spcPts val="3539"/>
              </a:lnSpc>
              <a:spcBef>
                <a:spcPts val="0"/>
              </a:spcBef>
              <a:spcAft>
                <a:spcPts val="590"/>
              </a:spcAft>
              <a:buClr>
                <a:schemeClr val="bg1"/>
              </a:buClr>
              <a:defRPr sz="3177">
                <a:solidFill>
                  <a:schemeClr val="bg1"/>
                </a:solidFill>
              </a:defRPr>
            </a:lvl2pPr>
            <a:lvl3pPr marL="702352" indent="-262211">
              <a:lnSpc>
                <a:spcPts val="3539"/>
              </a:lnSpc>
              <a:spcBef>
                <a:spcPts val="0"/>
              </a:spcBef>
              <a:spcAft>
                <a:spcPts val="590"/>
              </a:spcAft>
              <a:buClr>
                <a:schemeClr val="bg1"/>
              </a:buClr>
              <a:defRPr sz="3177">
                <a:solidFill>
                  <a:schemeClr val="bg1"/>
                </a:solidFill>
              </a:defRPr>
            </a:lvl3pPr>
            <a:lvl4pPr marL="967685" indent="-262211">
              <a:lnSpc>
                <a:spcPts val="3539"/>
              </a:lnSpc>
              <a:spcBef>
                <a:spcPts val="0"/>
              </a:spcBef>
              <a:spcAft>
                <a:spcPts val="590"/>
              </a:spcAft>
              <a:buClr>
                <a:schemeClr val="bg1"/>
              </a:buClr>
              <a:defRPr sz="3177">
                <a:solidFill>
                  <a:schemeClr val="bg1"/>
                </a:solidFill>
              </a:defRPr>
            </a:lvl4pPr>
            <a:lvl5pPr marL="1318862" indent="-262211">
              <a:lnSpc>
                <a:spcPts val="3539"/>
              </a:lnSpc>
              <a:spcBef>
                <a:spcPts val="0"/>
              </a:spcBef>
              <a:spcAft>
                <a:spcPts val="590"/>
              </a:spcAft>
              <a:buClr>
                <a:schemeClr val="bg1"/>
              </a:buClr>
              <a:defRPr sz="3177">
                <a:solidFill>
                  <a:schemeClr val="bg1"/>
                </a:solidFill>
              </a:defRPr>
            </a:lvl5pPr>
            <a:lvl6pPr marL="1584195" indent="-266894">
              <a:lnSpc>
                <a:spcPts val="3539"/>
              </a:lnSpc>
              <a:spcBef>
                <a:spcPts val="0"/>
              </a:spcBef>
              <a:spcAft>
                <a:spcPts val="59"/>
              </a:spcAft>
              <a:buClr>
                <a:schemeClr val="bg1"/>
              </a:buClr>
              <a:buFont typeface="Arial" pitchFamily="34" charset="0"/>
              <a:buNone/>
              <a:defRPr sz="2735">
                <a:solidFill>
                  <a:schemeClr val="bg1"/>
                </a:solidFill>
              </a:defRPr>
            </a:lvl6pPr>
            <a:lvl7pPr>
              <a:defRPr sz="2735">
                <a:solidFill>
                  <a:schemeClr val="bg1"/>
                </a:solidFill>
              </a:defRPr>
            </a:lvl7pPr>
            <a:lvl8pPr>
              <a:lnSpc>
                <a:spcPts val="3539"/>
              </a:lnSpc>
              <a:defRPr sz="2735">
                <a:solidFill>
                  <a:schemeClr val="bg1"/>
                </a:solidFill>
              </a:defRPr>
            </a:lvl8pPr>
            <a:lvl9pPr>
              <a:defRPr sz="2735">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28"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971">
                <a:solidFill>
                  <a:schemeClr val="bg1"/>
                </a:solidFill>
                <a:latin typeface="Arial" pitchFamily="34" charset="0"/>
                <a:cs typeface="Arial" pitchFamily="34" charset="0"/>
              </a:defRPr>
            </a:lvl1pPr>
          </a:lstStyle>
          <a:p>
            <a:endParaRPr lang="en-GB" dirty="0">
              <a:solidFill>
                <a:srgbClr val="FFFFFF"/>
              </a:solidFill>
            </a:endParaRPr>
          </a:p>
        </p:txBody>
      </p:sp>
      <p:sp>
        <p:nvSpPr>
          <p:cNvPr id="29" name="TextBox 28"/>
          <p:cNvSpPr txBox="1"/>
          <p:nvPr/>
        </p:nvSpPr>
        <p:spPr>
          <a:xfrm>
            <a:off x="533400" y="6477002"/>
            <a:ext cx="2590800" cy="152399"/>
          </a:xfrm>
          <a:prstGeom prst="rect">
            <a:avLst/>
          </a:prstGeom>
          <a:noFill/>
        </p:spPr>
        <p:txBody>
          <a:bodyPr vert="horz" wrap="square" lIns="0" tIns="0" rIns="0" bIns="0" rtlCol="0" anchor="t" anchorCtr="0">
            <a:noAutofit/>
          </a:bodyPr>
          <a:lstStyle/>
          <a:p>
            <a:pPr defTabSz="899010"/>
            <a:r>
              <a:rPr lang="en-GB" sz="971" kern="1200" dirty="0" smtClean="0">
                <a:solidFill>
                  <a:srgbClr val="FFFFFF"/>
                </a:solidFill>
                <a:latin typeface="Arial" pitchFamily="34" charset="0"/>
                <a:ea typeface="+mn-ea"/>
                <a:cs typeface="Arial" pitchFamily="34" charset="0"/>
              </a:rPr>
              <a:t>PwC</a:t>
            </a:r>
            <a:endParaRPr lang="en-GB" sz="971" kern="1200" dirty="0">
              <a:solidFill>
                <a:srgbClr val="FFFFFF"/>
              </a:solidFill>
              <a:latin typeface="Arial" pitchFamily="34" charset="0"/>
              <a:ea typeface="+mn-ea"/>
              <a:cs typeface="Arial" pitchFamily="34" charset="0"/>
            </a:endParaRPr>
          </a:p>
        </p:txBody>
      </p:sp>
      <p:cxnSp>
        <p:nvCxnSpPr>
          <p:cNvPr id="11" name="Shape 10"/>
          <p:cNvCxnSpPr/>
          <p:nvPr/>
        </p:nvCxnSpPr>
        <p:spPr>
          <a:xfrm rot="5400000" flipH="1" flipV="1">
            <a:off x="4419602" y="-3429000"/>
            <a:ext cx="152399" cy="82296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086601" y="6477000"/>
            <a:ext cx="1527048" cy="152400"/>
          </a:xfrm>
          <a:prstGeom prst="rect">
            <a:avLst/>
          </a:prstGeom>
        </p:spPr>
        <p:txBody>
          <a:bodyPr lIns="0" tIns="0" rIns="0" bIns="0" anchor="t" anchorCtr="0">
            <a:noAutofit/>
          </a:bodyPr>
          <a:lstStyle>
            <a:lvl1pPr algn="r">
              <a:defRPr sz="971">
                <a:solidFill>
                  <a:schemeClr val="bg1"/>
                </a:solidFill>
                <a:latin typeface="Arial" pitchFamily="34" charset="0"/>
                <a:cs typeface="Arial" pitchFamily="34" charset="0"/>
              </a:defRPr>
            </a:lvl1pPr>
          </a:lstStyle>
          <a:p>
            <a:fld id="{9EBD5762-3BDC-484D-9503-7EA6D5A9A8CE}" type="slidenum">
              <a:rPr lang="en-GB" smtClean="0">
                <a:solidFill>
                  <a:srgbClr val="FFFFFF"/>
                </a:solidFill>
              </a:rPr>
              <a:pPr/>
              <a:t>‹#›</a:t>
            </a:fld>
            <a:endParaRPr lang="en-GB" dirty="0">
              <a:solidFill>
                <a:srgbClr val="FFFFFF"/>
              </a:solidFill>
            </a:endParaRPr>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971">
                <a:solidFill>
                  <a:schemeClr val="bg1"/>
                </a:solidFill>
                <a:latin typeface="Arial" pitchFamily="34" charset="0"/>
                <a:cs typeface="Arial" pitchFamily="34" charset="0"/>
              </a:defRPr>
            </a:lvl1pPr>
          </a:lstStyle>
          <a:p>
            <a:endParaRPr lang="en-GB" dirty="0">
              <a:solidFill>
                <a:srgbClr val="FFFFFF"/>
              </a:solidFill>
            </a:endParaRPr>
          </a:p>
        </p:txBody>
      </p:sp>
    </p:spTree>
    <p:extLst>
      <p:ext uri="{BB962C8B-B14F-4D97-AF65-F5344CB8AC3E}">
        <p14:creationId xmlns:p14="http://schemas.microsoft.com/office/powerpoint/2010/main" val="20386451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40" name="Logo with Panels"/>
          <p:cNvGrpSpPr/>
          <p:nvPr userDrawn="1"/>
        </p:nvGrpSpPr>
        <p:grpSpPr>
          <a:xfrm>
            <a:off x="1027608" y="0"/>
            <a:ext cx="8116392" cy="6457244"/>
            <a:chOff x="1130368" y="0"/>
            <a:chExt cx="8928031" cy="7318210"/>
          </a:xfrm>
        </p:grpSpPr>
        <p:grpSp>
          <p:nvGrpSpPr>
            <p:cNvPr id="4" name="Logo Shapes"/>
            <p:cNvGrpSpPr/>
            <p:nvPr userDrawn="1"/>
          </p:nvGrpSpPr>
          <p:grpSpPr>
            <a:xfrm>
              <a:off x="1904992" y="0"/>
              <a:ext cx="8153407" cy="6792223"/>
              <a:chOff x="1828800" y="-7143"/>
              <a:chExt cx="8153407" cy="6792223"/>
            </a:xfrm>
          </p:grpSpPr>
          <p:sp>
            <p:nvSpPr>
              <p:cNvPr id="23" name="Rectangle 1"/>
              <p:cNvSpPr>
                <a:spLocks noChangeArrowheads="1"/>
              </p:cNvSpPr>
              <p:nvPr/>
            </p:nvSpPr>
            <p:spPr bwMode="gray">
              <a:xfrm>
                <a:off x="1832930" y="4496096"/>
                <a:ext cx="8149277" cy="2288752"/>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68" name="Rectangle 2"/>
              <p:cNvSpPr>
                <a:spLocks noChangeArrowheads="1"/>
              </p:cNvSpPr>
              <p:nvPr userDrawn="1"/>
            </p:nvSpPr>
            <p:spPr bwMode="gray">
              <a:xfrm>
                <a:off x="1828800" y="3583783"/>
                <a:ext cx="7132320" cy="3201066"/>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0" name="Rectangle 3"/>
              <p:cNvSpPr>
                <a:spLocks noChangeArrowheads="1"/>
              </p:cNvSpPr>
              <p:nvPr userDrawn="1"/>
            </p:nvSpPr>
            <p:spPr bwMode="gray">
              <a:xfrm>
                <a:off x="1828800" y="4496096"/>
                <a:ext cx="7132320" cy="2288752"/>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4" name="Rectangle 4"/>
              <p:cNvSpPr>
                <a:spLocks noChangeArrowheads="1"/>
              </p:cNvSpPr>
              <p:nvPr/>
            </p:nvSpPr>
            <p:spPr bwMode="gray">
              <a:xfrm>
                <a:off x="1828800" y="-7143"/>
                <a:ext cx="6248400" cy="677272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8" name="Rectangle 5"/>
              <p:cNvSpPr>
                <a:spLocks noChangeArrowheads="1"/>
              </p:cNvSpPr>
              <p:nvPr userDrawn="1"/>
            </p:nvSpPr>
            <p:spPr bwMode="gray">
              <a:xfrm>
                <a:off x="1828800" y="1057864"/>
                <a:ext cx="6492240" cy="5707715"/>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69" name="Rectangle 6"/>
              <p:cNvSpPr>
                <a:spLocks noChangeArrowheads="1"/>
              </p:cNvSpPr>
              <p:nvPr userDrawn="1"/>
            </p:nvSpPr>
            <p:spPr bwMode="gray">
              <a:xfrm>
                <a:off x="1828800" y="3583783"/>
                <a:ext cx="6492240" cy="3201066"/>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9" name="Rectangle 7"/>
              <p:cNvSpPr>
                <a:spLocks noChangeArrowheads="1"/>
              </p:cNvSpPr>
              <p:nvPr userDrawn="1"/>
            </p:nvSpPr>
            <p:spPr bwMode="gray">
              <a:xfrm>
                <a:off x="1828800" y="1057864"/>
                <a:ext cx="6248400" cy="5707715"/>
              </a:xfrm>
              <a:prstGeom prst="rect">
                <a:avLst/>
              </a:prstGeom>
              <a:solidFill>
                <a:srgbClr val="D74021"/>
              </a:solidFill>
              <a:ln w="0">
                <a:noFill/>
                <a:prstDash val="solid"/>
                <a:miter lim="800000"/>
                <a:headEnd/>
                <a:tailEnd/>
              </a:ln>
            </p:spPr>
            <p:txBody>
              <a:bodyPr vert="horz" wrap="square" lIns="0" tIns="0" rIns="0" bIns="0" numCol="1" anchor="t" anchorCtr="0" compatLnSpc="1">
                <a:prstTxWarp prst="textNoShape">
                  <a:avLst/>
                </a:prstTxWarp>
              </a:bodyPr>
              <a:lstStyle/>
              <a:p>
                <a:pPr defTabSz="899010"/>
                <a:endParaRPr lang="nb-NO" sz="971" kern="1200" dirty="0">
                  <a:ea typeface="+mn-ea"/>
                  <a:cs typeface="+mn-cs"/>
                </a:endParaRPr>
              </a:p>
            </p:txBody>
          </p:sp>
          <p:sp>
            <p:nvSpPr>
              <p:cNvPr id="26" name="Rectangle 8"/>
              <p:cNvSpPr>
                <a:spLocks noChangeArrowheads="1"/>
              </p:cNvSpPr>
              <p:nvPr userDrawn="1"/>
            </p:nvSpPr>
            <p:spPr bwMode="gray">
              <a:xfrm>
                <a:off x="1828800" y="4496096"/>
                <a:ext cx="6492240" cy="2288752"/>
              </a:xfrm>
              <a:prstGeom prst="rect">
                <a:avLst/>
              </a:prstGeom>
              <a:solidFill>
                <a:srgbClr val="D1390D"/>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7" name="Rectangle 9"/>
              <p:cNvSpPr/>
              <p:nvPr userDrawn="1"/>
            </p:nvSpPr>
            <p:spPr bwMode="gray">
              <a:xfrm>
                <a:off x="1828800" y="3583783"/>
                <a:ext cx="6246019" cy="3201066"/>
              </a:xfrm>
              <a:prstGeom prst="rect">
                <a:avLst/>
              </a:prstGeom>
              <a:solidFill>
                <a:srgbClr val="CD2F0E"/>
              </a:solidFill>
              <a:ln w="0">
                <a:noFill/>
                <a:prstDash val="solid"/>
                <a:round/>
                <a:headEnd/>
                <a:tailEnd/>
              </a:ln>
            </p:spPr>
            <p:txBody>
              <a:bodyPr vert="horz" wrap="square" lIns="91440" tIns="45720" rIns="91440" bIns="45720" numCol="1" anchor="t" anchorCtr="0" compatLnSpc="1">
                <a:prstTxWarp prst="textNoShape">
                  <a:avLst/>
                </a:prstTxWarp>
              </a:bodyPr>
              <a:lstStyle/>
              <a:p>
                <a:pPr defTabSz="899010"/>
                <a:endParaRPr lang="nb-NO" sz="1765" kern="1200" dirty="0">
                  <a:ea typeface="+mn-ea"/>
                  <a:cs typeface="+mn-cs"/>
                </a:endParaRPr>
              </a:p>
            </p:txBody>
          </p:sp>
          <p:sp>
            <p:nvSpPr>
              <p:cNvPr id="30" name="Rectangle 10"/>
              <p:cNvSpPr>
                <a:spLocks noChangeArrowheads="1"/>
              </p:cNvSpPr>
              <p:nvPr userDrawn="1"/>
            </p:nvSpPr>
            <p:spPr bwMode="gray">
              <a:xfrm>
                <a:off x="1828800" y="4495801"/>
                <a:ext cx="6245352" cy="2288752"/>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71" name="Rectangle 11"/>
              <p:cNvSpPr>
                <a:spLocks noChangeArrowheads="1"/>
              </p:cNvSpPr>
              <p:nvPr userDrawn="1"/>
            </p:nvSpPr>
            <p:spPr bwMode="gray">
              <a:xfrm>
                <a:off x="1828800" y="4800832"/>
                <a:ext cx="2286000" cy="1984248"/>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grpSp>
        <p:grpSp>
          <p:nvGrpSpPr>
            <p:cNvPr id="36" name="Logo"/>
            <p:cNvGrpSpPr/>
            <p:nvPr userDrawn="1"/>
          </p:nvGrpSpPr>
          <p:grpSpPr>
            <a:xfrm>
              <a:off x="1130368" y="6790556"/>
              <a:ext cx="905256" cy="527654"/>
              <a:chOff x="1130368" y="6790556"/>
              <a:chExt cx="905256" cy="527654"/>
            </a:xfrm>
          </p:grpSpPr>
          <p:sp>
            <p:nvSpPr>
              <p:cNvPr id="38" name="Rectangle 0"/>
              <p:cNvSpPr>
                <a:spLocks noChangeArrowheads="1"/>
              </p:cNvSpPr>
              <p:nvPr userDrawn="1"/>
            </p:nvSpPr>
            <p:spPr bwMode="black">
              <a:xfrm>
                <a:off x="1676368" y="6790556"/>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nb-NO" sz="1588" dirty="0">
                  <a:solidFill>
                    <a:srgbClr val="000000"/>
                  </a:solidFill>
                </a:endParaRPr>
              </a:p>
            </p:txBody>
          </p:sp>
          <p:sp>
            <p:nvSpPr>
              <p:cNvPr id="39" name="Freeform 38"/>
              <p:cNvSpPr>
                <a:spLocks noEditPoints="1"/>
              </p:cNvSpPr>
              <p:nvPr userDrawn="1"/>
            </p:nvSpPr>
            <p:spPr bwMode="black">
              <a:xfrm>
                <a:off x="1130368" y="6976999"/>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nb-NO" sz="1588" dirty="0">
                  <a:solidFill>
                    <a:srgbClr val="000000"/>
                  </a:solidFill>
                </a:endParaRPr>
              </a:p>
            </p:txBody>
          </p:sp>
        </p:grpSp>
      </p:grpSp>
      <p:sp>
        <p:nvSpPr>
          <p:cNvPr id="43" name="Descriptor"/>
          <p:cNvSpPr txBox="1"/>
          <p:nvPr userDrawn="1">
            <p:custDataLst>
              <p:tags r:id="rId1"/>
            </p:custDataLst>
          </p:nvPr>
        </p:nvSpPr>
        <p:spPr bwMode="white">
          <a:xfrm>
            <a:off x="1870364" y="598467"/>
            <a:ext cx="32060" cy="135743"/>
          </a:xfrm>
          <a:prstGeom prst="rect">
            <a:avLst/>
          </a:prstGeom>
          <a:noFill/>
          <a:ln>
            <a:noFill/>
          </a:ln>
        </p:spPr>
        <p:txBody>
          <a:bodyPr wrap="none" lIns="0" tIns="0" rIns="0" bIns="0" rtlCol="0" anchor="b" anchorCtr="0">
            <a:spAutoFit/>
          </a:bodyPr>
          <a:lstStyle/>
          <a:p>
            <a:pPr defTabSz="899010"/>
            <a:r>
              <a:rPr lang="nb-NO" sz="882" kern="1200" dirty="0" smtClean="0">
                <a:solidFill>
                  <a:srgbClr val="FFFFFF"/>
                </a:solidFill>
                <a:latin typeface="Arial" pitchFamily="34" charset="0"/>
                <a:ea typeface="+mn-ea"/>
                <a:cs typeface="Arial" pitchFamily="34" charset="0"/>
              </a:rPr>
              <a:t> </a:t>
            </a:r>
          </a:p>
        </p:txBody>
      </p:sp>
      <p:sp>
        <p:nvSpPr>
          <p:cNvPr id="42" name="Report Title"/>
          <p:cNvSpPr>
            <a:spLocks noGrp="1"/>
          </p:cNvSpPr>
          <p:nvPr>
            <p:ph type="ctrTitle" hasCustomPrompt="1"/>
            <p:custDataLst>
              <p:tags r:id="rId2"/>
            </p:custDataLst>
          </p:nvPr>
        </p:nvSpPr>
        <p:spPr bwMode="white">
          <a:xfrm>
            <a:off x="1869834" y="1112680"/>
            <a:ext cx="5403273" cy="482012"/>
          </a:xfrm>
        </p:spPr>
        <p:txBody>
          <a:bodyPr vert="horz" lIns="0" tIns="0" rIns="0" bIns="90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bg1"/>
                </a:solidFill>
                <a:latin typeface="+mj-lt"/>
                <a:ea typeface="+mj-ea"/>
                <a:cs typeface="+mj-cs"/>
              </a:defRPr>
            </a:lvl1pPr>
          </a:lstStyle>
          <a:p>
            <a:r>
              <a:rPr lang="nb-NO" noProof="0" dirty="0" smtClean="0"/>
              <a:t>Report Title</a:t>
            </a:r>
            <a:endParaRPr lang="nb-NO" noProof="0" dirty="0"/>
          </a:p>
        </p:txBody>
      </p:sp>
      <p:sp>
        <p:nvSpPr>
          <p:cNvPr id="41" name="Report Subtitle"/>
          <p:cNvSpPr>
            <a:spLocks noGrp="1"/>
          </p:cNvSpPr>
          <p:nvPr>
            <p:ph type="subTitle" idx="1" hasCustomPrompt="1"/>
            <p:custDataLst>
              <p:tags r:id="rId3"/>
            </p:custDataLst>
          </p:nvPr>
        </p:nvSpPr>
        <p:spPr bwMode="white">
          <a:xfrm>
            <a:off x="1869834" y="1610550"/>
            <a:ext cx="5403273" cy="391057"/>
          </a:xfrm>
        </p:spPr>
        <p:txBody>
          <a:bodyPr tIns="0" bIns="0">
            <a:spAutoFit/>
          </a:bodyPr>
          <a:lstStyle>
            <a:lvl1pPr marL="0" indent="0" algn="l">
              <a:lnSpc>
                <a:spcPct val="90000"/>
              </a:lnSpc>
              <a:spcAft>
                <a:spcPts val="0"/>
              </a:spcAft>
              <a:buNone/>
              <a:defRPr sz="2824" baseline="0">
                <a:solidFill>
                  <a:schemeClr val="bg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nb-NO" noProof="0" dirty="0" smtClean="0"/>
              <a:t>Subtitle</a:t>
            </a:r>
          </a:p>
        </p:txBody>
      </p:sp>
      <p:sp>
        <p:nvSpPr>
          <p:cNvPr id="45" name="Confidentiality Stamp"/>
          <p:cNvSpPr txBox="1"/>
          <p:nvPr userDrawn="1">
            <p:custDataLst>
              <p:tags r:id="rId4"/>
            </p:custDataLst>
          </p:nvPr>
        </p:nvSpPr>
        <p:spPr>
          <a:xfrm>
            <a:off x="482138" y="3291841"/>
            <a:ext cx="1113905" cy="135743"/>
          </a:xfrm>
          <a:prstGeom prst="rect">
            <a:avLst/>
          </a:prstGeom>
          <a:noFill/>
          <a:ln>
            <a:noFill/>
          </a:ln>
        </p:spPr>
        <p:txBody>
          <a:bodyPr wrap="square" lIns="0" tIns="0" rIns="0" bIns="0" rtlCol="0">
            <a:spAutoFit/>
          </a:bodyPr>
          <a:lstStyle/>
          <a:p>
            <a:pPr defTabSz="899010"/>
            <a:r>
              <a:rPr lang="nb-NO" sz="882" i="1" kern="1200" dirty="0" smtClean="0">
                <a:latin typeface="Georgia" pitchFamily="18" charset="0"/>
                <a:ea typeface="+mn-ea"/>
                <a:cs typeface="Arial" pitchFamily="34" charset="0"/>
              </a:rPr>
              <a:t> </a:t>
            </a:r>
          </a:p>
        </p:txBody>
      </p:sp>
      <p:sp>
        <p:nvSpPr>
          <p:cNvPr id="32"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endParaRPr lang="nb-NO" sz="882" b="1" i="1" kern="1200" dirty="0">
              <a:latin typeface="Georgia" pitchFamily="18" charset="0"/>
              <a:ea typeface="+mn-ea"/>
              <a:cs typeface="+mn-cs"/>
            </a:endParaRPr>
          </a:p>
        </p:txBody>
      </p:sp>
      <p:sp>
        <p:nvSpPr>
          <p:cNvPr id="33" name="Report Date"/>
          <p:cNvSpPr txBox="1"/>
          <p:nvPr userDrawn="1">
            <p:custDataLst>
              <p:tags r:id="rId6"/>
            </p:custDataLst>
          </p:nvPr>
        </p:nvSpPr>
        <p:spPr bwMode="black">
          <a:xfrm>
            <a:off x="482138" y="3832412"/>
            <a:ext cx="1113905" cy="135743"/>
          </a:xfrm>
          <a:prstGeom prst="rect">
            <a:avLst/>
          </a:prstGeom>
          <a:noFill/>
          <a:ln>
            <a:noFill/>
          </a:ln>
        </p:spPr>
        <p:txBody>
          <a:bodyPr wrap="square" lIns="0" tIns="0" rIns="0" bIns="0" rtlCol="0">
            <a:spAutoFit/>
          </a:bodyPr>
          <a:lstStyle/>
          <a:p>
            <a:pPr defTabSz="899010"/>
            <a:endParaRPr lang="nb-NO" sz="882" i="1" kern="1200" dirty="0">
              <a:latin typeface="Georgia" pitchFamily="18" charset="0"/>
              <a:ea typeface="+mn-ea"/>
              <a:cs typeface="+mn-cs"/>
            </a:endParaRPr>
          </a:p>
        </p:txBody>
      </p:sp>
      <p:cxnSp>
        <p:nvCxnSpPr>
          <p:cNvPr id="25" name="Frame Line"/>
          <p:cNvCxnSpPr/>
          <p:nvPr userDrawn="1"/>
        </p:nvCxnSpPr>
        <p:spPr>
          <a:xfrm flipV="1">
            <a:off x="346364" y="3171487"/>
            <a:ext cx="1246909" cy="127059"/>
          </a:xfrm>
          <a:prstGeom prst="bentConnector3">
            <a:avLst>
              <a:gd name="adj1" fmla="val -174"/>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4" name="Cover image"/>
          <p:cNvSpPr txBox="1">
            <a:spLocks noChangeAspect="1"/>
          </p:cNvSpPr>
          <p:nvPr userDrawn="1">
            <p:custDataLst>
              <p:tags r:id="rId7"/>
            </p:custDataLst>
          </p:nvPr>
        </p:nvSpPr>
        <p:spPr>
          <a:xfrm>
            <a:off x="1731213" y="3167623"/>
            <a:ext cx="6109026" cy="2823882"/>
          </a:xfrm>
          <a:prstGeom prst="rect">
            <a:avLst/>
          </a:prstGeom>
          <a:noFill/>
          <a:ln w="3175">
            <a:noFill/>
          </a:ln>
        </p:spPr>
        <p:txBody>
          <a:bodyPr wrap="square" lIns="0" tIns="0" rIns="0" bIns="0" rtlCol="0">
            <a:noAutofit/>
          </a:bodyPr>
          <a:lstStyle/>
          <a:p>
            <a:pPr indent="-269703" defTabSz="899010">
              <a:spcAft>
                <a:spcPts val="885"/>
              </a:spcAft>
            </a:pPr>
            <a:endParaRPr lang="nb-NO" sz="1941" kern="1200" dirty="0" smtClean="0">
              <a:latin typeface="Georgia" pitchFamily="18" charset="0"/>
              <a:ea typeface="+mn-ea"/>
              <a:cs typeface="+mn-cs"/>
            </a:endParaRPr>
          </a:p>
        </p:txBody>
      </p:sp>
    </p:spTree>
    <p:extLst>
      <p:ext uri="{BB962C8B-B14F-4D97-AF65-F5344CB8AC3E}">
        <p14:creationId xmlns:p14="http://schemas.microsoft.com/office/powerpoint/2010/main" val="16102220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R: One">
    <p:spTree>
      <p:nvGrpSpPr>
        <p:cNvPr id="1" name=""/>
        <p:cNvGrpSpPr/>
        <p:nvPr/>
      </p:nvGrpSpPr>
      <p:grpSpPr>
        <a:xfrm>
          <a:off x="0" y="0"/>
          <a:ext cx="0" cy="0"/>
          <a:chOff x="0" y="0"/>
          <a:chExt cx="0" cy="0"/>
        </a:xfrm>
      </p:grpSpPr>
      <p:sp>
        <p:nvSpPr>
          <p:cNvPr id="22" name="Banner Statement"/>
          <p:cNvSpPr>
            <a:spLocks noGrp="1"/>
          </p:cNvSpPr>
          <p:nvPr>
            <p:ph type="title" hasCustomPrompt="1"/>
          </p:nvPr>
        </p:nvSpPr>
        <p:spPr>
          <a:xfrm>
            <a:off x="482138" y="943983"/>
            <a:ext cx="4020589" cy="742278"/>
          </a:xfrm>
        </p:spPr>
        <p:txBody>
          <a:bodyPr vert="horz" lIns="0" tIns="0" rIns="0" bIns="0" rtlCol="0" anchor="t" anchorCtr="0">
            <a:noAutofit/>
          </a:bodyPr>
          <a:lstStyle>
            <a:lvl1pPr algn="l" defTabSz="899010" rtl="0" eaLnBrk="1" latinLnBrk="0" hangingPunct="1">
              <a:spcBef>
                <a:spcPct val="0"/>
              </a:spcBef>
              <a:buNone/>
              <a:defRPr lang="en-GB" sz="971" b="1" i="0"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heading here</a:t>
            </a:r>
            <a:r>
              <a:rPr lang="nb-NO" dirty="0" smtClean="0"/>
              <a:t> – Insert text here</a:t>
            </a:r>
            <a:endParaRPr lang="nb-NO" dirty="0"/>
          </a:p>
        </p:txBody>
      </p:sp>
      <p:sp>
        <p:nvSpPr>
          <p:cNvPr id="28" name="Text Placeholder 27"/>
          <p:cNvSpPr>
            <a:spLocks noGrp="1"/>
          </p:cNvSpPr>
          <p:nvPr>
            <p:ph type="body" sz="quarter" idx="37" hasCustomPrompt="1"/>
          </p:nvPr>
        </p:nvSpPr>
        <p:spPr>
          <a:xfrm>
            <a:off x="4641272" y="944096"/>
            <a:ext cx="4023360" cy="742390"/>
          </a:xfrm>
        </p:spPr>
        <p:txBody>
          <a:bodyPr vert="horz" lIns="0" tIns="0" rIns="0" bIns="0" rtlCol="0" anchor="t" anchorCtr="0">
            <a:noAutofit/>
          </a:bodyPr>
          <a:lstStyle>
            <a:lvl1pPr algn="l" defTabSz="899010" rtl="0" eaLnBrk="1" latinLnBrk="0" hangingPunct="1">
              <a:spcBef>
                <a:spcPct val="0"/>
              </a:spcBef>
              <a:buNone/>
              <a:defRPr lang="en-GB" sz="971" b="1" i="1" kern="1200" baseline="0" noProof="0" dirty="0" smtClean="0">
                <a:solidFill>
                  <a:schemeClr val="tx2"/>
                </a:solidFill>
                <a:latin typeface="+mj-lt"/>
                <a:ea typeface="+mj-ea"/>
                <a:cs typeface="+mj-cs"/>
              </a:defRPr>
            </a:lvl1pPr>
          </a:lstStyle>
          <a:p>
            <a:pPr lvl="0" algn="l" defTabSz="899010" rtl="0" eaLnBrk="1" latinLnBrk="0" hangingPunct="1">
              <a:spcBef>
                <a:spcPct val="0"/>
              </a:spcBef>
              <a:buNone/>
            </a:pPr>
            <a:r>
              <a:rPr lang="nb-NO" dirty="0" smtClean="0"/>
              <a:t>PwC view – Inserted text here should not be bold.</a:t>
            </a:r>
            <a:endParaRPr lang="nb-NO" dirty="0"/>
          </a:p>
        </p:txBody>
      </p:sp>
      <p:sp>
        <p:nvSpPr>
          <p:cNvPr id="34" name="Content Placeholder 2"/>
          <p:cNvSpPr>
            <a:spLocks noGrp="1"/>
          </p:cNvSpPr>
          <p:nvPr>
            <p:ph sz="quarter" idx="24"/>
            <p:custDataLst>
              <p:tags r:id="rId1"/>
            </p:custDataLst>
          </p:nvPr>
        </p:nvSpPr>
        <p:spPr>
          <a:xfrm>
            <a:off x="482138" y="1815353"/>
            <a:ext cx="8179724" cy="4308438"/>
          </a:xfrm>
        </p:spPr>
        <p:txBody>
          <a:bodyPr tIns="0" bIns="0"/>
          <a:lstStyle>
            <a:lvl5pPr>
              <a:defRPr/>
            </a:lvl5pPr>
            <a:lvl6pPr>
              <a:buAutoNum type="arabicPeriod"/>
              <a:defRPr/>
            </a:lvl6pPr>
            <a:lvl7pPr>
              <a:buAutoNum type="alphaLcPeriod"/>
              <a:defRPr/>
            </a:lvl7pPr>
            <a:lvl8pPr>
              <a:buAutoNum type="romanLcPeriod"/>
              <a:defRPr/>
            </a:lvl8pPr>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smtClean="0"/>
          </a:p>
        </p:txBody>
      </p:sp>
      <p:cxnSp>
        <p:nvCxnSpPr>
          <p:cNvPr id="29" name="Straight Connector 28"/>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4"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17" name="Report Date"/>
          <p:cNvSpPr txBox="1"/>
          <p:nvPr userDrawn="1">
            <p:custDataLst>
              <p:tags r:id="rId2"/>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15" name="Page Number"/>
          <p:cNvSpPr txBox="1"/>
          <p:nvPr userDrawn="1">
            <p:custDataLst>
              <p:tags r:id="rId3"/>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30" name="HeaderTOCPlaceholder"/>
          <p:cNvSpPr txBox="1"/>
          <p:nvPr userDrawn="1">
            <p:custDataLst>
              <p:tags r:id="rId4"/>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19" name="Presentation Disclaimer"/>
          <p:cNvSpPr txBox="1"/>
          <p:nvPr userDrawn="1">
            <p:custDataLst>
              <p:tags r:id="rId5"/>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35"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Section Footer"/>
          <p:cNvSpPr txBox="1"/>
          <p:nvPr userDrawn="1">
            <p:custDataLst>
              <p:tags r:id="rId6"/>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5" name="Section Header"/>
          <p:cNvSpPr txBox="1"/>
          <p:nvPr userDrawn="1">
            <p:custDataLst>
              <p:tags r:id="rId7"/>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1" name="Draft stamp"/>
          <p:cNvSpPr txBox="1"/>
          <p:nvPr userDrawn="1">
            <p:custDataLst>
              <p:tags r:id="rId8"/>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3" name="Date/Filepath" hidden="1"/>
          <p:cNvSpPr txBox="1"/>
          <p:nvPr userDrawn="1">
            <p:custDataLst>
              <p:tags r:id="rId9"/>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24" name="Slide Tags" hidden="1"/>
          <p:cNvSpPr txBox="1"/>
          <p:nvPr userDrawn="1">
            <p:custDataLst>
              <p:tags r:id="rId10"/>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spTree>
    <p:extLst>
      <p:ext uri="{BB962C8B-B14F-4D97-AF65-F5344CB8AC3E}">
        <p14:creationId xmlns:p14="http://schemas.microsoft.com/office/powerpoint/2010/main" val="16567096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R: Two">
    <p:spTree>
      <p:nvGrpSpPr>
        <p:cNvPr id="1" name=""/>
        <p:cNvGrpSpPr/>
        <p:nvPr/>
      </p:nvGrpSpPr>
      <p:grpSpPr>
        <a:xfrm>
          <a:off x="0" y="0"/>
          <a:ext cx="0" cy="0"/>
          <a:chOff x="0" y="0"/>
          <a:chExt cx="0" cy="0"/>
        </a:xfrm>
      </p:grpSpPr>
      <p:sp>
        <p:nvSpPr>
          <p:cNvPr id="30" name="Banner Statement"/>
          <p:cNvSpPr>
            <a:spLocks noGrp="1"/>
          </p:cNvSpPr>
          <p:nvPr>
            <p:ph type="title" hasCustomPrompt="1"/>
          </p:nvPr>
        </p:nvSpPr>
        <p:spPr>
          <a:xfrm>
            <a:off x="482138" y="943983"/>
            <a:ext cx="4020589" cy="742278"/>
          </a:xfrm>
        </p:spPr>
        <p:txBody>
          <a:bodyPr vert="horz" lIns="0" tIns="0" rIns="0" bIns="0" rtlCol="0" anchor="t" anchorCtr="0">
            <a:noAutofit/>
          </a:bodyPr>
          <a:lstStyle>
            <a:lvl1pPr algn="l" defTabSz="899010" rtl="0" eaLnBrk="1" latinLnBrk="0" hangingPunct="1">
              <a:spcBef>
                <a:spcPct val="0"/>
              </a:spcBef>
              <a:buNone/>
              <a:defRPr lang="en-GB" sz="971" b="1" i="0"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heading here</a:t>
            </a:r>
            <a:r>
              <a:rPr lang="nb-NO" dirty="0" smtClean="0"/>
              <a:t> – Insert text here</a:t>
            </a:r>
            <a:endParaRPr lang="nb-NO" dirty="0"/>
          </a:p>
        </p:txBody>
      </p:sp>
      <p:sp>
        <p:nvSpPr>
          <p:cNvPr id="35" name="Text Placeholder 27"/>
          <p:cNvSpPr>
            <a:spLocks noGrp="1"/>
          </p:cNvSpPr>
          <p:nvPr>
            <p:ph type="body" sz="quarter" idx="37" hasCustomPrompt="1"/>
          </p:nvPr>
        </p:nvSpPr>
        <p:spPr>
          <a:xfrm>
            <a:off x="4641272" y="944096"/>
            <a:ext cx="4023360" cy="742390"/>
          </a:xfrm>
        </p:spPr>
        <p:txBody>
          <a:bodyPr vert="horz" lIns="0" tIns="0" rIns="0" bIns="0" rtlCol="0" anchor="t" anchorCtr="0">
            <a:noAutofit/>
          </a:bodyPr>
          <a:lstStyle>
            <a:lvl1pPr algn="l" defTabSz="899010" rtl="0" eaLnBrk="1" latinLnBrk="0" hangingPunct="1">
              <a:spcBef>
                <a:spcPct val="0"/>
              </a:spcBef>
              <a:buNone/>
              <a:defRPr lang="en-GB" sz="971" b="1" i="1" kern="1200" baseline="0" noProof="0" dirty="0" smtClean="0">
                <a:solidFill>
                  <a:schemeClr val="tx2"/>
                </a:solidFill>
                <a:latin typeface="+mj-lt"/>
                <a:ea typeface="+mj-ea"/>
                <a:cs typeface="+mj-cs"/>
              </a:defRPr>
            </a:lvl1pPr>
          </a:lstStyle>
          <a:p>
            <a:pPr lvl="0" algn="l" defTabSz="899010" rtl="0" eaLnBrk="1" latinLnBrk="0" hangingPunct="1">
              <a:spcBef>
                <a:spcPct val="0"/>
              </a:spcBef>
              <a:buNone/>
            </a:pPr>
            <a:r>
              <a:rPr lang="nb-NO" dirty="0" smtClean="0"/>
              <a:t>PwC view – Inserted text here should not be bold.</a:t>
            </a:r>
          </a:p>
        </p:txBody>
      </p:sp>
      <p:sp>
        <p:nvSpPr>
          <p:cNvPr id="34" name="Content Placeholder 2"/>
          <p:cNvSpPr>
            <a:spLocks noGrp="1"/>
          </p:cNvSpPr>
          <p:nvPr>
            <p:ph sz="quarter" idx="24"/>
            <p:custDataLst>
              <p:tags r:id="rId1"/>
            </p:custDataLst>
          </p:nvPr>
        </p:nvSpPr>
        <p:spPr>
          <a:xfrm>
            <a:off x="482139" y="1815353"/>
            <a:ext cx="4019983"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6" name="Content Placeholder 3"/>
          <p:cNvSpPr>
            <a:spLocks noGrp="1"/>
          </p:cNvSpPr>
          <p:nvPr>
            <p:ph sz="quarter" idx="25"/>
            <p:custDataLst>
              <p:tags r:id="rId2"/>
            </p:custDataLst>
          </p:nvPr>
        </p:nvSpPr>
        <p:spPr>
          <a:xfrm>
            <a:off x="4641995" y="1815353"/>
            <a:ext cx="4023360" cy="4308438"/>
          </a:xfrm>
        </p:spPr>
        <p:txBody>
          <a:bodyPr tIns="0" bIns="0"/>
          <a:lstStyle>
            <a:lvl5pPr>
              <a:defRPr/>
            </a:lvl5pPr>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cxnSp>
        <p:nvCxnSpPr>
          <p:cNvPr id="37" name="Straight Connector 36"/>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2"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3" name="Report Date"/>
          <p:cNvSpPr txBox="1"/>
          <p:nvPr userDrawn="1">
            <p:custDataLst>
              <p:tags r:id="rId3"/>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7" name="Page Number"/>
          <p:cNvSpPr txBox="1"/>
          <p:nvPr userDrawn="1">
            <p:custDataLst>
              <p:tags r:id="rId4"/>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8" name="HeaderTOCPlaceholder"/>
          <p:cNvSpPr txBox="1"/>
          <p:nvPr userDrawn="1">
            <p:custDataLst>
              <p:tags r:id="rId5"/>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31" name="Presentation Disclaimer"/>
          <p:cNvSpPr txBox="1"/>
          <p:nvPr userDrawn="1">
            <p:custDataLst>
              <p:tags r:id="rId6"/>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33" name="Straight Connector 32"/>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Section Footer"/>
          <p:cNvSpPr txBox="1"/>
          <p:nvPr userDrawn="1">
            <p:custDataLst>
              <p:tags r:id="rId7"/>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9" name="Section Header"/>
          <p:cNvSpPr txBox="1"/>
          <p:nvPr userDrawn="1">
            <p:custDataLst>
              <p:tags r:id="rId8"/>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5" name="Draft stamp"/>
          <p:cNvSpPr txBox="1"/>
          <p:nvPr userDrawn="1">
            <p:custDataLst>
              <p:tags r:id="rId9"/>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1" name="Date/Filepath" hidden="1"/>
          <p:cNvSpPr txBox="1"/>
          <p:nvPr userDrawn="1">
            <p:custDataLst>
              <p:tags r:id="rId10"/>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9" name="Slide Tags" hidden="1"/>
          <p:cNvSpPr txBox="1"/>
          <p:nvPr userDrawn="1">
            <p:custDataLst>
              <p:tags r:id="rId11"/>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6"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6992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R: Title Only">
    <p:spTree>
      <p:nvGrpSpPr>
        <p:cNvPr id="1" name=""/>
        <p:cNvGrpSpPr/>
        <p:nvPr/>
      </p:nvGrpSpPr>
      <p:grpSpPr>
        <a:xfrm>
          <a:off x="0" y="0"/>
          <a:ext cx="0" cy="0"/>
          <a:chOff x="0" y="0"/>
          <a:chExt cx="0" cy="0"/>
        </a:xfrm>
      </p:grpSpPr>
      <p:sp>
        <p:nvSpPr>
          <p:cNvPr id="49" name="Banner Statement"/>
          <p:cNvSpPr>
            <a:spLocks noGrp="1"/>
          </p:cNvSpPr>
          <p:nvPr>
            <p:ph type="title" hasCustomPrompt="1"/>
          </p:nvPr>
        </p:nvSpPr>
        <p:spPr>
          <a:xfrm>
            <a:off x="482138" y="943983"/>
            <a:ext cx="4020589" cy="742278"/>
          </a:xfrm>
        </p:spPr>
        <p:txBody>
          <a:bodyPr vert="horz" lIns="0" tIns="0" rIns="0" bIns="0" rtlCol="0" anchor="t" anchorCtr="0">
            <a:noAutofit/>
          </a:bodyPr>
          <a:lstStyle>
            <a:lvl1pPr algn="l" defTabSz="899010" rtl="0" eaLnBrk="1" latinLnBrk="0" hangingPunct="1">
              <a:spcBef>
                <a:spcPct val="0"/>
              </a:spcBef>
              <a:buNone/>
              <a:defRPr lang="en-GB" sz="971" b="1" i="0"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heading here</a:t>
            </a:r>
            <a:r>
              <a:rPr lang="nb-NO" dirty="0" smtClean="0"/>
              <a:t> – Insert text here</a:t>
            </a:r>
            <a:endParaRPr lang="nb-NO" dirty="0"/>
          </a:p>
        </p:txBody>
      </p:sp>
      <p:sp>
        <p:nvSpPr>
          <p:cNvPr id="53" name="Text Placeholder 27"/>
          <p:cNvSpPr>
            <a:spLocks noGrp="1"/>
          </p:cNvSpPr>
          <p:nvPr>
            <p:ph type="body" sz="quarter" idx="37" hasCustomPrompt="1"/>
          </p:nvPr>
        </p:nvSpPr>
        <p:spPr>
          <a:xfrm>
            <a:off x="4641272" y="944096"/>
            <a:ext cx="4023360" cy="742390"/>
          </a:xfrm>
        </p:spPr>
        <p:txBody>
          <a:bodyPr vert="horz" lIns="0" tIns="0" rIns="0" bIns="0" rtlCol="0" anchor="t" anchorCtr="0">
            <a:noAutofit/>
          </a:bodyPr>
          <a:lstStyle>
            <a:lvl1pPr algn="l" defTabSz="899010" rtl="0" eaLnBrk="1" latinLnBrk="0" hangingPunct="1">
              <a:spcBef>
                <a:spcPct val="0"/>
              </a:spcBef>
              <a:buNone/>
              <a:defRPr lang="en-GB" sz="971" b="1" i="1" kern="1200" baseline="0" noProof="0" dirty="0" smtClean="0">
                <a:solidFill>
                  <a:schemeClr val="tx2"/>
                </a:solidFill>
                <a:latin typeface="+mj-lt"/>
                <a:ea typeface="+mj-ea"/>
                <a:cs typeface="+mj-cs"/>
              </a:defRPr>
            </a:lvl1pPr>
          </a:lstStyle>
          <a:p>
            <a:pPr lvl="0" algn="l" defTabSz="899010" rtl="0" eaLnBrk="1" latinLnBrk="0" hangingPunct="1">
              <a:spcBef>
                <a:spcPct val="0"/>
              </a:spcBef>
              <a:buNone/>
            </a:pPr>
            <a:r>
              <a:rPr lang="nb-NO" dirty="0" smtClean="0"/>
              <a:t>PwC view – Inserted text here should not be bold.</a:t>
            </a:r>
          </a:p>
        </p:txBody>
      </p:sp>
      <p:sp>
        <p:nvSpPr>
          <p:cNvPr id="41"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42"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46"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7" name="HeaderTOCPlaceholder"/>
          <p:cNvSpPr txBox="1"/>
          <p:nvPr userDrawn="1">
            <p:custDataLst>
              <p:tags r:id="rId3"/>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50" name="Presentation Disclaimer"/>
          <p:cNvSpPr txBox="1"/>
          <p:nvPr userDrawn="1">
            <p:custDataLst>
              <p:tags r:id="rId4"/>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2" name="Straight Connector 51"/>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0"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2"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44"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30"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7" name="Slide Tags" hidden="1"/>
          <p:cNvSpPr txBox="1"/>
          <p:nvPr userDrawn="1">
            <p:custDataLst>
              <p:tags r:id="rId9"/>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1"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8028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47"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34" name="Content Placeholder 2"/>
          <p:cNvSpPr>
            <a:spLocks noGrp="1"/>
          </p:cNvSpPr>
          <p:nvPr>
            <p:ph sz="quarter" idx="24"/>
            <p:custDataLst>
              <p:tags r:id="rId1"/>
            </p:custDataLst>
          </p:nvPr>
        </p:nvSpPr>
        <p:spPr>
          <a:xfrm>
            <a:off x="482138" y="1815353"/>
            <a:ext cx="8179724"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24"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5" name="Report Date"/>
          <p:cNvSpPr txBox="1"/>
          <p:nvPr userDrawn="1">
            <p:custDataLst>
              <p:tags r:id="rId2"/>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31" name="Page Number"/>
          <p:cNvSpPr txBox="1"/>
          <p:nvPr userDrawn="1">
            <p:custDataLst>
              <p:tags r:id="rId3"/>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5" name="HeaderTOCPlaceholder"/>
          <p:cNvSpPr txBox="1"/>
          <p:nvPr userDrawn="1">
            <p:custDataLst>
              <p:tags r:id="rId4"/>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48" name="Presentation Disclaimer"/>
          <p:cNvSpPr txBox="1"/>
          <p:nvPr userDrawn="1">
            <p:custDataLst>
              <p:tags r:id="rId5"/>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0" name="Straight Connector 49"/>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Section Footer"/>
          <p:cNvSpPr txBox="1"/>
          <p:nvPr userDrawn="1">
            <p:custDataLst>
              <p:tags r:id="rId6"/>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8" name="Section Header"/>
          <p:cNvSpPr txBox="1"/>
          <p:nvPr userDrawn="1">
            <p:custDataLst>
              <p:tags r:id="rId7"/>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7" name="Draft stamp"/>
          <p:cNvSpPr txBox="1"/>
          <p:nvPr userDrawn="1">
            <p:custDataLst>
              <p:tags r:id="rId8"/>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1" name="Date/Filepath" hidden="1"/>
          <p:cNvSpPr txBox="1"/>
          <p:nvPr userDrawn="1">
            <p:custDataLst>
              <p:tags r:id="rId9"/>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9" name="Slide Tags" hidden="1"/>
          <p:cNvSpPr txBox="1"/>
          <p:nvPr userDrawn="1">
            <p:custDataLst>
              <p:tags r:id="rId10"/>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6"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6785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47"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34" name="Content Placeholder 2"/>
          <p:cNvSpPr>
            <a:spLocks noGrp="1"/>
          </p:cNvSpPr>
          <p:nvPr>
            <p:ph sz="quarter" idx="24"/>
            <p:custDataLst>
              <p:tags r:id="rId1"/>
            </p:custDataLst>
          </p:nvPr>
        </p:nvSpPr>
        <p:spPr>
          <a:xfrm>
            <a:off x="482138" y="1815353"/>
            <a:ext cx="4023360"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6" name="Content Placeholder 3"/>
          <p:cNvSpPr>
            <a:spLocks noGrp="1"/>
          </p:cNvSpPr>
          <p:nvPr>
            <p:ph sz="quarter" idx="25"/>
            <p:custDataLst>
              <p:tags r:id="rId2"/>
            </p:custDataLst>
          </p:nvPr>
        </p:nvSpPr>
        <p:spPr>
          <a:xfrm>
            <a:off x="4638502" y="1815353"/>
            <a:ext cx="4023360"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24"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5" name="Report Date"/>
          <p:cNvSpPr txBox="1"/>
          <p:nvPr userDrawn="1">
            <p:custDataLst>
              <p:tags r:id="rId3"/>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31" name="Page Number"/>
          <p:cNvSpPr txBox="1"/>
          <p:nvPr userDrawn="1">
            <p:custDataLst>
              <p:tags r:id="rId4"/>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5" name="HeaderTOCPlaceholder"/>
          <p:cNvSpPr txBox="1"/>
          <p:nvPr userDrawn="1">
            <p:custDataLst>
              <p:tags r:id="rId5"/>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48" name="Presentation Disclaimer"/>
          <p:cNvSpPr txBox="1"/>
          <p:nvPr userDrawn="1">
            <p:custDataLst>
              <p:tags r:id="rId6"/>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0" name="Straight Connector 49"/>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Section Footer"/>
          <p:cNvSpPr txBox="1"/>
          <p:nvPr userDrawn="1">
            <p:custDataLst>
              <p:tags r:id="rId7"/>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8" name="Section Header"/>
          <p:cNvSpPr txBox="1"/>
          <p:nvPr userDrawn="1">
            <p:custDataLst>
              <p:tags r:id="rId8"/>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7" name="Draft stamp"/>
          <p:cNvSpPr txBox="1"/>
          <p:nvPr userDrawn="1">
            <p:custDataLst>
              <p:tags r:id="rId9"/>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1" name="Date/Filepath" hidden="1"/>
          <p:cNvSpPr txBox="1"/>
          <p:nvPr userDrawn="1">
            <p:custDataLst>
              <p:tags r:id="rId10"/>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9" name="Slide Tags" hidden="1"/>
          <p:cNvSpPr txBox="1"/>
          <p:nvPr userDrawn="1">
            <p:custDataLst>
              <p:tags r:id="rId11"/>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2"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5484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47"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34" name="Content Placeholder 2"/>
          <p:cNvSpPr>
            <a:spLocks noGrp="1"/>
          </p:cNvSpPr>
          <p:nvPr>
            <p:ph sz="quarter" idx="24"/>
            <p:custDataLst>
              <p:tags r:id="rId1"/>
            </p:custDataLst>
          </p:nvPr>
        </p:nvSpPr>
        <p:spPr>
          <a:xfrm>
            <a:off x="482138" y="1815353"/>
            <a:ext cx="5414818"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6" name="Content Placeholder 3"/>
          <p:cNvSpPr>
            <a:spLocks noGrp="1"/>
          </p:cNvSpPr>
          <p:nvPr>
            <p:ph sz="quarter" idx="25"/>
            <p:custDataLst>
              <p:tags r:id="rId2"/>
            </p:custDataLst>
          </p:nvPr>
        </p:nvSpPr>
        <p:spPr>
          <a:xfrm>
            <a:off x="6026728" y="1815353"/>
            <a:ext cx="2629593"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24"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5" name="Report Date"/>
          <p:cNvSpPr txBox="1"/>
          <p:nvPr userDrawn="1">
            <p:custDataLst>
              <p:tags r:id="rId3"/>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31" name="Page Number"/>
          <p:cNvSpPr txBox="1"/>
          <p:nvPr userDrawn="1">
            <p:custDataLst>
              <p:tags r:id="rId4"/>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5" name="HeaderTOCPlaceholder"/>
          <p:cNvSpPr txBox="1"/>
          <p:nvPr userDrawn="1">
            <p:custDataLst>
              <p:tags r:id="rId5"/>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48" name="Presentation Disclaimer"/>
          <p:cNvSpPr txBox="1"/>
          <p:nvPr userDrawn="1">
            <p:custDataLst>
              <p:tags r:id="rId6"/>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0" name="Straight Connector 49"/>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Section Footer"/>
          <p:cNvSpPr txBox="1"/>
          <p:nvPr userDrawn="1">
            <p:custDataLst>
              <p:tags r:id="rId7"/>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8" name="Section Header"/>
          <p:cNvSpPr txBox="1"/>
          <p:nvPr userDrawn="1">
            <p:custDataLst>
              <p:tags r:id="rId8"/>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7" name="Draft stamp"/>
          <p:cNvSpPr txBox="1"/>
          <p:nvPr userDrawn="1">
            <p:custDataLst>
              <p:tags r:id="rId9"/>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1" name="Date/Filepath" hidden="1"/>
          <p:cNvSpPr txBox="1"/>
          <p:nvPr userDrawn="1">
            <p:custDataLst>
              <p:tags r:id="rId10"/>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9" name="Slide Tags" hidden="1"/>
          <p:cNvSpPr txBox="1"/>
          <p:nvPr userDrawn="1">
            <p:custDataLst>
              <p:tags r:id="rId11"/>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2"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1367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47"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34" name="Content Placeholder 2"/>
          <p:cNvSpPr>
            <a:spLocks noGrp="1"/>
          </p:cNvSpPr>
          <p:nvPr>
            <p:ph sz="quarter" idx="24"/>
            <p:custDataLst>
              <p:tags r:id="rId1"/>
            </p:custDataLst>
          </p:nvPr>
        </p:nvSpPr>
        <p:spPr>
          <a:xfrm>
            <a:off x="482138" y="1815353"/>
            <a:ext cx="4020590" cy="2084294"/>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6" name="Content Placeholder 3"/>
          <p:cNvSpPr>
            <a:spLocks noGrp="1"/>
          </p:cNvSpPr>
          <p:nvPr>
            <p:ph sz="quarter" idx="25"/>
            <p:custDataLst>
              <p:tags r:id="rId2"/>
            </p:custDataLst>
          </p:nvPr>
        </p:nvSpPr>
        <p:spPr>
          <a:xfrm>
            <a:off x="482138" y="4034118"/>
            <a:ext cx="4020590" cy="2081605"/>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8" name="Content Placeholder 4"/>
          <p:cNvSpPr>
            <a:spLocks noGrp="1"/>
          </p:cNvSpPr>
          <p:nvPr>
            <p:ph sz="quarter" idx="26"/>
            <p:custDataLst>
              <p:tags r:id="rId3"/>
            </p:custDataLst>
          </p:nvPr>
        </p:nvSpPr>
        <p:spPr>
          <a:xfrm>
            <a:off x="4641273" y="1815353"/>
            <a:ext cx="4023360" cy="4308438"/>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26"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7" name="Report Date"/>
          <p:cNvSpPr txBox="1"/>
          <p:nvPr userDrawn="1">
            <p:custDataLst>
              <p:tags r:id="rId4"/>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43" name="Page Number"/>
          <p:cNvSpPr txBox="1"/>
          <p:nvPr userDrawn="1">
            <p:custDataLst>
              <p:tags r:id="rId5"/>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4" name="HeaderTOCPlaceholder"/>
          <p:cNvSpPr txBox="1"/>
          <p:nvPr userDrawn="1">
            <p:custDataLst>
              <p:tags r:id="rId6"/>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48" name="Presentation Disclaimer"/>
          <p:cNvSpPr txBox="1"/>
          <p:nvPr userDrawn="1">
            <p:custDataLst>
              <p:tags r:id="rId7"/>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0" name="Straight Connector 49"/>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487637"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Section Footer"/>
          <p:cNvSpPr txBox="1"/>
          <p:nvPr userDrawn="1">
            <p:custDataLst>
              <p:tags r:id="rId8"/>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8" name="Section Header"/>
          <p:cNvSpPr txBox="1"/>
          <p:nvPr userDrawn="1">
            <p:custDataLst>
              <p:tags r:id="rId9"/>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30" name="Draft stamp"/>
          <p:cNvSpPr txBox="1"/>
          <p:nvPr userDrawn="1">
            <p:custDataLst>
              <p:tags r:id="rId10"/>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5" name="Date/Filepath" hidden="1"/>
          <p:cNvSpPr txBox="1"/>
          <p:nvPr userDrawn="1">
            <p:custDataLst>
              <p:tags r:id="rId11"/>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20" name="Slide Tags" hidden="1"/>
          <p:cNvSpPr txBox="1"/>
          <p:nvPr userDrawn="1">
            <p:custDataLst>
              <p:tags r:id="rId12"/>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2"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430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Three Large Bottom">
    <p:spTree>
      <p:nvGrpSpPr>
        <p:cNvPr id="1" name=""/>
        <p:cNvGrpSpPr/>
        <p:nvPr/>
      </p:nvGrpSpPr>
      <p:grpSpPr>
        <a:xfrm>
          <a:off x="0" y="0"/>
          <a:ext cx="0" cy="0"/>
          <a:chOff x="0" y="0"/>
          <a:chExt cx="0" cy="0"/>
        </a:xfrm>
      </p:grpSpPr>
      <p:sp>
        <p:nvSpPr>
          <p:cNvPr id="48"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16" name="Content Placeholder 2"/>
          <p:cNvSpPr>
            <a:spLocks noGrp="1"/>
          </p:cNvSpPr>
          <p:nvPr>
            <p:ph sz="quarter" idx="10"/>
          </p:nvPr>
        </p:nvSpPr>
        <p:spPr>
          <a:xfrm>
            <a:off x="482138" y="1815353"/>
            <a:ext cx="4023360" cy="134739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18" name="Content Placeholder 3"/>
          <p:cNvSpPr>
            <a:spLocks noGrp="1"/>
          </p:cNvSpPr>
          <p:nvPr>
            <p:ph sz="quarter" idx="11"/>
          </p:nvPr>
        </p:nvSpPr>
        <p:spPr>
          <a:xfrm>
            <a:off x="4638502" y="1815353"/>
            <a:ext cx="4023360" cy="134739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20" name="Content Placeholder 4"/>
          <p:cNvSpPr>
            <a:spLocks noGrp="1"/>
          </p:cNvSpPr>
          <p:nvPr>
            <p:ph sz="quarter" idx="12"/>
          </p:nvPr>
        </p:nvSpPr>
        <p:spPr>
          <a:xfrm>
            <a:off x="482138" y="3294530"/>
            <a:ext cx="8179724" cy="2823882"/>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23"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5"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45"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46" name="HeaderTOCPlaceholder"/>
          <p:cNvSpPr txBox="1"/>
          <p:nvPr userDrawn="1">
            <p:custDataLst>
              <p:tags r:id="rId3"/>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49" name="Presentation Disclaimer"/>
          <p:cNvSpPr txBox="1"/>
          <p:nvPr userDrawn="1">
            <p:custDataLst>
              <p:tags r:id="rId4"/>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1" name="Straight Connector 50"/>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0"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31"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7"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2"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21" name="Slide Tags" hidden="1"/>
          <p:cNvSpPr txBox="1"/>
          <p:nvPr userDrawn="1">
            <p:custDataLst>
              <p:tags r:id="rId9"/>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8"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047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53"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34" name="Content Placeholder 2"/>
          <p:cNvSpPr>
            <a:spLocks noGrp="1"/>
          </p:cNvSpPr>
          <p:nvPr>
            <p:ph sz="quarter" idx="24"/>
          </p:nvPr>
        </p:nvSpPr>
        <p:spPr>
          <a:xfrm>
            <a:off x="482138" y="1815353"/>
            <a:ext cx="4023360" cy="2081605"/>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6" name="Content Placeholder 3"/>
          <p:cNvSpPr>
            <a:spLocks noGrp="1"/>
          </p:cNvSpPr>
          <p:nvPr>
            <p:ph sz="quarter" idx="25"/>
          </p:nvPr>
        </p:nvSpPr>
        <p:spPr>
          <a:xfrm>
            <a:off x="4638502" y="1815353"/>
            <a:ext cx="4023360" cy="2081605"/>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38" name="Content Placeholder 4"/>
          <p:cNvSpPr>
            <a:spLocks noGrp="1"/>
          </p:cNvSpPr>
          <p:nvPr>
            <p:ph sz="quarter" idx="26"/>
          </p:nvPr>
        </p:nvSpPr>
        <p:spPr>
          <a:xfrm>
            <a:off x="482138" y="4034118"/>
            <a:ext cx="4023360" cy="2081605"/>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40" name="Content Placeholder 5"/>
          <p:cNvSpPr>
            <a:spLocks noGrp="1"/>
          </p:cNvSpPr>
          <p:nvPr>
            <p:ph sz="quarter" idx="27"/>
          </p:nvPr>
        </p:nvSpPr>
        <p:spPr>
          <a:xfrm>
            <a:off x="4638502" y="4034118"/>
            <a:ext cx="4023360" cy="2081605"/>
          </a:xfrm>
        </p:spPr>
        <p:txBody>
          <a:bodyPr tIns="0" bIns="0"/>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a:p>
        </p:txBody>
      </p:sp>
      <p:sp>
        <p:nvSpPr>
          <p:cNvPr id="29"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31"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50"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51" name="HeaderTOCPlaceholder"/>
          <p:cNvSpPr txBox="1"/>
          <p:nvPr userDrawn="1">
            <p:custDataLst>
              <p:tags r:id="rId3"/>
            </p:custDataLst>
          </p:nvPr>
        </p:nvSpPr>
        <p:spPr>
          <a:xfrm>
            <a:off x="3255818" y="621255"/>
            <a:ext cx="5399467"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54" name="Presentation Disclaimer"/>
          <p:cNvSpPr txBox="1"/>
          <p:nvPr userDrawn="1">
            <p:custDataLst>
              <p:tags r:id="rId4"/>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56" name="Straight Connector 55"/>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4"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6"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33"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27"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21" name="Slide Tags" hidden="1"/>
          <p:cNvSpPr txBox="1"/>
          <p:nvPr userDrawn="1">
            <p:custDataLst>
              <p:tags r:id="rId9"/>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3"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2030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Filepath" hidden="1"/>
          <p:cNvSpPr txBox="1"/>
          <p:nvPr userDrawn="1">
            <p:custDataLst>
              <p:tags r:id="rId1"/>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5" name="Slide Tags" hidden="1"/>
          <p:cNvSpPr txBox="1"/>
          <p:nvPr userDrawn="1">
            <p:custDataLst>
              <p:tags r:id="rId2"/>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spTree>
    <p:extLst>
      <p:ext uri="{BB962C8B-B14F-4D97-AF65-F5344CB8AC3E}">
        <p14:creationId xmlns:p14="http://schemas.microsoft.com/office/powerpoint/2010/main" val="38081290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22" name="Banner Statement"/>
          <p:cNvSpPr>
            <a:spLocks noGrp="1"/>
          </p:cNvSpPr>
          <p:nvPr>
            <p:ph type="title" hasCustomPrompt="1"/>
          </p:nvPr>
        </p:nvSpPr>
        <p:spPr>
          <a:xfrm>
            <a:off x="482138" y="943983"/>
            <a:ext cx="8179724" cy="742278"/>
          </a:xfrm>
        </p:spPr>
        <p:txBody>
          <a:bodyPr vert="horz" lIns="0" tIns="0" rIns="0" bIns="0" rtlCol="0" anchor="t" anchorCtr="0">
            <a:noAutofit/>
          </a:bodyPr>
          <a:lstStyle>
            <a:lvl1pPr algn="l" defTabSz="899010" rtl="0" eaLnBrk="1" latinLnBrk="0" hangingPunct="1">
              <a:spcBef>
                <a:spcPct val="0"/>
              </a:spcBef>
              <a:buNone/>
              <a:defRPr lang="en-GB" sz="1588" b="1" i="1" kern="1200" baseline="0" noProof="0" dirty="0">
                <a:solidFill>
                  <a:schemeClr val="tx2"/>
                </a:solidFill>
                <a:latin typeface="+mj-lt"/>
                <a:ea typeface="+mj-ea"/>
                <a:cs typeface="+mj-cs"/>
              </a:defRPr>
            </a:lvl1pPr>
          </a:lstStyle>
          <a:p>
            <a:pPr lvl="0" algn="l" defTabSz="899010" rtl="0" eaLnBrk="1" latinLnBrk="0" hangingPunct="1">
              <a:spcBef>
                <a:spcPct val="0"/>
              </a:spcBef>
              <a:buNone/>
            </a:pPr>
            <a:r>
              <a:rPr lang="nb-NO" noProof="0" dirty="0" smtClean="0"/>
              <a:t>Insert banner statement here</a:t>
            </a:r>
            <a:endParaRPr lang="nb-NO" dirty="0"/>
          </a:p>
        </p:txBody>
      </p:sp>
      <p:sp>
        <p:nvSpPr>
          <p:cNvPr id="12" name="HeaderTOCPlaceholder"/>
          <p:cNvSpPr txBox="1"/>
          <p:nvPr userDrawn="1">
            <p:custDataLst>
              <p:tags r:id="rId1"/>
            </p:custDataLst>
          </p:nvPr>
        </p:nvSpPr>
        <p:spPr>
          <a:xfrm>
            <a:off x="3255817"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cxnSp>
        <p:nvCxnSpPr>
          <p:cNvPr id="21" name="Straight Connector 20"/>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8" name="Slide Tags" hidden="1"/>
          <p:cNvSpPr txBox="1"/>
          <p:nvPr userDrawn="1">
            <p:custDataLst>
              <p:tags r:id="rId2"/>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13"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1793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Header Footer Only">
    <p:spTree>
      <p:nvGrpSpPr>
        <p:cNvPr id="1" name=""/>
        <p:cNvGrpSpPr/>
        <p:nvPr/>
      </p:nvGrpSpPr>
      <p:grpSpPr>
        <a:xfrm>
          <a:off x="0" y="0"/>
          <a:ext cx="0" cy="0"/>
          <a:chOff x="0" y="0"/>
          <a:chExt cx="0" cy="0"/>
        </a:xfrm>
      </p:grpSpPr>
      <p:sp>
        <p:nvSpPr>
          <p:cNvPr id="7"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8"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12"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13" name="HeaderTOCPlaceholder"/>
          <p:cNvSpPr txBox="1"/>
          <p:nvPr userDrawn="1">
            <p:custDataLst>
              <p:tags r:id="rId3"/>
            </p:custDataLst>
          </p:nvPr>
        </p:nvSpPr>
        <p:spPr>
          <a:xfrm>
            <a:off x="3255817"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0" name="Presentation Disclaimer"/>
          <p:cNvSpPr txBox="1"/>
          <p:nvPr userDrawn="1">
            <p:custDataLst>
              <p:tags r:id="rId4"/>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2" name="Straight Connector 21"/>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18"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10"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6"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7" name="Slide Tags" hidden="1"/>
          <p:cNvSpPr txBox="1"/>
          <p:nvPr userDrawn="1">
            <p:custDataLst>
              <p:tags r:id="rId9"/>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1"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7391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tro Only">
    <p:spTree>
      <p:nvGrpSpPr>
        <p:cNvPr id="1" name=""/>
        <p:cNvGrpSpPr/>
        <p:nvPr/>
      </p:nvGrpSpPr>
      <p:grpSpPr>
        <a:xfrm>
          <a:off x="0" y="0"/>
          <a:ext cx="0" cy="0"/>
          <a:chOff x="0" y="0"/>
          <a:chExt cx="0" cy="0"/>
        </a:xfrm>
      </p:grpSpPr>
      <p:sp>
        <p:nvSpPr>
          <p:cNvPr id="7"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8"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12"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13" name="HeaderTOCPlaceholder"/>
          <p:cNvSpPr txBox="1"/>
          <p:nvPr userDrawn="1">
            <p:custDataLst>
              <p:tags r:id="rId3"/>
            </p:custDataLst>
          </p:nvPr>
        </p:nvSpPr>
        <p:spPr>
          <a:xfrm>
            <a:off x="3255817"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0" name="Presentation Disclaimer"/>
          <p:cNvSpPr txBox="1"/>
          <p:nvPr userDrawn="1">
            <p:custDataLst>
              <p:tags r:id="rId4"/>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2" name="Straight Connector 21"/>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10" name="Draft stamp"/>
          <p:cNvSpPr txBox="1"/>
          <p:nvPr userDrawn="1">
            <p:custDataLst>
              <p:tags r:id="rId6"/>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6" name="Date/Filepath" hidden="1"/>
          <p:cNvSpPr txBox="1"/>
          <p:nvPr userDrawn="1">
            <p:custDataLst>
              <p:tags r:id="rId7"/>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7" name="Slide Tags" hidden="1"/>
          <p:cNvSpPr txBox="1"/>
          <p:nvPr userDrawn="1">
            <p:custDataLst>
              <p:tags r:id="rId8"/>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15"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6152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ection Divider Title"/>
          <p:cNvSpPr>
            <a:spLocks noGrp="1"/>
          </p:cNvSpPr>
          <p:nvPr>
            <p:ph type="title" hasCustomPrompt="1"/>
            <p:custDataLst>
              <p:tags r:id="rId1"/>
            </p:custDataLst>
          </p:nvPr>
        </p:nvSpPr>
        <p:spPr>
          <a:xfrm>
            <a:off x="481092" y="886235"/>
            <a:ext cx="2628295" cy="1303525"/>
          </a:xfrm>
        </p:spPr>
        <p:txBody>
          <a:bodyPr wrap="square" tIns="0" bIns="0" anchor="t">
            <a:spAutoFit/>
          </a:bodyPr>
          <a:lstStyle>
            <a:lvl1pPr algn="l">
              <a:defRPr sz="2824" b="1" i="1" cap="none">
                <a:solidFill>
                  <a:schemeClr val="tx2"/>
                </a:solidFill>
              </a:defRPr>
            </a:lvl1pPr>
          </a:lstStyle>
          <a:p>
            <a:r>
              <a:rPr lang="nb-NO" noProof="0" dirty="0" smtClean="0"/>
              <a:t>Click to add Section Divider Title</a:t>
            </a:r>
            <a:endParaRPr lang="nb-NO" noProof="0" dirty="0"/>
          </a:p>
        </p:txBody>
      </p:sp>
      <p:sp>
        <p:nvSpPr>
          <p:cNvPr id="25" name="DividerTOCPlaceholder"/>
          <p:cNvSpPr txBox="1"/>
          <p:nvPr userDrawn="1">
            <p:custDataLst>
              <p:tags r:id="rId2"/>
            </p:custDataLst>
          </p:nvPr>
        </p:nvSpPr>
        <p:spPr>
          <a:xfrm>
            <a:off x="3262909" y="908471"/>
            <a:ext cx="5403273" cy="5209941"/>
          </a:xfrm>
          <a:prstGeom prst="rect">
            <a:avLst/>
          </a:prstGeom>
          <a:noFill/>
          <a:ln>
            <a:noFill/>
          </a:ln>
        </p:spPr>
        <p:txBody>
          <a:bodyPr wrap="square" lIns="0" tIns="0" rIns="0" bIns="0" rtlCol="0">
            <a:noAutofit/>
          </a:bodyPr>
          <a:lstStyle/>
          <a:p>
            <a:pPr defTabSz="899010"/>
            <a:endParaRPr lang="nb-NO" sz="971" kern="1200" noProof="1" smtClean="0">
              <a:latin typeface="Georgia" pitchFamily="18" charset="0"/>
              <a:ea typeface="+mn-ea"/>
              <a:cs typeface="Arial" pitchFamily="34" charset="0"/>
            </a:endParaRPr>
          </a:p>
        </p:txBody>
      </p:sp>
      <p:sp>
        <p:nvSpPr>
          <p:cNvPr id="18"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19" name="Report Date"/>
          <p:cNvSpPr txBox="1"/>
          <p:nvPr userDrawn="1">
            <p:custDataLst>
              <p:tags r:id="rId3"/>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3" name="Page Number"/>
          <p:cNvSpPr txBox="1"/>
          <p:nvPr userDrawn="1">
            <p:custDataLst>
              <p:tags r:id="rId4"/>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4" name="HeaderTOCPlaceholder"/>
          <p:cNvSpPr txBox="1"/>
          <p:nvPr userDrawn="1">
            <p:custDataLst>
              <p:tags r:id="rId5"/>
            </p:custDataLst>
          </p:nvPr>
        </p:nvSpPr>
        <p:spPr>
          <a:xfrm>
            <a:off x="3255817"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6" name="Presentation Disclaimer"/>
          <p:cNvSpPr txBox="1"/>
          <p:nvPr userDrawn="1">
            <p:custDataLst>
              <p:tags r:id="rId6"/>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8" name="Straight Connector 27"/>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Section Footer"/>
          <p:cNvSpPr txBox="1"/>
          <p:nvPr userDrawn="1">
            <p:custDataLst>
              <p:tags r:id="rId7"/>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9" name="Section Header"/>
          <p:cNvSpPr txBox="1"/>
          <p:nvPr userDrawn="1">
            <p:custDataLst>
              <p:tags r:id="rId8"/>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1" name="Draft stamp"/>
          <p:cNvSpPr txBox="1"/>
          <p:nvPr userDrawn="1">
            <p:custDataLst>
              <p:tags r:id="rId9"/>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14" name="Date/Filepath" hidden="1"/>
          <p:cNvSpPr txBox="1"/>
          <p:nvPr userDrawn="1">
            <p:custDataLst>
              <p:tags r:id="rId10"/>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1" name="Slide Tags" hidden="1"/>
          <p:cNvSpPr txBox="1"/>
          <p:nvPr userDrawn="1">
            <p:custDataLst>
              <p:tags r:id="rId11"/>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0"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247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2" name="Appendix Divider Title"/>
          <p:cNvSpPr>
            <a:spLocks noGrp="1"/>
          </p:cNvSpPr>
          <p:nvPr>
            <p:ph type="title" hasCustomPrompt="1"/>
            <p:custDataLst>
              <p:tags r:id="rId1"/>
            </p:custDataLst>
          </p:nvPr>
        </p:nvSpPr>
        <p:spPr>
          <a:xfrm>
            <a:off x="482138" y="886235"/>
            <a:ext cx="2635135" cy="1303525"/>
          </a:xfrm>
        </p:spPr>
        <p:txBody>
          <a:bodyPr wrap="square" tIns="0" bIns="0" anchor="t">
            <a:spAutoFit/>
          </a:bodyPr>
          <a:lstStyle>
            <a:lvl1pPr algn="l">
              <a:defRPr sz="2824" b="1" i="1" cap="none" baseline="0">
                <a:latin typeface="+mj-lt"/>
              </a:defRPr>
            </a:lvl1pPr>
          </a:lstStyle>
          <a:p>
            <a:r>
              <a:rPr lang="nb-NO" noProof="0" dirty="0" smtClean="0"/>
              <a:t>Click to add Appendix Divider Title</a:t>
            </a:r>
            <a:endParaRPr lang="nb-NO" noProof="0" dirty="0"/>
          </a:p>
        </p:txBody>
      </p:sp>
      <p:sp>
        <p:nvSpPr>
          <p:cNvPr id="18" name="DividerTOCPlaceholder"/>
          <p:cNvSpPr txBox="1"/>
          <p:nvPr userDrawn="1">
            <p:custDataLst>
              <p:tags r:id="rId2"/>
            </p:custDataLst>
          </p:nvPr>
        </p:nvSpPr>
        <p:spPr>
          <a:xfrm>
            <a:off x="3262909" y="908470"/>
            <a:ext cx="5403273" cy="5209412"/>
          </a:xfrm>
          <a:prstGeom prst="rect">
            <a:avLst/>
          </a:prstGeom>
          <a:noFill/>
          <a:ln>
            <a:noFill/>
          </a:ln>
        </p:spPr>
        <p:txBody>
          <a:bodyPr wrap="square" lIns="0" tIns="0" rIns="0" bIns="0" rtlCol="0">
            <a:noAutofit/>
          </a:bodyPr>
          <a:lstStyle/>
          <a:p>
            <a:pPr defTabSz="899010"/>
            <a:endParaRPr lang="nb-NO" sz="971" kern="1200" noProof="1" smtClean="0">
              <a:latin typeface="Georgia" pitchFamily="18" charset="0"/>
              <a:ea typeface="+mn-ea"/>
              <a:cs typeface="Arial" pitchFamily="34" charset="0"/>
            </a:endParaRPr>
          </a:p>
        </p:txBody>
      </p:sp>
      <p:sp>
        <p:nvSpPr>
          <p:cNvPr id="20"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21" name="Report Date"/>
          <p:cNvSpPr txBox="1"/>
          <p:nvPr userDrawn="1">
            <p:custDataLst>
              <p:tags r:id="rId3"/>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5" name="Page Number"/>
          <p:cNvSpPr txBox="1"/>
          <p:nvPr userDrawn="1">
            <p:custDataLst>
              <p:tags r:id="rId4"/>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6" name="HeaderTOCPlaceholder"/>
          <p:cNvSpPr txBox="1"/>
          <p:nvPr userDrawn="1">
            <p:custDataLst>
              <p:tags r:id="rId5"/>
            </p:custDataLst>
          </p:nvPr>
        </p:nvSpPr>
        <p:spPr>
          <a:xfrm>
            <a:off x="3255817"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7" name="Presentation Disclaimer"/>
          <p:cNvSpPr txBox="1"/>
          <p:nvPr userDrawn="1">
            <p:custDataLst>
              <p:tags r:id="rId6"/>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9" name="Straight Connector 28"/>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Section Footer"/>
          <p:cNvSpPr txBox="1"/>
          <p:nvPr userDrawn="1">
            <p:custDataLst>
              <p:tags r:id="rId7"/>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19" name="Section Header"/>
          <p:cNvSpPr txBox="1"/>
          <p:nvPr userDrawn="1">
            <p:custDataLst>
              <p:tags r:id="rId8"/>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3" name="Draft stamp"/>
          <p:cNvSpPr txBox="1"/>
          <p:nvPr userDrawn="1">
            <p:custDataLst>
              <p:tags r:id="rId9"/>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17" name="Date/Filepath" hidden="1"/>
          <p:cNvSpPr txBox="1"/>
          <p:nvPr userDrawn="1">
            <p:custDataLst>
              <p:tags r:id="rId10"/>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6" name="Slide Tags" hidden="1"/>
          <p:cNvSpPr txBox="1"/>
          <p:nvPr userDrawn="1">
            <p:custDataLst>
              <p:tags r:id="rId11"/>
            </p:custDataLst>
          </p:nvPr>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8"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6839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t a glance">
    <p:spTree>
      <p:nvGrpSpPr>
        <p:cNvPr id="1" name=""/>
        <p:cNvGrpSpPr/>
        <p:nvPr/>
      </p:nvGrpSpPr>
      <p:grpSpPr>
        <a:xfrm>
          <a:off x="0" y="0"/>
          <a:ext cx="0" cy="0"/>
          <a:chOff x="0" y="0"/>
          <a:chExt cx="0" cy="0"/>
        </a:xfrm>
      </p:grpSpPr>
      <p:sp>
        <p:nvSpPr>
          <p:cNvPr id="13" name="Banner"/>
          <p:cNvSpPr>
            <a:spLocks noGrp="1"/>
          </p:cNvSpPr>
          <p:nvPr>
            <p:ph type="title" hasCustomPrompt="1"/>
          </p:nvPr>
        </p:nvSpPr>
        <p:spPr>
          <a:xfrm>
            <a:off x="482138" y="941294"/>
            <a:ext cx="2635135" cy="742278"/>
          </a:xfrm>
        </p:spPr>
        <p:txBody>
          <a:bodyPr wrap="square" tIns="0" bIns="0" anchor="t">
            <a:noAutofit/>
          </a:bodyPr>
          <a:lstStyle>
            <a:lvl1pPr algn="l">
              <a:defRPr sz="1324" b="1" i="0" cap="none">
                <a:solidFill>
                  <a:schemeClr val="tx2"/>
                </a:solidFill>
              </a:defRPr>
            </a:lvl1pPr>
          </a:lstStyle>
          <a:p>
            <a:r>
              <a:rPr lang="nb-NO" noProof="0" dirty="0" smtClean="0"/>
              <a:t>At a glance</a:t>
            </a:r>
            <a:endParaRPr lang="nb-NO" noProof="0" dirty="0"/>
          </a:p>
        </p:txBody>
      </p:sp>
      <p:sp>
        <p:nvSpPr>
          <p:cNvPr id="17" name="Text Placeholder"/>
          <p:cNvSpPr>
            <a:spLocks noGrp="1"/>
          </p:cNvSpPr>
          <p:nvPr>
            <p:ph type="body" sz="quarter" idx="30" hasCustomPrompt="1"/>
          </p:nvPr>
        </p:nvSpPr>
        <p:spPr>
          <a:xfrm>
            <a:off x="3259637" y="941293"/>
            <a:ext cx="5402225" cy="742278"/>
          </a:xfrm>
        </p:spPr>
        <p:txBody>
          <a:bodyPr vert="horz" lIns="0" tIns="0" rIns="0" bIns="0" rtlCol="0">
            <a:noAutofit/>
          </a:bodyPr>
          <a:lstStyle>
            <a:lvl1pPr marL="0" marR="0" indent="0" algn="l" defTabSz="899010" rtl="0" eaLnBrk="1" fontAlgn="base" latinLnBrk="0" hangingPunct="1">
              <a:lnSpc>
                <a:spcPct val="100000"/>
              </a:lnSpc>
              <a:spcBef>
                <a:spcPct val="0"/>
              </a:spcBef>
              <a:spcAft>
                <a:spcPts val="0"/>
              </a:spcAft>
              <a:buClr>
                <a:srgbClr val="000000"/>
              </a:buClr>
              <a:buSzTx/>
              <a:buFont typeface="Wingdings" pitchFamily="2" charset="2"/>
              <a:buNone/>
              <a:tabLst/>
              <a:defRPr lang="en-GB" sz="971" b="0" i="1" kern="1200" noProof="0" dirty="0" smtClean="0">
                <a:solidFill>
                  <a:schemeClr val="tx2"/>
                </a:solidFill>
                <a:latin typeface="Georgia" pitchFamily="18" charset="0"/>
                <a:ea typeface="+mn-ea"/>
                <a:cs typeface="+mn-cs"/>
              </a:defRPr>
            </a:lvl1pPr>
          </a:lstStyle>
          <a:p>
            <a:pPr lvl="0" algn="l" defTabSz="899010" rtl="0" eaLnBrk="1" latinLnBrk="0" hangingPunct="1">
              <a:spcBef>
                <a:spcPct val="0"/>
              </a:spcBef>
              <a:buNone/>
            </a:pPr>
            <a:r>
              <a:rPr lang="nb-NO" dirty="0" smtClean="0"/>
              <a:t>PwC view – Insert text here</a:t>
            </a:r>
          </a:p>
        </p:txBody>
      </p:sp>
      <p:sp>
        <p:nvSpPr>
          <p:cNvPr id="18"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19"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3"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6" name="Presentation Disclaimer"/>
          <p:cNvSpPr txBox="1"/>
          <p:nvPr userDrawn="1">
            <p:custDataLst>
              <p:tags r:id="rId3"/>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8" name="Straight Connector 27"/>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0" name="HeaderTOCPlaceholder"/>
          <p:cNvSpPr txBox="1"/>
          <p:nvPr userDrawn="1">
            <p:custDataLst>
              <p:tags r:id="rId4"/>
            </p:custDataLst>
          </p:nvPr>
        </p:nvSpPr>
        <p:spPr>
          <a:xfrm>
            <a:off x="3258589"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4"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5"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1"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14"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1" name="Slide Tags" hidden="1"/>
          <p:cNvSpPr txBox="1"/>
          <p:nvPr userDrawn="1"/>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2"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49345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t a glance Content: Three">
    <p:spTree>
      <p:nvGrpSpPr>
        <p:cNvPr id="1" name=""/>
        <p:cNvGrpSpPr/>
        <p:nvPr/>
      </p:nvGrpSpPr>
      <p:grpSpPr>
        <a:xfrm>
          <a:off x="0" y="0"/>
          <a:ext cx="0" cy="0"/>
          <a:chOff x="0" y="0"/>
          <a:chExt cx="0" cy="0"/>
        </a:xfrm>
      </p:grpSpPr>
      <p:sp>
        <p:nvSpPr>
          <p:cNvPr id="13" name="Banner"/>
          <p:cNvSpPr>
            <a:spLocks noGrp="1"/>
          </p:cNvSpPr>
          <p:nvPr>
            <p:ph type="title" hasCustomPrompt="1"/>
          </p:nvPr>
        </p:nvSpPr>
        <p:spPr>
          <a:xfrm>
            <a:off x="482138" y="941294"/>
            <a:ext cx="2635135" cy="742278"/>
          </a:xfrm>
        </p:spPr>
        <p:txBody>
          <a:bodyPr wrap="square" tIns="0" bIns="0" anchor="t">
            <a:noAutofit/>
          </a:bodyPr>
          <a:lstStyle>
            <a:lvl1pPr algn="l">
              <a:defRPr sz="1324" b="1" i="0" cap="none">
                <a:solidFill>
                  <a:schemeClr val="tx2"/>
                </a:solidFill>
                <a:latin typeface="+mj-lt"/>
                <a:cs typeface="Arial"/>
              </a:defRPr>
            </a:lvl1pPr>
          </a:lstStyle>
          <a:p>
            <a:r>
              <a:rPr lang="nb-NO" noProof="0" dirty="0" smtClean="0"/>
              <a:t>At a glance – our views</a:t>
            </a:r>
            <a:endParaRPr lang="nb-NO" noProof="0" dirty="0"/>
          </a:p>
        </p:txBody>
      </p:sp>
      <p:sp>
        <p:nvSpPr>
          <p:cNvPr id="17" name="Text Placeholder"/>
          <p:cNvSpPr>
            <a:spLocks noGrp="1"/>
          </p:cNvSpPr>
          <p:nvPr>
            <p:ph type="body" sz="quarter" idx="30" hasCustomPrompt="1"/>
          </p:nvPr>
        </p:nvSpPr>
        <p:spPr>
          <a:xfrm>
            <a:off x="3259636" y="941293"/>
            <a:ext cx="5403273" cy="742278"/>
          </a:xfrm>
        </p:spPr>
        <p:txBody>
          <a:bodyPr vert="horz" lIns="0" tIns="0" rIns="0" bIns="0" rtlCol="0">
            <a:noAutofit/>
          </a:bodyPr>
          <a:lstStyle>
            <a:lvl1pPr marL="0" marR="0" indent="0" algn="l" defTabSz="899010" rtl="0" eaLnBrk="1" fontAlgn="base" latinLnBrk="0" hangingPunct="1">
              <a:lnSpc>
                <a:spcPct val="100000"/>
              </a:lnSpc>
              <a:spcBef>
                <a:spcPct val="0"/>
              </a:spcBef>
              <a:spcAft>
                <a:spcPts val="0"/>
              </a:spcAft>
              <a:buClr>
                <a:srgbClr val="000000"/>
              </a:buClr>
              <a:buSzTx/>
              <a:buFont typeface="Wingdings" pitchFamily="2" charset="2"/>
              <a:buNone/>
              <a:tabLst/>
              <a:defRPr lang="en-GB" sz="971" b="0" i="1" kern="1200" noProof="0" dirty="0" smtClean="0">
                <a:solidFill>
                  <a:schemeClr val="tx2"/>
                </a:solidFill>
                <a:latin typeface="Georgia" pitchFamily="18" charset="0"/>
                <a:ea typeface="+mn-ea"/>
                <a:cs typeface="+mn-cs"/>
              </a:defRPr>
            </a:lvl1pPr>
          </a:lstStyle>
          <a:p>
            <a:pPr lvl="0" algn="l" defTabSz="899010" rtl="0" eaLnBrk="1" latinLnBrk="0" hangingPunct="1">
              <a:spcBef>
                <a:spcPct val="0"/>
              </a:spcBef>
              <a:buNone/>
            </a:pPr>
            <a:r>
              <a:rPr lang="nb-NO" dirty="0" smtClean="0"/>
              <a:t>Insert text here</a:t>
            </a:r>
          </a:p>
        </p:txBody>
      </p:sp>
      <p:sp>
        <p:nvSpPr>
          <p:cNvPr id="22" name="Content Placeholder 2"/>
          <p:cNvSpPr>
            <a:spLocks noGrp="1"/>
          </p:cNvSpPr>
          <p:nvPr>
            <p:ph sz="quarter" idx="31"/>
          </p:nvPr>
        </p:nvSpPr>
        <p:spPr>
          <a:xfrm>
            <a:off x="482138" y="1815353"/>
            <a:ext cx="2635135" cy="4308438"/>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1" name="Content Placeholder 3"/>
          <p:cNvSpPr>
            <a:spLocks noGrp="1"/>
          </p:cNvSpPr>
          <p:nvPr>
            <p:ph sz="quarter" idx="32"/>
          </p:nvPr>
        </p:nvSpPr>
        <p:spPr>
          <a:xfrm>
            <a:off x="3258589" y="1815353"/>
            <a:ext cx="2635135" cy="4308438"/>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3" name="Content Placeholder 4"/>
          <p:cNvSpPr>
            <a:spLocks noGrp="1"/>
          </p:cNvSpPr>
          <p:nvPr>
            <p:ph sz="quarter" idx="33"/>
          </p:nvPr>
        </p:nvSpPr>
        <p:spPr>
          <a:xfrm>
            <a:off x="6026727" y="1815353"/>
            <a:ext cx="2635135" cy="4308438"/>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18"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19"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3"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6" name="Presentation Disclaimer"/>
          <p:cNvSpPr txBox="1"/>
          <p:nvPr userDrawn="1">
            <p:custDataLst>
              <p:tags r:id="rId3"/>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8" name="Straight Connector 27"/>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0" name="HeaderTOCPlaceholder"/>
          <p:cNvSpPr txBox="1"/>
          <p:nvPr userDrawn="1">
            <p:custDataLst>
              <p:tags r:id="rId4"/>
            </p:custDataLst>
          </p:nvPr>
        </p:nvSpPr>
        <p:spPr>
          <a:xfrm>
            <a:off x="3258589"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4"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5"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1"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14"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1" name="Slide Tags" hidden="1"/>
          <p:cNvSpPr txBox="1"/>
          <p:nvPr userDrawn="1"/>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7"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519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t a glance Content: Six">
    <p:spTree>
      <p:nvGrpSpPr>
        <p:cNvPr id="1" name=""/>
        <p:cNvGrpSpPr/>
        <p:nvPr/>
      </p:nvGrpSpPr>
      <p:grpSpPr>
        <a:xfrm>
          <a:off x="0" y="0"/>
          <a:ext cx="0" cy="0"/>
          <a:chOff x="0" y="0"/>
          <a:chExt cx="0" cy="0"/>
        </a:xfrm>
      </p:grpSpPr>
      <p:sp>
        <p:nvSpPr>
          <p:cNvPr id="13" name="Banner"/>
          <p:cNvSpPr>
            <a:spLocks noGrp="1"/>
          </p:cNvSpPr>
          <p:nvPr>
            <p:ph type="title" hasCustomPrompt="1"/>
          </p:nvPr>
        </p:nvSpPr>
        <p:spPr>
          <a:xfrm>
            <a:off x="482138" y="941294"/>
            <a:ext cx="2635135" cy="742278"/>
          </a:xfrm>
        </p:spPr>
        <p:txBody>
          <a:bodyPr wrap="square" tIns="0" bIns="0" anchor="t">
            <a:noAutofit/>
          </a:bodyPr>
          <a:lstStyle>
            <a:lvl1pPr algn="l">
              <a:defRPr sz="1324" b="1" i="0" cap="none">
                <a:solidFill>
                  <a:schemeClr val="tx2"/>
                </a:solidFill>
              </a:defRPr>
            </a:lvl1pPr>
          </a:lstStyle>
          <a:p>
            <a:r>
              <a:rPr lang="nb-NO" noProof="0" dirty="0" smtClean="0"/>
              <a:t>At a glance – our views</a:t>
            </a:r>
            <a:endParaRPr lang="nb-NO" noProof="0" dirty="0"/>
          </a:p>
        </p:txBody>
      </p:sp>
      <p:sp>
        <p:nvSpPr>
          <p:cNvPr id="17" name="Text Placeholder"/>
          <p:cNvSpPr>
            <a:spLocks noGrp="1"/>
          </p:cNvSpPr>
          <p:nvPr>
            <p:ph type="body" sz="quarter" idx="30" hasCustomPrompt="1"/>
          </p:nvPr>
        </p:nvSpPr>
        <p:spPr>
          <a:xfrm>
            <a:off x="3259636" y="941293"/>
            <a:ext cx="5403273" cy="742278"/>
          </a:xfrm>
        </p:spPr>
        <p:txBody>
          <a:bodyPr vert="horz" lIns="0" tIns="0" rIns="0" bIns="0" rtlCol="0">
            <a:noAutofit/>
          </a:bodyPr>
          <a:lstStyle>
            <a:lvl1pPr marL="0" marR="0" indent="0" algn="l" defTabSz="899010" rtl="0" eaLnBrk="1" fontAlgn="base" latinLnBrk="0" hangingPunct="1">
              <a:lnSpc>
                <a:spcPct val="100000"/>
              </a:lnSpc>
              <a:spcBef>
                <a:spcPct val="0"/>
              </a:spcBef>
              <a:spcAft>
                <a:spcPts val="0"/>
              </a:spcAft>
              <a:buClr>
                <a:srgbClr val="000000"/>
              </a:buClr>
              <a:buSzTx/>
              <a:buFont typeface="Wingdings" pitchFamily="2" charset="2"/>
              <a:buNone/>
              <a:tabLst/>
              <a:defRPr lang="en-GB" sz="971" b="0" i="1" kern="1200" noProof="0" dirty="0" smtClean="0">
                <a:solidFill>
                  <a:schemeClr val="tx2"/>
                </a:solidFill>
                <a:latin typeface="Georgia" pitchFamily="18" charset="0"/>
                <a:ea typeface="+mn-ea"/>
                <a:cs typeface="+mn-cs"/>
              </a:defRPr>
            </a:lvl1pPr>
          </a:lstStyle>
          <a:p>
            <a:pPr lvl="0" algn="l" defTabSz="899010" rtl="0" eaLnBrk="1" latinLnBrk="0" hangingPunct="1">
              <a:spcBef>
                <a:spcPct val="0"/>
              </a:spcBef>
              <a:buNone/>
            </a:pPr>
            <a:r>
              <a:rPr lang="nb-NO" dirty="0" smtClean="0"/>
              <a:t>Insert text here</a:t>
            </a:r>
          </a:p>
        </p:txBody>
      </p:sp>
      <p:sp>
        <p:nvSpPr>
          <p:cNvPr id="22" name="Content Placeholder 2"/>
          <p:cNvSpPr>
            <a:spLocks noGrp="1"/>
          </p:cNvSpPr>
          <p:nvPr>
            <p:ph sz="quarter" idx="31"/>
          </p:nvPr>
        </p:nvSpPr>
        <p:spPr>
          <a:xfrm>
            <a:off x="482138" y="1815353"/>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1" name="Content Placeholder 3"/>
          <p:cNvSpPr>
            <a:spLocks noGrp="1"/>
          </p:cNvSpPr>
          <p:nvPr>
            <p:ph sz="quarter" idx="32"/>
          </p:nvPr>
        </p:nvSpPr>
        <p:spPr>
          <a:xfrm>
            <a:off x="3258588" y="1815353"/>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3" name="Content Placeholder 4"/>
          <p:cNvSpPr>
            <a:spLocks noGrp="1"/>
          </p:cNvSpPr>
          <p:nvPr>
            <p:ph sz="quarter" idx="33"/>
          </p:nvPr>
        </p:nvSpPr>
        <p:spPr>
          <a:xfrm>
            <a:off x="6026726" y="1815353"/>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6" name="Content Placeholder 5"/>
          <p:cNvSpPr>
            <a:spLocks noGrp="1"/>
          </p:cNvSpPr>
          <p:nvPr>
            <p:ph sz="quarter" idx="34"/>
          </p:nvPr>
        </p:nvSpPr>
        <p:spPr>
          <a:xfrm>
            <a:off x="482138" y="4034118"/>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38" name="Content Placeholder 6"/>
          <p:cNvSpPr>
            <a:spLocks noGrp="1"/>
          </p:cNvSpPr>
          <p:nvPr>
            <p:ph sz="quarter" idx="35"/>
          </p:nvPr>
        </p:nvSpPr>
        <p:spPr>
          <a:xfrm>
            <a:off x="3258588" y="4034118"/>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40" name="Content Placeholder 7"/>
          <p:cNvSpPr>
            <a:spLocks noGrp="1"/>
          </p:cNvSpPr>
          <p:nvPr>
            <p:ph sz="quarter" idx="36"/>
          </p:nvPr>
        </p:nvSpPr>
        <p:spPr>
          <a:xfrm>
            <a:off x="6026726" y="4034118"/>
            <a:ext cx="2635135" cy="2081605"/>
          </a:xfrm>
        </p:spPr>
        <p:txBody>
          <a:bodyPr/>
          <a:lstStyle/>
          <a:p>
            <a:pPr lvl="0"/>
            <a:r>
              <a:rPr lang="nb-NO" altLang="ko-KR" dirty="0" err="1" smtClean="0"/>
              <a:t>Click</a:t>
            </a:r>
            <a:r>
              <a:rPr lang="nb-NO" altLang="ko-KR" dirty="0" smtClean="0"/>
              <a:t> to </a:t>
            </a:r>
            <a:r>
              <a:rPr lang="nb-NO" altLang="ko-KR" dirty="0" err="1" smtClean="0"/>
              <a:t>edit</a:t>
            </a:r>
            <a:r>
              <a:rPr lang="nb-NO" altLang="ko-KR" dirty="0" smtClean="0"/>
              <a:t> Master </a:t>
            </a:r>
            <a:r>
              <a:rPr lang="nb-NO" altLang="ko-KR" dirty="0" err="1" smtClean="0"/>
              <a:t>text</a:t>
            </a:r>
            <a:r>
              <a:rPr lang="nb-NO" altLang="ko-KR" dirty="0" smtClean="0"/>
              <a:t> styles</a:t>
            </a:r>
          </a:p>
          <a:p>
            <a:pPr lvl="1"/>
            <a:r>
              <a:rPr lang="nb-NO" altLang="ko-KR" dirty="0" smtClean="0"/>
              <a:t>Second </a:t>
            </a:r>
            <a:r>
              <a:rPr lang="nb-NO" altLang="ko-KR" dirty="0" err="1" smtClean="0"/>
              <a:t>level</a:t>
            </a:r>
            <a:endParaRPr lang="nb-NO" altLang="ko-KR" dirty="0" smtClean="0"/>
          </a:p>
          <a:p>
            <a:pPr lvl="2"/>
            <a:r>
              <a:rPr lang="nb-NO" altLang="ko-KR" dirty="0" smtClean="0"/>
              <a:t>Third </a:t>
            </a:r>
            <a:r>
              <a:rPr lang="nb-NO" altLang="ko-KR" dirty="0" err="1" smtClean="0"/>
              <a:t>level</a:t>
            </a:r>
            <a:endParaRPr lang="nb-NO" altLang="ko-KR" dirty="0" smtClean="0"/>
          </a:p>
          <a:p>
            <a:pPr lvl="3"/>
            <a:r>
              <a:rPr lang="nb-NO" altLang="ko-KR" dirty="0" err="1" smtClean="0"/>
              <a:t>Fourth</a:t>
            </a:r>
            <a:r>
              <a:rPr lang="nb-NO" altLang="ko-KR" dirty="0" smtClean="0"/>
              <a:t> </a:t>
            </a:r>
            <a:r>
              <a:rPr lang="nb-NO" altLang="ko-KR" dirty="0" err="1" smtClean="0"/>
              <a:t>level</a:t>
            </a:r>
            <a:endParaRPr lang="nb-NO" altLang="ko-KR" dirty="0" smtClean="0"/>
          </a:p>
          <a:p>
            <a:pPr lvl="4"/>
            <a:r>
              <a:rPr lang="nb-NO" altLang="ko-KR" dirty="0" smtClean="0"/>
              <a:t>Fifth </a:t>
            </a:r>
            <a:r>
              <a:rPr lang="nb-NO" altLang="ko-KR" dirty="0" err="1" smtClean="0"/>
              <a:t>level</a:t>
            </a:r>
            <a:endParaRPr lang="nb-NO" dirty="0"/>
          </a:p>
        </p:txBody>
      </p:sp>
      <p:sp>
        <p:nvSpPr>
          <p:cNvPr id="18" name="PwC Text"/>
          <p:cNvSpPr txBox="1"/>
          <p:nvPr userDrawn="1"/>
        </p:nvSpPr>
        <p:spPr>
          <a:xfrm>
            <a:off x="482138" y="6454589"/>
            <a:ext cx="249382" cy="94550"/>
          </a:xfrm>
          <a:prstGeom prst="rect">
            <a:avLst/>
          </a:prstGeom>
          <a:noFill/>
        </p:spPr>
        <p:txBody>
          <a:bodyPr vert="horz" wrap="none" lIns="0" tIns="0" rIns="0" bIns="0" rtlCol="0" anchor="t" anchorCtr="0">
            <a:noAutofit/>
          </a:bodyPr>
          <a:lstStyle/>
          <a:p>
            <a:pPr defTabSz="899010">
              <a:lnSpc>
                <a:spcPts val="882"/>
              </a:lnSpc>
            </a:pPr>
            <a:r>
              <a:rPr lang="nb-NO" sz="794" kern="1200" noProof="1" smtClean="0">
                <a:ea typeface="+mn-ea"/>
                <a:cs typeface="Arial" pitchFamily="34" charset="0"/>
              </a:rPr>
              <a:t>PwC</a:t>
            </a:r>
            <a:endParaRPr lang="nb-NO" sz="794" kern="1200" noProof="1">
              <a:ea typeface="+mn-ea"/>
              <a:cs typeface="Arial" pitchFamily="34" charset="0"/>
            </a:endParaRPr>
          </a:p>
        </p:txBody>
      </p:sp>
      <p:sp>
        <p:nvSpPr>
          <p:cNvPr id="19" name="Report Date"/>
          <p:cNvSpPr txBox="1"/>
          <p:nvPr userDrawn="1">
            <p:custDataLst>
              <p:tags r:id="rId1"/>
            </p:custDataLst>
          </p:nvPr>
        </p:nvSpPr>
        <p:spPr>
          <a:xfrm>
            <a:off x="7864672" y="6317429"/>
            <a:ext cx="788678" cy="122213"/>
          </a:xfrm>
          <a:prstGeom prst="rect">
            <a:avLst/>
          </a:prstGeom>
          <a:noFill/>
        </p:spPr>
        <p:txBody>
          <a:bodyPr wrap="none" lIns="0" tIns="0" rIns="0" bIns="0" rtlCol="0">
            <a:spAutoFit/>
          </a:bodyPr>
          <a:lstStyle/>
          <a:p>
            <a:pPr indent="-242060" algn="r" defTabSz="899010">
              <a:spcAft>
                <a:spcPts val="794"/>
              </a:spcAft>
            </a:pPr>
            <a:r>
              <a:rPr lang="nb-NO" sz="794" kern="1200" noProof="1" smtClean="0">
                <a:ea typeface="+mn-ea"/>
                <a:cs typeface="+mn-cs"/>
              </a:rPr>
              <a:t>1 november 2016</a:t>
            </a:r>
          </a:p>
        </p:txBody>
      </p:sp>
      <p:sp>
        <p:nvSpPr>
          <p:cNvPr id="23" name="Page Number"/>
          <p:cNvSpPr txBox="1"/>
          <p:nvPr userDrawn="1">
            <p:custDataLst>
              <p:tags r:id="rId2"/>
            </p:custDataLst>
          </p:nvPr>
        </p:nvSpPr>
        <p:spPr>
          <a:xfrm>
            <a:off x="8379229" y="6454588"/>
            <a:ext cx="290945" cy="137160"/>
          </a:xfrm>
          <a:prstGeom prst="rect">
            <a:avLst/>
          </a:prstGeom>
          <a:noFill/>
        </p:spPr>
        <p:txBody>
          <a:bodyPr wrap="none" lIns="0" tIns="0" rIns="0" bIns="0" rtlCol="0">
            <a:noAutofit/>
          </a:bodyPr>
          <a:lstStyle/>
          <a:p>
            <a:pPr algn="r" defTabSz="899010">
              <a:lnSpc>
                <a:spcPts val="882"/>
              </a:lnSpc>
            </a:pPr>
            <a:endParaRPr lang="nb-NO" sz="794" kern="1200" noProof="1" smtClean="0">
              <a:ea typeface="+mn-ea"/>
              <a:cs typeface="+mn-cs"/>
            </a:endParaRPr>
          </a:p>
        </p:txBody>
      </p:sp>
      <p:sp>
        <p:nvSpPr>
          <p:cNvPr id="26" name="Presentation Disclaimer"/>
          <p:cNvSpPr txBox="1"/>
          <p:nvPr userDrawn="1">
            <p:custDataLst>
              <p:tags r:id="rId3"/>
            </p:custDataLst>
          </p:nvPr>
        </p:nvSpPr>
        <p:spPr>
          <a:xfrm>
            <a:off x="3258590" y="6317429"/>
            <a:ext cx="1378583" cy="122213"/>
          </a:xfrm>
          <a:prstGeom prst="rect">
            <a:avLst/>
          </a:prstGeom>
          <a:noFill/>
        </p:spPr>
        <p:txBody>
          <a:bodyPr wrap="none" lIns="0" tIns="0" rIns="0" bIns="0" rtlCol="0" anchor="t" anchorCtr="0">
            <a:spAutoFit/>
          </a:bodyPr>
          <a:lstStyle/>
          <a:p>
            <a:pPr defTabSz="899010"/>
            <a:r>
              <a:rPr lang="nb-NO" sz="794" kern="1200" noProof="1" smtClean="0">
                <a:ea typeface="+mn-ea"/>
                <a:cs typeface="+mn-cs"/>
              </a:rPr>
              <a:t>Strictly private and confidential</a:t>
            </a:r>
          </a:p>
        </p:txBody>
      </p:sp>
      <p:cxnSp>
        <p:nvCxnSpPr>
          <p:cNvPr id="28" name="Straight Connector 27"/>
          <p:cNvCxnSpPr/>
          <p:nvPr userDrawn="1"/>
        </p:nvCxnSpPr>
        <p:spPr>
          <a:xfrm>
            <a:off x="482138" y="6252882"/>
            <a:ext cx="8179725"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481091" y="1748118"/>
            <a:ext cx="8178545"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0" name="HeaderTOCPlaceholder"/>
          <p:cNvSpPr txBox="1"/>
          <p:nvPr userDrawn="1">
            <p:custDataLst>
              <p:tags r:id="rId4"/>
            </p:custDataLst>
          </p:nvPr>
        </p:nvSpPr>
        <p:spPr>
          <a:xfrm>
            <a:off x="3258589" y="621255"/>
            <a:ext cx="5403273" cy="122213"/>
          </a:xfrm>
          <a:prstGeom prst="rect">
            <a:avLst/>
          </a:prstGeom>
          <a:noFill/>
          <a:ln>
            <a:noFill/>
          </a:ln>
        </p:spPr>
        <p:txBody>
          <a:bodyPr wrap="square" lIns="0" tIns="0" rIns="0" bIns="0" rtlCol="0">
            <a:spAutoFit/>
          </a:bodyPr>
          <a:lstStyle/>
          <a:p>
            <a:pPr defTabSz="899010"/>
            <a:endParaRPr lang="nb-NO" sz="794" kern="1200" noProof="1" smtClean="0">
              <a:ea typeface="+mn-ea"/>
              <a:cs typeface="Arial" pitchFamily="34" charset="0"/>
            </a:endParaRPr>
          </a:p>
        </p:txBody>
      </p:sp>
      <p:sp>
        <p:nvSpPr>
          <p:cNvPr id="24" name="Section Footer"/>
          <p:cNvSpPr txBox="1"/>
          <p:nvPr userDrawn="1">
            <p:custDataLst>
              <p:tags r:id="rId5"/>
            </p:custDataLst>
          </p:nvPr>
        </p:nvSpPr>
        <p:spPr>
          <a:xfrm>
            <a:off x="482138" y="6317421"/>
            <a:ext cx="2635135" cy="122213"/>
          </a:xfrm>
          <a:prstGeom prst="rect">
            <a:avLst/>
          </a:prstGeom>
          <a:noFill/>
          <a:ln>
            <a:noFill/>
          </a:ln>
        </p:spPr>
        <p:txBody>
          <a:bodyPr wrap="square" lIns="0" tIns="0" rIns="0" bIns="0" rtlCol="0" anchor="b" anchorCtr="0">
            <a:spAutoFit/>
          </a:bodyPr>
          <a:lstStyle/>
          <a:p>
            <a:pPr defTabSz="899010"/>
            <a:endParaRPr lang="nb-NO" sz="794" kern="1200" noProof="1" smtClean="0">
              <a:ea typeface="+mn-ea"/>
              <a:cs typeface="+mn-cs"/>
            </a:endParaRPr>
          </a:p>
        </p:txBody>
      </p:sp>
      <p:sp>
        <p:nvSpPr>
          <p:cNvPr id="25" name="Section Header"/>
          <p:cNvSpPr txBox="1"/>
          <p:nvPr userDrawn="1">
            <p:custDataLst>
              <p:tags r:id="rId6"/>
            </p:custDataLst>
          </p:nvPr>
        </p:nvSpPr>
        <p:spPr>
          <a:xfrm>
            <a:off x="482138" y="621254"/>
            <a:ext cx="2758526" cy="121024"/>
          </a:xfrm>
          <a:prstGeom prst="rect">
            <a:avLst/>
          </a:prstGeom>
          <a:noFill/>
        </p:spPr>
        <p:txBody>
          <a:bodyPr wrap="square" lIns="0" tIns="0" rIns="0" bIns="0" rtlCol="0" anchor="b" anchorCtr="0">
            <a:noAutofit/>
          </a:bodyPr>
          <a:lstStyle/>
          <a:p>
            <a:pPr defTabSz="899010"/>
            <a:endParaRPr lang="nb-NO" sz="794" kern="1200" noProof="1" smtClean="0">
              <a:ea typeface="+mn-ea"/>
              <a:cs typeface="+mn-cs"/>
            </a:endParaRPr>
          </a:p>
        </p:txBody>
      </p:sp>
      <p:sp>
        <p:nvSpPr>
          <p:cNvPr id="21" name="Draft stamp"/>
          <p:cNvSpPr txBox="1"/>
          <p:nvPr userDrawn="1">
            <p:custDataLst>
              <p:tags r:id="rId7"/>
            </p:custDataLst>
          </p:nvPr>
        </p:nvSpPr>
        <p:spPr>
          <a:xfrm>
            <a:off x="3258589" y="6439538"/>
            <a:ext cx="1936865" cy="122213"/>
          </a:xfrm>
          <a:prstGeom prst="rect">
            <a:avLst/>
          </a:prstGeom>
          <a:noFill/>
          <a:ln>
            <a:noFill/>
          </a:ln>
        </p:spPr>
        <p:txBody>
          <a:bodyPr wrap="square" lIns="0" tIns="0" rIns="0" bIns="0" rtlCol="0">
            <a:spAutoFit/>
          </a:bodyPr>
          <a:lstStyle/>
          <a:p>
            <a:pPr defTabSz="899010"/>
            <a:r>
              <a:rPr lang="nb-NO" sz="794" kern="1200" noProof="1" smtClean="0">
                <a:ea typeface="+mn-ea"/>
                <a:cs typeface="+mn-cs"/>
              </a:rPr>
              <a:t>Utkast</a:t>
            </a:r>
            <a:endParaRPr lang="nb-NO" sz="794" kern="1200" noProof="1">
              <a:ea typeface="+mn-ea"/>
              <a:cs typeface="+mn-cs"/>
            </a:endParaRPr>
          </a:p>
        </p:txBody>
      </p:sp>
      <p:sp>
        <p:nvSpPr>
          <p:cNvPr id="14" name="Date/Filepath" hidden="1"/>
          <p:cNvSpPr txBox="1"/>
          <p:nvPr userDrawn="1">
            <p:custDataLst>
              <p:tags r:id="rId8"/>
            </p:custDataLst>
          </p:nvPr>
        </p:nvSpPr>
        <p:spPr>
          <a:xfrm>
            <a:off x="2999513" y="267427"/>
            <a:ext cx="5652655" cy="122213"/>
          </a:xfrm>
          <a:prstGeom prst="rect">
            <a:avLst/>
          </a:prstGeom>
          <a:noFill/>
        </p:spPr>
        <p:txBody>
          <a:bodyPr wrap="square" lIns="0" tIns="0" rIns="0" bIns="0" rtlCol="0" anchor="b" anchorCtr="0">
            <a:spAutoFit/>
          </a:bodyPr>
          <a:lstStyle/>
          <a:p>
            <a:pPr algn="r" defTabSz="899010"/>
            <a:r>
              <a:rPr lang="nb-NO" sz="794" kern="1200" noProof="1" smtClean="0">
                <a:ea typeface="+mn-ea"/>
                <a:cs typeface="+mn-cs"/>
              </a:rPr>
              <a:t>01.11.2016 Presentation2</a:t>
            </a:r>
            <a:endParaRPr lang="nb-NO" sz="794" kern="1200" noProof="1">
              <a:ea typeface="+mn-ea"/>
              <a:cs typeface="+mn-cs"/>
            </a:endParaRPr>
          </a:p>
        </p:txBody>
      </p:sp>
      <p:sp>
        <p:nvSpPr>
          <p:cNvPr id="11" name="Slide Tags" hidden="1"/>
          <p:cNvSpPr txBox="1"/>
          <p:nvPr userDrawn="1"/>
        </p:nvSpPr>
        <p:spPr>
          <a:xfrm>
            <a:off x="0" y="201706"/>
            <a:ext cx="1454727" cy="241733"/>
          </a:xfrm>
          <a:prstGeom prst="rect">
            <a:avLst/>
          </a:prstGeom>
          <a:noFill/>
        </p:spPr>
        <p:txBody>
          <a:bodyPr wrap="square" rtlCol="0">
            <a:spAutoFit/>
          </a:bodyPr>
          <a:lstStyle/>
          <a:p>
            <a:pPr defTabSz="899010"/>
            <a:r>
              <a:rPr lang="nb-NO" sz="971" kern="1200" noProof="1" smtClean="0">
                <a:ea typeface="+mn-ea"/>
                <a:cs typeface="+mn-cs"/>
              </a:rPr>
              <a:t>Slide Tags</a:t>
            </a:r>
            <a:endParaRPr lang="nb-NO" sz="971" kern="1200" noProof="1">
              <a:ea typeface="+mn-ea"/>
              <a:cs typeface="+mn-cs"/>
            </a:endParaRPr>
          </a:p>
        </p:txBody>
      </p:sp>
      <p:cxnSp>
        <p:nvCxnSpPr>
          <p:cNvPr id="27" name="Frame Line"/>
          <p:cNvCxnSpPr/>
          <p:nvPr userDrawn="1"/>
        </p:nvCxnSpPr>
        <p:spPr>
          <a:xfrm flipV="1">
            <a:off x="346364" y="823408"/>
            <a:ext cx="8312729" cy="127059"/>
          </a:xfrm>
          <a:prstGeom prst="bentConnector3">
            <a:avLst>
              <a:gd name="adj1" fmla="val 0"/>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3691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4" name="Logo with Panels"/>
          <p:cNvGrpSpPr/>
          <p:nvPr userDrawn="1"/>
        </p:nvGrpSpPr>
        <p:grpSpPr>
          <a:xfrm>
            <a:off x="1027608" y="0"/>
            <a:ext cx="8116392" cy="6457244"/>
            <a:chOff x="1130368" y="0"/>
            <a:chExt cx="8928031" cy="7318210"/>
          </a:xfrm>
        </p:grpSpPr>
        <p:grpSp>
          <p:nvGrpSpPr>
            <p:cNvPr id="5" name="Logo Shapes"/>
            <p:cNvGrpSpPr/>
            <p:nvPr userDrawn="1"/>
          </p:nvGrpSpPr>
          <p:grpSpPr>
            <a:xfrm>
              <a:off x="1904992" y="0"/>
              <a:ext cx="8153407" cy="6792223"/>
              <a:chOff x="1828800" y="-7143"/>
              <a:chExt cx="8153407" cy="6792223"/>
            </a:xfrm>
          </p:grpSpPr>
          <p:sp>
            <p:nvSpPr>
              <p:cNvPr id="23" name="Rectangle 1"/>
              <p:cNvSpPr>
                <a:spLocks noChangeArrowheads="1"/>
              </p:cNvSpPr>
              <p:nvPr/>
            </p:nvSpPr>
            <p:spPr bwMode="gray">
              <a:xfrm>
                <a:off x="1832930" y="4496096"/>
                <a:ext cx="8149277" cy="2288752"/>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68" name="Rectangle 2"/>
              <p:cNvSpPr>
                <a:spLocks noChangeArrowheads="1"/>
              </p:cNvSpPr>
              <p:nvPr userDrawn="1"/>
            </p:nvSpPr>
            <p:spPr bwMode="gray">
              <a:xfrm>
                <a:off x="1828800" y="3583782"/>
                <a:ext cx="7132320" cy="3201066"/>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0" name="Rectangle 3"/>
              <p:cNvSpPr>
                <a:spLocks noChangeArrowheads="1"/>
              </p:cNvSpPr>
              <p:nvPr userDrawn="1"/>
            </p:nvSpPr>
            <p:spPr bwMode="gray">
              <a:xfrm>
                <a:off x="1828800" y="4496096"/>
                <a:ext cx="7132320" cy="2288752"/>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4" name="Rectangle 4"/>
              <p:cNvSpPr>
                <a:spLocks noChangeArrowheads="1"/>
              </p:cNvSpPr>
              <p:nvPr/>
            </p:nvSpPr>
            <p:spPr bwMode="gray">
              <a:xfrm>
                <a:off x="1828800" y="-7143"/>
                <a:ext cx="6248400" cy="677272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8" name="Rectangle 5"/>
              <p:cNvSpPr>
                <a:spLocks noChangeArrowheads="1"/>
              </p:cNvSpPr>
              <p:nvPr userDrawn="1"/>
            </p:nvSpPr>
            <p:spPr bwMode="gray">
              <a:xfrm>
                <a:off x="1828800" y="1057382"/>
                <a:ext cx="6492240" cy="5708197"/>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69" name="Rectangle 6"/>
              <p:cNvSpPr>
                <a:spLocks noChangeArrowheads="1"/>
              </p:cNvSpPr>
              <p:nvPr userDrawn="1"/>
            </p:nvSpPr>
            <p:spPr bwMode="gray">
              <a:xfrm>
                <a:off x="1828800" y="3583782"/>
                <a:ext cx="6492240" cy="3201066"/>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9" name="Rectangle 7"/>
              <p:cNvSpPr>
                <a:spLocks noChangeArrowheads="1"/>
              </p:cNvSpPr>
              <p:nvPr userDrawn="1"/>
            </p:nvSpPr>
            <p:spPr bwMode="gray">
              <a:xfrm>
                <a:off x="1828800" y="1057382"/>
                <a:ext cx="6248400" cy="5708197"/>
              </a:xfrm>
              <a:prstGeom prst="rect">
                <a:avLst/>
              </a:prstGeom>
              <a:solidFill>
                <a:srgbClr val="D74021"/>
              </a:solidFill>
              <a:ln w="0">
                <a:noFill/>
                <a:prstDash val="solid"/>
                <a:miter lim="800000"/>
                <a:headEnd/>
                <a:tailEnd/>
              </a:ln>
            </p:spPr>
            <p:txBody>
              <a:bodyPr vert="horz" wrap="square" lIns="0" tIns="0" rIns="0" bIns="0" numCol="1" anchor="t" anchorCtr="0" compatLnSpc="1">
                <a:prstTxWarp prst="textNoShape">
                  <a:avLst/>
                </a:prstTxWarp>
              </a:bodyPr>
              <a:lstStyle/>
              <a:p>
                <a:pPr defTabSz="899010"/>
                <a:endParaRPr lang="nb-NO" sz="971" kern="1200" dirty="0">
                  <a:ea typeface="+mn-ea"/>
                  <a:cs typeface="+mn-cs"/>
                </a:endParaRPr>
              </a:p>
            </p:txBody>
          </p:sp>
          <p:sp>
            <p:nvSpPr>
              <p:cNvPr id="26" name="Rectangle 8"/>
              <p:cNvSpPr>
                <a:spLocks noChangeArrowheads="1"/>
              </p:cNvSpPr>
              <p:nvPr userDrawn="1"/>
            </p:nvSpPr>
            <p:spPr bwMode="gray">
              <a:xfrm>
                <a:off x="1828800" y="4496096"/>
                <a:ext cx="6492240" cy="2288752"/>
              </a:xfrm>
              <a:prstGeom prst="rect">
                <a:avLst/>
              </a:prstGeom>
              <a:solidFill>
                <a:srgbClr val="D1390D"/>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27" name="Rectangle 9"/>
              <p:cNvSpPr/>
              <p:nvPr userDrawn="1"/>
            </p:nvSpPr>
            <p:spPr bwMode="gray">
              <a:xfrm>
                <a:off x="1828800" y="3583782"/>
                <a:ext cx="6246019" cy="3201066"/>
              </a:xfrm>
              <a:prstGeom prst="rect">
                <a:avLst/>
              </a:prstGeom>
              <a:solidFill>
                <a:srgbClr val="CD2F0E"/>
              </a:solidFill>
              <a:ln w="0">
                <a:noFill/>
                <a:prstDash val="solid"/>
                <a:round/>
                <a:headEnd/>
                <a:tailEnd/>
              </a:ln>
            </p:spPr>
            <p:txBody>
              <a:bodyPr vert="horz" wrap="square" lIns="91440" tIns="45720" rIns="91440" bIns="45720" numCol="1" anchor="t" anchorCtr="0" compatLnSpc="1">
                <a:prstTxWarp prst="textNoShape">
                  <a:avLst/>
                </a:prstTxWarp>
              </a:bodyPr>
              <a:lstStyle/>
              <a:p>
                <a:pPr defTabSz="899010"/>
                <a:endParaRPr lang="nb-NO" sz="1765" kern="1200" dirty="0">
                  <a:ea typeface="+mn-ea"/>
                  <a:cs typeface="+mn-cs"/>
                </a:endParaRPr>
              </a:p>
            </p:txBody>
          </p:sp>
          <p:sp>
            <p:nvSpPr>
              <p:cNvPr id="30" name="Rectangle 10"/>
              <p:cNvSpPr>
                <a:spLocks noChangeArrowheads="1"/>
              </p:cNvSpPr>
              <p:nvPr userDrawn="1"/>
            </p:nvSpPr>
            <p:spPr bwMode="gray">
              <a:xfrm>
                <a:off x="1828800" y="4495801"/>
                <a:ext cx="6245352" cy="2288752"/>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sp>
            <p:nvSpPr>
              <p:cNvPr id="71" name="Rectangle 11"/>
              <p:cNvSpPr>
                <a:spLocks noChangeArrowheads="1"/>
              </p:cNvSpPr>
              <p:nvPr userDrawn="1"/>
            </p:nvSpPr>
            <p:spPr bwMode="gray">
              <a:xfrm>
                <a:off x="1828800" y="4800832"/>
                <a:ext cx="2286000" cy="1984248"/>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899010"/>
                <a:endParaRPr lang="nb-NO" sz="971" kern="1200" dirty="0">
                  <a:ea typeface="+mn-ea"/>
                  <a:cs typeface="+mn-cs"/>
                </a:endParaRPr>
              </a:p>
            </p:txBody>
          </p:sp>
        </p:grpSp>
        <p:grpSp>
          <p:nvGrpSpPr>
            <p:cNvPr id="6" name="Logo"/>
            <p:cNvGrpSpPr/>
            <p:nvPr userDrawn="1"/>
          </p:nvGrpSpPr>
          <p:grpSpPr>
            <a:xfrm>
              <a:off x="1130368" y="6790556"/>
              <a:ext cx="905256" cy="527654"/>
              <a:chOff x="1130368" y="6790556"/>
              <a:chExt cx="905256" cy="527654"/>
            </a:xfrm>
          </p:grpSpPr>
          <p:sp>
            <p:nvSpPr>
              <p:cNvPr id="38" name="Rectangle 0"/>
              <p:cNvSpPr>
                <a:spLocks noChangeArrowheads="1"/>
              </p:cNvSpPr>
              <p:nvPr userDrawn="1"/>
            </p:nvSpPr>
            <p:spPr bwMode="black">
              <a:xfrm>
                <a:off x="1676368" y="6790556"/>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nb-NO" sz="1588" dirty="0">
                  <a:solidFill>
                    <a:srgbClr val="000000"/>
                  </a:solidFill>
                </a:endParaRPr>
              </a:p>
            </p:txBody>
          </p:sp>
          <p:sp>
            <p:nvSpPr>
              <p:cNvPr id="39" name="Freeform 38"/>
              <p:cNvSpPr>
                <a:spLocks noEditPoints="1"/>
              </p:cNvSpPr>
              <p:nvPr userDrawn="1"/>
            </p:nvSpPr>
            <p:spPr bwMode="black">
              <a:xfrm>
                <a:off x="1130368" y="6976999"/>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nb-NO" sz="1588" dirty="0">
                  <a:solidFill>
                    <a:srgbClr val="000000"/>
                  </a:solidFill>
                </a:endParaRPr>
              </a:p>
            </p:txBody>
          </p:sp>
        </p:grpSp>
      </p:grpSp>
      <p:sp>
        <p:nvSpPr>
          <p:cNvPr id="41" name="Descriptor"/>
          <p:cNvSpPr txBox="1"/>
          <p:nvPr userDrawn="1">
            <p:custDataLst>
              <p:tags r:id="rId1"/>
            </p:custDataLst>
          </p:nvPr>
        </p:nvSpPr>
        <p:spPr bwMode="white">
          <a:xfrm>
            <a:off x="1870364" y="594041"/>
            <a:ext cx="32060" cy="135743"/>
          </a:xfrm>
          <a:prstGeom prst="rect">
            <a:avLst/>
          </a:prstGeom>
          <a:noFill/>
          <a:ln>
            <a:noFill/>
          </a:ln>
        </p:spPr>
        <p:txBody>
          <a:bodyPr wrap="none" lIns="0" tIns="0" rIns="0" bIns="0" rtlCol="0" anchor="b" anchorCtr="0">
            <a:spAutoFit/>
          </a:bodyPr>
          <a:lstStyle/>
          <a:p>
            <a:pPr defTabSz="899010"/>
            <a:r>
              <a:rPr lang="nb-NO" sz="882" kern="1200" dirty="0" smtClean="0">
                <a:solidFill>
                  <a:srgbClr val="FFFFFF"/>
                </a:solidFill>
                <a:latin typeface="Arial" pitchFamily="34" charset="0"/>
                <a:ea typeface="+mn-ea"/>
                <a:cs typeface="Arial" pitchFamily="34" charset="0"/>
              </a:rPr>
              <a:t> </a:t>
            </a:r>
          </a:p>
        </p:txBody>
      </p:sp>
      <p:sp>
        <p:nvSpPr>
          <p:cNvPr id="32" name="Report Title"/>
          <p:cNvSpPr>
            <a:spLocks noGrp="1"/>
          </p:cNvSpPr>
          <p:nvPr>
            <p:ph type="ctrTitle" hasCustomPrompt="1"/>
            <p:custDataLst>
              <p:tags r:id="rId2"/>
            </p:custDataLst>
          </p:nvPr>
        </p:nvSpPr>
        <p:spPr bwMode="white">
          <a:xfrm>
            <a:off x="1869834" y="1112680"/>
            <a:ext cx="5403273" cy="482012"/>
          </a:xfrm>
        </p:spPr>
        <p:txBody>
          <a:bodyPr vert="horz" lIns="0" tIns="0" rIns="0" bIns="90000" rtlCol="0" anchor="t" anchorCtr="0">
            <a:spAutoFit/>
          </a:bodyPr>
          <a:lstStyle>
            <a:lvl1pPr algn="l" defTabSz="899010" rtl="0" eaLnBrk="1" latinLnBrk="0" hangingPunct="1">
              <a:lnSpc>
                <a:spcPct val="90000"/>
              </a:lnSpc>
              <a:spcBef>
                <a:spcPct val="0"/>
              </a:spcBef>
              <a:buNone/>
              <a:defRPr lang="en-GB" sz="2824" b="1" i="1" kern="1200" baseline="0" noProof="0">
                <a:solidFill>
                  <a:schemeClr val="bg1"/>
                </a:solidFill>
                <a:latin typeface="+mj-lt"/>
                <a:ea typeface="+mj-ea"/>
                <a:cs typeface="+mj-cs"/>
              </a:defRPr>
            </a:lvl1pPr>
          </a:lstStyle>
          <a:p>
            <a:r>
              <a:rPr lang="nb-NO" noProof="0" dirty="0" smtClean="0"/>
              <a:t>Report Title</a:t>
            </a:r>
            <a:endParaRPr lang="nb-NO" noProof="0" dirty="0"/>
          </a:p>
        </p:txBody>
      </p:sp>
      <p:sp>
        <p:nvSpPr>
          <p:cNvPr id="31" name="Report Subtitle"/>
          <p:cNvSpPr>
            <a:spLocks noGrp="1"/>
          </p:cNvSpPr>
          <p:nvPr>
            <p:ph type="subTitle" idx="1" hasCustomPrompt="1"/>
            <p:custDataLst>
              <p:tags r:id="rId3"/>
            </p:custDataLst>
          </p:nvPr>
        </p:nvSpPr>
        <p:spPr bwMode="white">
          <a:xfrm>
            <a:off x="1869834" y="1610550"/>
            <a:ext cx="5403273" cy="391057"/>
          </a:xfrm>
        </p:spPr>
        <p:txBody>
          <a:bodyPr tIns="0" bIns="0">
            <a:spAutoFit/>
          </a:bodyPr>
          <a:lstStyle>
            <a:lvl1pPr marL="0" indent="0" algn="l">
              <a:lnSpc>
                <a:spcPct val="90000"/>
              </a:lnSpc>
              <a:spcAft>
                <a:spcPts val="0"/>
              </a:spcAft>
              <a:buNone/>
              <a:defRPr sz="2824" baseline="0">
                <a:solidFill>
                  <a:schemeClr val="bg1"/>
                </a:solidFill>
                <a:latin typeface="+mj-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nb-NO" noProof="0" dirty="0" smtClean="0"/>
              <a:t>Subtitle</a:t>
            </a:r>
          </a:p>
        </p:txBody>
      </p:sp>
      <p:sp>
        <p:nvSpPr>
          <p:cNvPr id="42" name="Confidentiality Stamp"/>
          <p:cNvSpPr txBox="1"/>
          <p:nvPr userDrawn="1">
            <p:custDataLst>
              <p:tags r:id="rId4"/>
            </p:custDataLst>
          </p:nvPr>
        </p:nvSpPr>
        <p:spPr>
          <a:xfrm>
            <a:off x="482138" y="3291841"/>
            <a:ext cx="1113905" cy="135743"/>
          </a:xfrm>
          <a:prstGeom prst="rect">
            <a:avLst/>
          </a:prstGeom>
          <a:noFill/>
          <a:ln>
            <a:noFill/>
          </a:ln>
        </p:spPr>
        <p:txBody>
          <a:bodyPr wrap="square" lIns="0" tIns="0" rIns="0" bIns="0" rtlCol="0">
            <a:spAutoFit/>
          </a:bodyPr>
          <a:lstStyle/>
          <a:p>
            <a:pPr defTabSz="899010"/>
            <a:r>
              <a:rPr lang="nb-NO" sz="882" i="1" kern="1200" dirty="0" smtClean="0">
                <a:latin typeface="Georgia" pitchFamily="18" charset="0"/>
                <a:ea typeface="+mn-ea"/>
                <a:cs typeface="Arial" pitchFamily="34" charset="0"/>
              </a:rPr>
              <a:t> </a:t>
            </a:r>
          </a:p>
        </p:txBody>
      </p:sp>
      <p:sp>
        <p:nvSpPr>
          <p:cNvPr id="34" name="Draft Stamp"/>
          <p:cNvSpPr txBox="1"/>
          <p:nvPr userDrawn="1">
            <p:custDataLst>
              <p:tags r:id="rId5"/>
            </p:custDataLst>
          </p:nvPr>
        </p:nvSpPr>
        <p:spPr bwMode="black">
          <a:xfrm>
            <a:off x="482138" y="3566160"/>
            <a:ext cx="1246909" cy="257949"/>
          </a:xfrm>
          <a:prstGeom prst="rect">
            <a:avLst/>
          </a:prstGeom>
          <a:noFill/>
          <a:ln>
            <a:noFill/>
          </a:ln>
        </p:spPr>
        <p:txBody>
          <a:bodyPr wrap="square" lIns="0" tIns="0" rIns="0" bIns="121024" rtlCol="0" anchor="t" anchorCtr="0">
            <a:spAutoFit/>
          </a:bodyPr>
          <a:lstStyle/>
          <a:p>
            <a:pPr defTabSz="899010"/>
            <a:endParaRPr lang="nb-NO" sz="882" b="1" i="1" kern="1200" dirty="0">
              <a:latin typeface="Georgia" pitchFamily="18" charset="0"/>
              <a:ea typeface="+mn-ea"/>
              <a:cs typeface="+mn-cs"/>
            </a:endParaRPr>
          </a:p>
        </p:txBody>
      </p:sp>
      <p:sp>
        <p:nvSpPr>
          <p:cNvPr id="40" name="Report Date"/>
          <p:cNvSpPr txBox="1"/>
          <p:nvPr userDrawn="1">
            <p:custDataLst>
              <p:tags r:id="rId6"/>
            </p:custDataLst>
          </p:nvPr>
        </p:nvSpPr>
        <p:spPr bwMode="black">
          <a:xfrm>
            <a:off x="482138" y="3832412"/>
            <a:ext cx="1113905" cy="135743"/>
          </a:xfrm>
          <a:prstGeom prst="rect">
            <a:avLst/>
          </a:prstGeom>
          <a:noFill/>
          <a:ln>
            <a:noFill/>
          </a:ln>
        </p:spPr>
        <p:txBody>
          <a:bodyPr wrap="square" lIns="0" tIns="0" rIns="0" bIns="0" rtlCol="0">
            <a:spAutoFit/>
          </a:bodyPr>
          <a:lstStyle/>
          <a:p>
            <a:pPr defTabSz="899010"/>
            <a:endParaRPr lang="nb-NO" sz="882" i="1" kern="1200" dirty="0">
              <a:latin typeface="Georgia" pitchFamily="18" charset="0"/>
              <a:ea typeface="+mn-ea"/>
              <a:cs typeface="+mn-cs"/>
            </a:endParaRPr>
          </a:p>
        </p:txBody>
      </p:sp>
      <p:cxnSp>
        <p:nvCxnSpPr>
          <p:cNvPr id="25" name="Frame Line"/>
          <p:cNvCxnSpPr/>
          <p:nvPr userDrawn="1"/>
        </p:nvCxnSpPr>
        <p:spPr>
          <a:xfrm flipV="1">
            <a:off x="346364" y="3170816"/>
            <a:ext cx="1246909" cy="127059"/>
          </a:xfrm>
          <a:prstGeom prst="bentConnector3">
            <a:avLst>
              <a:gd name="adj1" fmla="val -174"/>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5" name="Content Placeholder 34"/>
          <p:cNvSpPr>
            <a:spLocks noGrp="1"/>
          </p:cNvSpPr>
          <p:nvPr>
            <p:ph sz="quarter" idx="10" hasCustomPrompt="1"/>
            <p:custDataLst>
              <p:tags r:id="rId7"/>
            </p:custDataLst>
          </p:nvPr>
        </p:nvSpPr>
        <p:spPr>
          <a:xfrm>
            <a:off x="482138" y="4098664"/>
            <a:ext cx="1113905" cy="1145689"/>
          </a:xfrm>
        </p:spPr>
        <p:txBody>
          <a:bodyPr/>
          <a:lstStyle>
            <a:lvl1pPr>
              <a:defRPr sz="882" i="1"/>
            </a:lvl1pPr>
          </a:lstStyle>
          <a:p>
            <a:pPr lvl="0"/>
            <a:r>
              <a:rPr lang="nb-NO" dirty="0" smtClean="0"/>
              <a:t>Click to enter text</a:t>
            </a:r>
            <a:endParaRPr lang="nb-NO" dirty="0"/>
          </a:p>
        </p:txBody>
      </p:sp>
      <p:sp>
        <p:nvSpPr>
          <p:cNvPr id="36" name="Cover image"/>
          <p:cNvSpPr txBox="1">
            <a:spLocks noChangeAspect="1"/>
          </p:cNvSpPr>
          <p:nvPr userDrawn="1">
            <p:custDataLst>
              <p:tags r:id="rId8"/>
            </p:custDataLst>
          </p:nvPr>
        </p:nvSpPr>
        <p:spPr>
          <a:xfrm>
            <a:off x="1731213" y="3167623"/>
            <a:ext cx="6109026" cy="2823882"/>
          </a:xfrm>
          <a:prstGeom prst="rect">
            <a:avLst/>
          </a:prstGeom>
          <a:noFill/>
          <a:ln w="3175">
            <a:noFill/>
          </a:ln>
        </p:spPr>
        <p:txBody>
          <a:bodyPr wrap="square" lIns="0" tIns="0" rIns="0" bIns="0" rtlCol="0">
            <a:noAutofit/>
          </a:bodyPr>
          <a:lstStyle/>
          <a:p>
            <a:pPr indent="-269703" defTabSz="899010">
              <a:spcAft>
                <a:spcPts val="885"/>
              </a:spcAft>
            </a:pPr>
            <a:endParaRPr lang="nb-NO" sz="1941" kern="1200" dirty="0" smtClean="0">
              <a:latin typeface="Georgia" pitchFamily="18" charset="0"/>
              <a:ea typeface="+mn-ea"/>
              <a:cs typeface="+mn-cs"/>
            </a:endParaRPr>
          </a:p>
        </p:txBody>
      </p:sp>
    </p:spTree>
    <p:extLst>
      <p:ext uri="{BB962C8B-B14F-4D97-AF65-F5344CB8AC3E}">
        <p14:creationId xmlns:p14="http://schemas.microsoft.com/office/powerpoint/2010/main" val="77855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tags" Target="../tags/tag3.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theme" Target="../theme/theme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tags" Target="../tags/tag1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0"/>
            </p:custDataLst>
            <p:extLst>
              <p:ext uri="{D42A27DB-BD31-4B8C-83A1-F6EECF244321}">
                <p14:modId xmlns:p14="http://schemas.microsoft.com/office/powerpoint/2010/main" val="10273070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04" name="think-cell Slide" r:id="rId21" imgW="270" imgH="270" progId="TCLayout.ActiveDocument.1">
                  <p:embed/>
                </p:oleObj>
              </mc:Choice>
              <mc:Fallback>
                <p:oleObj name="think-cell Slide" r:id="rId21" imgW="270" imgH="270" progId="TCLayout.ActiveDocument.1">
                  <p:embed/>
                  <p:pic>
                    <p:nvPicPr>
                      <p:cNvPr id="0" name=""/>
                      <p:cNvPicPr/>
                      <p:nvPr/>
                    </p:nvPicPr>
                    <p:blipFill>
                      <a:blip r:embed="rId22"/>
                      <a:stretch>
                        <a:fillRect/>
                      </a:stretch>
                    </p:blipFill>
                    <p:spPr>
                      <a:xfrm>
                        <a:off x="1588" y="1588"/>
                        <a:ext cx="1587" cy="1587"/>
                      </a:xfrm>
                      <a:prstGeom prst="rect">
                        <a:avLst/>
                      </a:prstGeom>
                    </p:spPr>
                  </p:pic>
                </p:oleObj>
              </mc:Fallback>
            </mc:AlternateContent>
          </a:graphicData>
        </a:graphic>
      </p:graphicFrame>
      <p:sp>
        <p:nvSpPr>
          <p:cNvPr id="10" name="Shape 10"/>
          <p:cNvSpPr txBox="1">
            <a:spLocks noGrp="1"/>
          </p:cNvSpPr>
          <p:nvPr>
            <p:ph type="title"/>
          </p:nvPr>
        </p:nvSpPr>
        <p:spPr>
          <a:xfrm>
            <a:off x="533400" y="685800"/>
            <a:ext cx="8077199" cy="9144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SzPct val="100000"/>
              <a:buFont typeface="Georgia"/>
              <a:buNone/>
              <a:defRPr sz="2400" b="1" i="1">
                <a:latin typeface="Georgia"/>
                <a:ea typeface="Georgia"/>
                <a:cs typeface="Georgia"/>
                <a:sym typeface="Georgia"/>
              </a:defRPr>
            </a:lvl1pPr>
            <a:lvl2pPr marL="0" marR="0" lvl="1" indent="0" algn="l" rtl="0">
              <a:lnSpc>
                <a:spcPct val="100000"/>
              </a:lnSpc>
              <a:spcBef>
                <a:spcPts val="0"/>
              </a:spcBef>
              <a:spcAft>
                <a:spcPts val="0"/>
              </a:spcAft>
              <a:buClr>
                <a:srgbClr val="000000"/>
              </a:buClr>
              <a:buSzPct val="100000"/>
              <a:buFont typeface="Georgia"/>
              <a:buNone/>
              <a:defRPr sz="2400" b="1" i="1">
                <a:latin typeface="Georgia"/>
                <a:ea typeface="Georgia"/>
                <a:cs typeface="Georgia"/>
                <a:sym typeface="Georgia"/>
              </a:defRPr>
            </a:lvl2pPr>
            <a:lvl3pPr marL="0" marR="0" lvl="2" indent="0" algn="l" rtl="0">
              <a:spcBef>
                <a:spcPts val="0"/>
              </a:spcBef>
              <a:buSzPct val="100000"/>
              <a:buFont typeface="Georgia"/>
              <a:defRPr sz="2400" b="1" i="1">
                <a:latin typeface="Georgia"/>
                <a:ea typeface="Georgia"/>
                <a:cs typeface="Georgia"/>
                <a:sym typeface="Georgia"/>
              </a:defRPr>
            </a:lvl3pPr>
            <a:lvl4pPr marL="0" marR="0" lvl="3" indent="0" algn="l" rtl="0">
              <a:spcBef>
                <a:spcPts val="0"/>
              </a:spcBef>
              <a:buSzPct val="100000"/>
              <a:buFont typeface="Georgia"/>
              <a:defRPr sz="2400" b="1" i="1">
                <a:latin typeface="Georgia"/>
                <a:ea typeface="Georgia"/>
                <a:cs typeface="Georgia"/>
                <a:sym typeface="Georgia"/>
              </a:defRPr>
            </a:lvl4pPr>
            <a:lvl5pPr marL="0" marR="0" lvl="4" indent="0" algn="l" rtl="0">
              <a:spcBef>
                <a:spcPts val="0"/>
              </a:spcBef>
              <a:buSzPct val="100000"/>
              <a:buFont typeface="Georgia"/>
              <a:defRPr sz="2400" b="1" i="1">
                <a:latin typeface="Georgia"/>
                <a:ea typeface="Georgia"/>
                <a:cs typeface="Georgia"/>
                <a:sym typeface="Georgia"/>
              </a:defRPr>
            </a:lvl5pPr>
            <a:lvl6pPr marL="0" marR="0" lvl="5" indent="0" algn="l" rtl="0">
              <a:spcBef>
                <a:spcPts val="0"/>
              </a:spcBef>
              <a:buSzPct val="100000"/>
              <a:buFont typeface="Georgia"/>
              <a:defRPr sz="2400" b="1" i="1">
                <a:latin typeface="Georgia"/>
                <a:ea typeface="Georgia"/>
                <a:cs typeface="Georgia"/>
                <a:sym typeface="Georgia"/>
              </a:defRPr>
            </a:lvl6pPr>
            <a:lvl7pPr marL="0" marR="0" lvl="6" indent="0" algn="l" rtl="0">
              <a:spcBef>
                <a:spcPts val="0"/>
              </a:spcBef>
              <a:buSzPct val="100000"/>
              <a:buFont typeface="Georgia"/>
              <a:defRPr sz="2400" b="1" i="1">
                <a:latin typeface="Georgia"/>
                <a:ea typeface="Georgia"/>
                <a:cs typeface="Georgia"/>
                <a:sym typeface="Georgia"/>
              </a:defRPr>
            </a:lvl7pPr>
            <a:lvl8pPr marL="0" marR="0" lvl="7" indent="0" algn="l" rtl="0">
              <a:spcBef>
                <a:spcPts val="0"/>
              </a:spcBef>
              <a:buSzPct val="100000"/>
              <a:buFont typeface="Georgia"/>
              <a:defRPr sz="2400" b="1" i="1">
                <a:latin typeface="Georgia"/>
                <a:ea typeface="Georgia"/>
                <a:cs typeface="Georgia"/>
                <a:sym typeface="Georgia"/>
              </a:defRPr>
            </a:lvl8pPr>
            <a:lvl9pPr marL="0" marR="0" lvl="8" indent="0" algn="l" rtl="0">
              <a:spcBef>
                <a:spcPts val="0"/>
              </a:spcBef>
              <a:buSzPct val="100000"/>
              <a:buFont typeface="Georgia"/>
              <a:defRPr sz="2400" b="1" i="1">
                <a:latin typeface="Georgia"/>
                <a:ea typeface="Georgia"/>
                <a:cs typeface="Georgia"/>
                <a:sym typeface="Georgia"/>
              </a:defRPr>
            </a:lvl9pPr>
          </a:lstStyle>
          <a:p>
            <a:endParaRPr/>
          </a:p>
        </p:txBody>
      </p:sp>
      <p:sp>
        <p:nvSpPr>
          <p:cNvPr id="11" name="Shape 11"/>
          <p:cNvSpPr txBox="1">
            <a:spLocks noGrp="1"/>
          </p:cNvSpPr>
          <p:nvPr>
            <p:ph type="body" idx="1"/>
          </p:nvPr>
        </p:nvSpPr>
        <p:spPr>
          <a:xfrm>
            <a:off x="533400" y="1752600"/>
            <a:ext cx="8077199" cy="4419599"/>
          </a:xfrm>
          <a:prstGeom prst="rect">
            <a:avLst/>
          </a:prstGeom>
          <a:noFill/>
          <a:ln>
            <a:noFill/>
          </a:ln>
        </p:spPr>
        <p:txBody>
          <a:bodyPr lIns="91425" tIns="91425" rIns="91425" bIns="91425" anchor="t" anchorCtr="0"/>
          <a:lstStyle>
            <a:lvl1pPr marL="0" marR="0" lvl="0" indent="12700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1pPr>
            <a:lvl2pPr marL="274320" marR="0" lvl="1" indent="-2032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2pPr>
            <a:lvl3pPr marL="548640" marR="0" lvl="2" indent="-2794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3pPr>
            <a:lvl4pPr marL="822960" marR="0" lvl="3" indent="-2286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4pPr>
            <a:lvl5pPr marL="1097280" marR="0" lvl="4" indent="-30480" algn="l" rtl="0">
              <a:lnSpc>
                <a:spcPct val="100000"/>
              </a:lnSpc>
              <a:spcBef>
                <a:spcPts val="0"/>
              </a:spcBef>
              <a:spcAft>
                <a:spcPts val="900"/>
              </a:spcAft>
              <a:buClr>
                <a:schemeClr val="dk1"/>
              </a:buClr>
              <a:buSzPct val="100000"/>
              <a:buFont typeface="Georgia"/>
              <a:buChar char="&gt;"/>
              <a:defRPr sz="2000">
                <a:latin typeface="Georgia"/>
                <a:ea typeface="Georgia"/>
                <a:cs typeface="Georgia"/>
                <a:sym typeface="Georgia"/>
              </a:defRPr>
            </a:lvl5pPr>
            <a:lvl6pPr marL="274320" marR="0" lvl="5" indent="-2032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6pPr>
            <a:lvl7pPr marL="548640" marR="0" lvl="6" indent="-2794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7pPr>
            <a:lvl8pPr marL="822960" marR="0" lvl="7" indent="-22860" algn="l" rtl="0">
              <a:lnSpc>
                <a:spcPct val="100000"/>
              </a:lnSpc>
              <a:spcBef>
                <a:spcPts val="0"/>
              </a:spcBef>
              <a:spcAft>
                <a:spcPts val="900"/>
              </a:spcAft>
              <a:buClr>
                <a:schemeClr val="dk1"/>
              </a:buClr>
              <a:buSzPct val="100000"/>
              <a:buFont typeface="Georgia"/>
              <a:buChar char="○"/>
              <a:defRPr sz="2000">
                <a:latin typeface="Georgia"/>
                <a:ea typeface="Georgia"/>
                <a:cs typeface="Georgia"/>
                <a:sym typeface="Georgia"/>
              </a:defRPr>
            </a:lvl8pPr>
            <a:lvl9pPr marL="0" marR="0" lvl="8" indent="127000" algn="l" rtl="0">
              <a:lnSpc>
                <a:spcPct val="100000"/>
              </a:lnSpc>
              <a:spcBef>
                <a:spcPts val="0"/>
              </a:spcBef>
              <a:spcAft>
                <a:spcPts val="900"/>
              </a:spcAft>
              <a:buClr>
                <a:schemeClr val="dk2"/>
              </a:buClr>
              <a:buSzPct val="100000"/>
              <a:buFont typeface="Georgia"/>
              <a:buChar char="■"/>
              <a:defRPr sz="2000">
                <a:latin typeface="Georgia"/>
                <a:ea typeface="Georgia"/>
                <a:cs typeface="Georgia"/>
                <a:sym typeface="Georgia"/>
              </a:defRPr>
            </a:lvl9pPr>
          </a:lstStyle>
          <a:p>
            <a:endParaRPr/>
          </a:p>
        </p:txBody>
      </p:sp>
      <p:sp>
        <p:nvSpPr>
          <p:cNvPr id="12" name="Shape 12"/>
          <p:cNvSpPr txBox="1">
            <a:spLocks noGrp="1"/>
          </p:cNvSpPr>
          <p:nvPr>
            <p:ph type="sldNum" idx="12"/>
          </p:nvPr>
        </p:nvSpPr>
        <p:spPr>
          <a:xfrm>
            <a:off x="8556782" y="6333133"/>
            <a:ext cx="548699" cy="524999"/>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000000"/>
              </a:buClr>
              <a:buSzPct val="25000"/>
              <a:buFont typeface="Georgia"/>
              <a:buNone/>
            </a:pPr>
            <a:fld id="{00000000-1234-1234-1234-123412341234}" type="slidenum">
              <a:rPr lang="no" sz="1300" b="0" i="0" u="none" strike="noStrike" cap="none">
                <a:solidFill>
                  <a:srgbClr val="000000"/>
                </a:solidFill>
                <a:latin typeface="Georgia"/>
                <a:ea typeface="Georgia"/>
                <a:cs typeface="Georgia"/>
                <a:sym typeface="Georgia"/>
              </a:rPr>
              <a:t>‹#›</a:t>
            </a:fld>
            <a:endParaRPr lang="no" sz="1300" b="0" i="0" u="none" strike="noStrike" cap="none">
              <a:solidFill>
                <a:srgbClr val="000000"/>
              </a:solidFill>
              <a:latin typeface="Georgia"/>
              <a:ea typeface="Georgia"/>
              <a:cs typeface="Georgia"/>
              <a:sym typeface="Georgi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 id="2147483666" r:id="rId16"/>
    <p:sldLayoutId id="2147483668"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4" name="grid" hidden="1"/>
          <p:cNvGrpSpPr/>
          <p:nvPr>
            <p:custDataLst>
              <p:tags r:id="rId25"/>
            </p:custDataLst>
          </p:nvPr>
        </p:nvGrpSpPr>
        <p:grpSpPr>
          <a:xfrm>
            <a:off x="482138" y="605118"/>
            <a:ext cx="8179724" cy="5922085"/>
            <a:chOff x="530352" y="685800"/>
            <a:chExt cx="8997696" cy="6711696"/>
          </a:xfrm>
        </p:grpSpPr>
        <p:sp>
          <p:nvSpPr>
            <p:cNvPr id="55" name="Footer block" hidden="1"/>
            <p:cNvSpPr>
              <a:spLocks noChangeArrowheads="1"/>
            </p:cNvSpPr>
            <p:nvPr/>
          </p:nvSpPr>
          <p:spPr bwMode="gray">
            <a:xfrm>
              <a:off x="530352" y="6784848"/>
              <a:ext cx="8988552"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56" name="Title block" hidden="1"/>
            <p:cNvSpPr>
              <a:spLocks noChangeArrowheads="1"/>
            </p:cNvSpPr>
            <p:nvPr/>
          </p:nvSpPr>
          <p:spPr bwMode="gray">
            <a:xfrm>
              <a:off x="530352" y="1143000"/>
              <a:ext cx="8988552"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57" name="Header block" hidden="1"/>
            <p:cNvSpPr>
              <a:spLocks noChangeArrowheads="1"/>
            </p:cNvSpPr>
            <p:nvPr/>
          </p:nvSpPr>
          <p:spPr bwMode="gray">
            <a:xfrm>
              <a:off x="530352" y="685800"/>
              <a:ext cx="8988552"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707409">
                <a:buSzPct val="90000"/>
                <a:defRPr/>
              </a:pPr>
              <a:endParaRPr lang="en-GB" sz="1235" kern="1200" dirty="0">
                <a:solidFill>
                  <a:srgbClr val="A32020"/>
                </a:solidFill>
                <a:ea typeface="+mn-ea"/>
                <a:cs typeface="Arial" charset="0"/>
              </a:endParaRPr>
            </a:p>
          </p:txBody>
        </p:sp>
        <p:grpSp>
          <p:nvGrpSpPr>
            <p:cNvPr id="58" name="Group 600" hidden="1"/>
            <p:cNvGrpSpPr/>
            <p:nvPr userDrawn="1"/>
          </p:nvGrpSpPr>
          <p:grpSpPr>
            <a:xfrm>
              <a:off x="530352" y="6016752"/>
              <a:ext cx="8997696" cy="609600"/>
              <a:chOff x="530352" y="6016752"/>
              <a:chExt cx="8997696" cy="609600"/>
            </a:xfrm>
          </p:grpSpPr>
          <p:sp>
            <p:nvSpPr>
              <p:cNvPr id="94" name="Content block 606" hidden="1"/>
              <p:cNvSpPr>
                <a:spLocks noChangeArrowheads="1"/>
              </p:cNvSpPr>
              <p:nvPr/>
            </p:nvSpPr>
            <p:spPr bwMode="gray">
              <a:xfrm>
                <a:off x="8156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7" name="Content block 603" hidden="1"/>
              <p:cNvSpPr>
                <a:spLocks noChangeArrowheads="1"/>
              </p:cNvSpPr>
              <p:nvPr/>
            </p:nvSpPr>
            <p:spPr bwMode="gray">
              <a:xfrm>
                <a:off x="358474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8" name="Content block 602" hidden="1"/>
              <p:cNvSpPr>
                <a:spLocks noChangeArrowheads="1"/>
              </p:cNvSpPr>
              <p:nvPr/>
            </p:nvSpPr>
            <p:spPr bwMode="gray">
              <a:xfrm>
                <a:off x="2057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9" name="Content block 601" hidden="1"/>
              <p:cNvSpPr>
                <a:spLocks noChangeArrowheads="1"/>
              </p:cNvSpPr>
              <p:nvPr/>
            </p:nvSpPr>
            <p:spPr bwMode="gray">
              <a:xfrm>
                <a:off x="530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nvGrpSpPr>
            <p:cNvPr id="59" name="Group 500" hidden="1"/>
            <p:cNvGrpSpPr/>
            <p:nvPr userDrawn="1"/>
          </p:nvGrpSpPr>
          <p:grpSpPr>
            <a:xfrm>
              <a:off x="530352" y="5257800"/>
              <a:ext cx="8997696" cy="609600"/>
              <a:chOff x="530352" y="5257800"/>
              <a:chExt cx="8997696" cy="609600"/>
            </a:xfrm>
          </p:grpSpPr>
          <p:sp>
            <p:nvSpPr>
              <p:cNvPr id="88" name="Content block 506" hidden="1"/>
              <p:cNvSpPr>
                <a:spLocks noChangeArrowheads="1"/>
              </p:cNvSpPr>
              <p:nvPr/>
            </p:nvSpPr>
            <p:spPr bwMode="gray">
              <a:xfrm>
                <a:off x="8156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1" name="Content block 503" hidden="1"/>
              <p:cNvSpPr>
                <a:spLocks noChangeArrowheads="1"/>
              </p:cNvSpPr>
              <p:nvPr/>
            </p:nvSpPr>
            <p:spPr bwMode="gray">
              <a:xfrm>
                <a:off x="358474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2" name="Content block 502" hidden="1"/>
              <p:cNvSpPr>
                <a:spLocks noChangeArrowheads="1"/>
              </p:cNvSpPr>
              <p:nvPr/>
            </p:nvSpPr>
            <p:spPr bwMode="gray">
              <a:xfrm>
                <a:off x="2057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93" name="Content block 501" hidden="1"/>
              <p:cNvSpPr>
                <a:spLocks noChangeArrowheads="1"/>
              </p:cNvSpPr>
              <p:nvPr/>
            </p:nvSpPr>
            <p:spPr bwMode="gray">
              <a:xfrm>
                <a:off x="530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nvGrpSpPr>
            <p:cNvPr id="60" name="Group 400" hidden="1"/>
            <p:cNvGrpSpPr/>
            <p:nvPr userDrawn="1"/>
          </p:nvGrpSpPr>
          <p:grpSpPr>
            <a:xfrm>
              <a:off x="530352" y="4498848"/>
              <a:ext cx="8997696" cy="609600"/>
              <a:chOff x="530352" y="4498848"/>
              <a:chExt cx="8997696" cy="609600"/>
            </a:xfrm>
          </p:grpSpPr>
          <p:sp>
            <p:nvSpPr>
              <p:cNvPr id="82" name="Content block 406" hidden="1"/>
              <p:cNvSpPr>
                <a:spLocks noChangeArrowheads="1"/>
              </p:cNvSpPr>
              <p:nvPr/>
            </p:nvSpPr>
            <p:spPr bwMode="gray">
              <a:xfrm>
                <a:off x="8156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5" name="Content block 403" hidden="1"/>
              <p:cNvSpPr>
                <a:spLocks noChangeArrowheads="1"/>
              </p:cNvSpPr>
              <p:nvPr/>
            </p:nvSpPr>
            <p:spPr bwMode="gray">
              <a:xfrm>
                <a:off x="358474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6" name="Content block 402" hidden="1"/>
              <p:cNvSpPr>
                <a:spLocks noChangeArrowheads="1"/>
              </p:cNvSpPr>
              <p:nvPr/>
            </p:nvSpPr>
            <p:spPr bwMode="gray">
              <a:xfrm>
                <a:off x="2057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7" name="Content block 401" hidden="1"/>
              <p:cNvSpPr>
                <a:spLocks noChangeArrowheads="1"/>
              </p:cNvSpPr>
              <p:nvPr/>
            </p:nvSpPr>
            <p:spPr bwMode="gray">
              <a:xfrm>
                <a:off x="530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nvGrpSpPr>
            <p:cNvPr id="61" name="Group 300" hidden="1"/>
            <p:cNvGrpSpPr/>
            <p:nvPr userDrawn="1"/>
          </p:nvGrpSpPr>
          <p:grpSpPr>
            <a:xfrm>
              <a:off x="530352" y="3730752"/>
              <a:ext cx="8997696" cy="609600"/>
              <a:chOff x="530352" y="3730752"/>
              <a:chExt cx="8997696" cy="609600"/>
            </a:xfrm>
          </p:grpSpPr>
          <p:sp>
            <p:nvSpPr>
              <p:cNvPr id="76" name="Content block 306" hidden="1"/>
              <p:cNvSpPr>
                <a:spLocks noChangeArrowheads="1"/>
              </p:cNvSpPr>
              <p:nvPr/>
            </p:nvSpPr>
            <p:spPr bwMode="gray">
              <a:xfrm>
                <a:off x="8156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9" name="Content block 303" hidden="1"/>
              <p:cNvSpPr>
                <a:spLocks noChangeArrowheads="1"/>
              </p:cNvSpPr>
              <p:nvPr/>
            </p:nvSpPr>
            <p:spPr bwMode="gray">
              <a:xfrm>
                <a:off x="358474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0" name="Content block 302" hidden="1"/>
              <p:cNvSpPr>
                <a:spLocks noChangeArrowheads="1"/>
              </p:cNvSpPr>
              <p:nvPr/>
            </p:nvSpPr>
            <p:spPr bwMode="gray">
              <a:xfrm>
                <a:off x="2057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81" name="Content block 301" hidden="1"/>
              <p:cNvSpPr>
                <a:spLocks noChangeArrowheads="1"/>
              </p:cNvSpPr>
              <p:nvPr/>
            </p:nvSpPr>
            <p:spPr bwMode="gray">
              <a:xfrm>
                <a:off x="530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nvGrpSpPr>
            <p:cNvPr id="62" name="Group 200" hidden="1"/>
            <p:cNvGrpSpPr/>
            <p:nvPr userDrawn="1"/>
          </p:nvGrpSpPr>
          <p:grpSpPr>
            <a:xfrm>
              <a:off x="530352" y="2971800"/>
              <a:ext cx="8997696" cy="609600"/>
              <a:chOff x="530352" y="2971800"/>
              <a:chExt cx="8997696" cy="609600"/>
            </a:xfrm>
          </p:grpSpPr>
          <p:sp>
            <p:nvSpPr>
              <p:cNvPr id="70" name="Content block 206" hidden="1"/>
              <p:cNvSpPr>
                <a:spLocks noChangeArrowheads="1"/>
              </p:cNvSpPr>
              <p:nvPr/>
            </p:nvSpPr>
            <p:spPr bwMode="gray">
              <a:xfrm>
                <a:off x="8156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3" name="Content block 203" hidden="1"/>
              <p:cNvSpPr>
                <a:spLocks noChangeArrowheads="1"/>
              </p:cNvSpPr>
              <p:nvPr/>
            </p:nvSpPr>
            <p:spPr bwMode="gray">
              <a:xfrm>
                <a:off x="358474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4" name="Content block 202" hidden="1"/>
              <p:cNvSpPr>
                <a:spLocks noChangeArrowheads="1"/>
              </p:cNvSpPr>
              <p:nvPr/>
            </p:nvSpPr>
            <p:spPr bwMode="gray">
              <a:xfrm>
                <a:off x="2057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75" name="Content block 201" hidden="1"/>
              <p:cNvSpPr>
                <a:spLocks noChangeArrowheads="1"/>
              </p:cNvSpPr>
              <p:nvPr/>
            </p:nvSpPr>
            <p:spPr bwMode="gray">
              <a:xfrm>
                <a:off x="530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nvGrpSpPr>
            <p:cNvPr id="63" name="Group 100" hidden="1"/>
            <p:cNvGrpSpPr/>
            <p:nvPr userDrawn="1"/>
          </p:nvGrpSpPr>
          <p:grpSpPr>
            <a:xfrm>
              <a:off x="530352" y="2212848"/>
              <a:ext cx="8997696" cy="609600"/>
              <a:chOff x="530352" y="2212848"/>
              <a:chExt cx="8997696" cy="609600"/>
            </a:xfrm>
          </p:grpSpPr>
          <p:sp>
            <p:nvSpPr>
              <p:cNvPr id="64" name="Content block 106" hidden="1"/>
              <p:cNvSpPr>
                <a:spLocks noChangeArrowheads="1"/>
              </p:cNvSpPr>
              <p:nvPr/>
            </p:nvSpPr>
            <p:spPr bwMode="gray">
              <a:xfrm>
                <a:off x="8156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6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6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6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68" name="Content block 102" hidden="1"/>
              <p:cNvSpPr>
                <a:spLocks noChangeArrowheads="1"/>
              </p:cNvSpPr>
              <p:nvPr/>
            </p:nvSpPr>
            <p:spPr bwMode="gray">
              <a:xfrm>
                <a:off x="2057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sp>
            <p:nvSpPr>
              <p:cNvPr id="69" name="Content block 101" hidden="1"/>
              <p:cNvSpPr>
                <a:spLocks noChangeArrowheads="1"/>
              </p:cNvSpPr>
              <p:nvPr/>
            </p:nvSpPr>
            <p:spPr bwMode="gray">
              <a:xfrm>
                <a:off x="530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805466">
                  <a:defRPr/>
                </a:pPr>
                <a:endParaRPr lang="en-GB" sz="971" kern="1200" dirty="0">
                  <a:ea typeface="+mn-ea"/>
                  <a:cs typeface="+mn-cs"/>
                </a:endParaRPr>
              </a:p>
            </p:txBody>
          </p:sp>
        </p:grpSp>
      </p:grpSp>
      <p:sp>
        <p:nvSpPr>
          <p:cNvPr id="2" name="Title Placeholder 1"/>
          <p:cNvSpPr>
            <a:spLocks noGrp="1"/>
          </p:cNvSpPr>
          <p:nvPr>
            <p:ph type="title"/>
          </p:nvPr>
        </p:nvSpPr>
        <p:spPr>
          <a:xfrm>
            <a:off x="482138" y="1008529"/>
            <a:ext cx="8179724" cy="806824"/>
          </a:xfrm>
          <a:prstGeom prst="rect">
            <a:avLst/>
          </a:prstGeom>
        </p:spPr>
        <p:txBody>
          <a:bodyPr vert="horz" lIns="0" tIns="0" rIns="0" bIns="0" rtlCol="0" anchor="t" anchorCtr="0">
            <a:noAutofit/>
          </a:bodyPr>
          <a:lstStyle/>
          <a:p>
            <a:r>
              <a:rPr lang="en-GB" noProof="0" smtClean="0"/>
              <a:t>Click to edit Master title style</a:t>
            </a:r>
            <a:endParaRPr lang="en-GB" noProof="0" dirty="0"/>
          </a:p>
        </p:txBody>
      </p:sp>
      <p:sp>
        <p:nvSpPr>
          <p:cNvPr id="3" name="Text Placeholder 2"/>
          <p:cNvSpPr>
            <a:spLocks noGrp="1"/>
          </p:cNvSpPr>
          <p:nvPr>
            <p:ph type="body" idx="1"/>
          </p:nvPr>
        </p:nvSpPr>
        <p:spPr>
          <a:xfrm>
            <a:off x="482138" y="1952513"/>
            <a:ext cx="8179724" cy="3896958"/>
          </a:xfrm>
          <a:prstGeom prst="rect">
            <a:avLst/>
          </a:prstGeom>
        </p:spPr>
        <p:txBody>
          <a:bodyPr vert="horz" lIns="0" tIns="0" rIns="0" bIns="0" rtlCol="0">
            <a:no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sp>
        <p:nvSpPr>
          <p:cNvPr id="4" name="Date Placeholder 3"/>
          <p:cNvSpPr>
            <a:spLocks noGrp="1"/>
          </p:cNvSpPr>
          <p:nvPr>
            <p:ph type="dt" sz="half" idx="2"/>
          </p:nvPr>
        </p:nvSpPr>
        <p:spPr>
          <a:xfrm>
            <a:off x="7132320" y="6252882"/>
            <a:ext cx="1521229" cy="137160"/>
          </a:xfrm>
          <a:prstGeom prst="rect">
            <a:avLst/>
          </a:prstGeom>
        </p:spPr>
        <p:txBody>
          <a:bodyPr vert="horz" lIns="101882" tIns="50941" rIns="101882" bIns="50941" rtlCol="0" anchor="ctr"/>
          <a:lstStyle>
            <a:lvl1pPr algn="r">
              <a:defRPr sz="794">
                <a:solidFill>
                  <a:schemeClr val="tx1">
                    <a:tint val="75000"/>
                  </a:schemeClr>
                </a:solidFill>
                <a:latin typeface="Arial" pitchFamily="34" charset="0"/>
                <a:cs typeface="Arial" pitchFamily="34" charset="0"/>
              </a:defRPr>
            </a:lvl1pPr>
          </a:lstStyle>
          <a:p>
            <a:pPr defTabSz="899010"/>
            <a:fld id="{19421298-5ECC-4ECF-8253-524571409FFE}" type="datetimeFigureOut">
              <a:rPr lang="en-GB" kern="1200" smtClean="0">
                <a:solidFill>
                  <a:srgbClr val="000000">
                    <a:tint val="75000"/>
                  </a:srgbClr>
                </a:solidFill>
                <a:ea typeface="+mn-ea"/>
              </a:rPr>
              <a:pPr defTabSz="899010"/>
              <a:t>06/07/2017</a:t>
            </a:fld>
            <a:endParaRPr lang="en-GB" kern="1200" dirty="0">
              <a:solidFill>
                <a:srgbClr val="000000">
                  <a:tint val="75000"/>
                </a:srgbClr>
              </a:solidFill>
              <a:ea typeface="+mn-ea"/>
            </a:endParaRPr>
          </a:p>
        </p:txBody>
      </p:sp>
      <p:sp>
        <p:nvSpPr>
          <p:cNvPr id="5" name="Footer Placeholder 4"/>
          <p:cNvSpPr>
            <a:spLocks noGrp="1"/>
          </p:cNvSpPr>
          <p:nvPr>
            <p:ph type="ftr" sz="quarter" idx="3"/>
          </p:nvPr>
        </p:nvSpPr>
        <p:spPr>
          <a:xfrm>
            <a:off x="482138" y="6252882"/>
            <a:ext cx="5253644" cy="137160"/>
          </a:xfrm>
          <a:prstGeom prst="rect">
            <a:avLst/>
          </a:prstGeom>
        </p:spPr>
        <p:txBody>
          <a:bodyPr vert="horz" lIns="101882" tIns="50941" rIns="101882" bIns="50941" rtlCol="0" anchor="ctr"/>
          <a:lstStyle>
            <a:lvl1pPr algn="l">
              <a:defRPr sz="794">
                <a:solidFill>
                  <a:schemeClr val="tx1">
                    <a:tint val="75000"/>
                  </a:schemeClr>
                </a:solidFill>
                <a:latin typeface="Arial" pitchFamily="34" charset="0"/>
                <a:cs typeface="Arial" pitchFamily="34" charset="0"/>
              </a:defRPr>
            </a:lvl1pPr>
          </a:lstStyle>
          <a:p>
            <a:pPr defTabSz="899010"/>
            <a:endParaRPr lang="en-GB" kern="1200" dirty="0">
              <a:solidFill>
                <a:srgbClr val="000000">
                  <a:tint val="75000"/>
                </a:srgbClr>
              </a:solidFill>
              <a:ea typeface="+mn-ea"/>
            </a:endParaRPr>
          </a:p>
        </p:txBody>
      </p:sp>
      <p:sp>
        <p:nvSpPr>
          <p:cNvPr id="6" name="Slide Number Placeholder 5"/>
          <p:cNvSpPr>
            <a:spLocks noGrp="1"/>
          </p:cNvSpPr>
          <p:nvPr>
            <p:ph type="sldNum" sz="quarter" idx="4"/>
          </p:nvPr>
        </p:nvSpPr>
        <p:spPr>
          <a:xfrm>
            <a:off x="7132320" y="6390042"/>
            <a:ext cx="1521229" cy="137160"/>
          </a:xfrm>
          <a:prstGeom prst="rect">
            <a:avLst/>
          </a:prstGeom>
        </p:spPr>
        <p:txBody>
          <a:bodyPr vert="horz" lIns="101882" tIns="50941" rIns="101882" bIns="50941" rtlCol="0" anchor="ctr"/>
          <a:lstStyle>
            <a:lvl1pPr algn="r">
              <a:defRPr sz="794">
                <a:solidFill>
                  <a:schemeClr val="tx1">
                    <a:tint val="75000"/>
                  </a:schemeClr>
                </a:solidFill>
                <a:latin typeface="Arial" pitchFamily="34" charset="0"/>
                <a:cs typeface="Arial" pitchFamily="34" charset="0"/>
              </a:defRPr>
            </a:lvl1pPr>
          </a:lstStyle>
          <a:p>
            <a:pPr defTabSz="899010"/>
            <a:fld id="{4D5A39AF-FEF5-47AB-AA80-4C0BD4A8B092}" type="slidenum">
              <a:rPr lang="en-GB" kern="1200" smtClean="0">
                <a:solidFill>
                  <a:srgbClr val="000000">
                    <a:tint val="75000"/>
                  </a:srgbClr>
                </a:solidFill>
                <a:ea typeface="+mn-ea"/>
              </a:rPr>
              <a:pPr defTabSz="899010"/>
              <a:t>‹#›</a:t>
            </a:fld>
            <a:endParaRPr lang="en-GB" kern="1200" dirty="0">
              <a:solidFill>
                <a:srgbClr val="000000">
                  <a:tint val="75000"/>
                </a:srgbClr>
              </a:solidFill>
              <a:ea typeface="+mn-ea"/>
            </a:endParaRPr>
          </a:p>
        </p:txBody>
      </p:sp>
    </p:spTree>
    <p:extLst>
      <p:ext uri="{BB962C8B-B14F-4D97-AF65-F5344CB8AC3E}">
        <p14:creationId xmlns:p14="http://schemas.microsoft.com/office/powerpoint/2010/main" val="91153442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Lst>
  <p:txStyles>
    <p:titleStyle>
      <a:lvl1pPr algn="l" defTabSz="899010" rtl="0" eaLnBrk="1" latinLnBrk="0" hangingPunct="1">
        <a:spcBef>
          <a:spcPct val="0"/>
        </a:spcBef>
        <a:buNone/>
        <a:defRPr sz="1588" b="1" i="1" kern="1200">
          <a:solidFill>
            <a:schemeClr val="tx1"/>
          </a:solidFill>
          <a:latin typeface="+mj-lt"/>
          <a:ea typeface="+mj-ea"/>
          <a:cs typeface="+mj-cs"/>
        </a:defRPr>
      </a:lvl1pPr>
    </p:titleStyle>
    <p:bodyStyle>
      <a:lvl1pPr marL="0" marR="0" indent="0" algn="l" defTabSz="899320" rtl="0" eaLnBrk="1" fontAlgn="base" latinLnBrk="0" hangingPunct="1">
        <a:lnSpc>
          <a:spcPct val="100000"/>
        </a:lnSpc>
        <a:spcBef>
          <a:spcPts val="0"/>
        </a:spcBef>
        <a:spcAft>
          <a:spcPts val="529"/>
        </a:spcAft>
        <a:buClr>
          <a:srgbClr val="000000"/>
        </a:buClr>
        <a:buSzTx/>
        <a:buFont typeface="Wingdings" pitchFamily="2" charset="2"/>
        <a:buNone/>
        <a:tabLst/>
        <a:defRPr sz="971" kern="1200">
          <a:solidFill>
            <a:schemeClr val="tx1"/>
          </a:solidFill>
          <a:latin typeface="Georgia" pitchFamily="18" charset="0"/>
          <a:ea typeface="+mn-ea"/>
          <a:cs typeface="+mn-cs"/>
        </a:defRPr>
      </a:lvl1pPr>
      <a:lvl2pPr marL="207320" marR="0" indent="-201717" algn="l" defTabSz="899320" rtl="0" eaLnBrk="1" fontAlgn="base" latinLnBrk="0" hangingPunct="1">
        <a:lnSpc>
          <a:spcPct val="100000"/>
        </a:lnSpc>
        <a:spcBef>
          <a:spcPts val="0"/>
        </a:spcBef>
        <a:spcAft>
          <a:spcPts val="529"/>
        </a:spcAft>
        <a:buClr>
          <a:srgbClr val="000000"/>
        </a:buClr>
        <a:buSzTx/>
        <a:buFont typeface="Times New Roman" pitchFamily="18" charset="0"/>
        <a:buChar char="•"/>
        <a:tabLst/>
        <a:defRPr sz="971" kern="1200">
          <a:solidFill>
            <a:schemeClr val="tx1"/>
          </a:solidFill>
          <a:latin typeface="Georgia" pitchFamily="18" charset="0"/>
          <a:ea typeface="+mn-ea"/>
          <a:cs typeface="+mn-cs"/>
        </a:defRPr>
      </a:lvl2pPr>
      <a:lvl3pPr marL="412963" marR="0" indent="-203305" algn="l" defTabSz="899320" rtl="0" eaLnBrk="1" fontAlgn="base" latinLnBrk="0" hangingPunct="1">
        <a:lnSpc>
          <a:spcPct val="100000"/>
        </a:lnSpc>
        <a:spcBef>
          <a:spcPts val="0"/>
        </a:spcBef>
        <a:spcAft>
          <a:spcPts val="529"/>
        </a:spcAft>
        <a:buClr>
          <a:srgbClr val="000000"/>
        </a:buClr>
        <a:buSzTx/>
        <a:buFont typeface="Arial" pitchFamily="34" charset="0"/>
        <a:buChar char="-"/>
        <a:tabLst/>
        <a:defRPr sz="971" kern="1200">
          <a:solidFill>
            <a:schemeClr val="tx1"/>
          </a:solidFill>
          <a:latin typeface="Georgia" pitchFamily="18" charset="0"/>
          <a:ea typeface="+mn-ea"/>
          <a:cs typeface="+mn-cs"/>
        </a:defRPr>
      </a:lvl3pPr>
      <a:lvl4pPr marL="613092" marR="0" indent="-203305"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a:solidFill>
            <a:schemeClr val="tx1"/>
          </a:solidFill>
          <a:latin typeface="Georgia" pitchFamily="18" charset="0"/>
          <a:ea typeface="+mn-ea"/>
          <a:cs typeface="+mn-cs"/>
        </a:defRPr>
      </a:lvl4pPr>
      <a:lvl5pPr marL="806867" marR="0" indent="-201717" algn="l" defTabSz="899320" rtl="0" eaLnBrk="1" fontAlgn="base" latinLnBrk="0" hangingPunct="1">
        <a:lnSpc>
          <a:spcPct val="100000"/>
        </a:lnSpc>
        <a:spcBef>
          <a:spcPts val="0"/>
        </a:spcBef>
        <a:spcAft>
          <a:spcPts val="529"/>
        </a:spcAft>
        <a:buClr>
          <a:srgbClr val="000000"/>
        </a:buClr>
        <a:buSzTx/>
        <a:buFont typeface="Georgia" pitchFamily="18" charset="0"/>
        <a:buChar char="›"/>
        <a:tabLst/>
        <a:defRPr sz="971" kern="1200" baseline="0">
          <a:solidFill>
            <a:schemeClr val="tx1"/>
          </a:solidFill>
          <a:latin typeface="Georgia" pitchFamily="18" charset="0"/>
          <a:ea typeface="+mn-ea"/>
          <a:cs typeface="+mn-cs"/>
        </a:defRPr>
      </a:lvl5pPr>
      <a:lvl6pPr marL="206482" indent="-203305" algn="l" defTabSz="899010" rtl="0" eaLnBrk="1" latinLnBrk="0" hangingPunct="1">
        <a:lnSpc>
          <a:spcPct val="100000"/>
        </a:lnSpc>
        <a:spcBef>
          <a:spcPts val="0"/>
        </a:spcBef>
        <a:spcAft>
          <a:spcPts val="0"/>
        </a:spcAft>
        <a:buFont typeface="+mj-lt"/>
        <a:buAutoNum type="arabicPeriod"/>
        <a:defRPr lang="en-GB" sz="971" kern="1200" baseline="0" noProof="0" dirty="0" smtClean="0">
          <a:solidFill>
            <a:schemeClr val="tx1"/>
          </a:solidFill>
          <a:latin typeface="Georgia" pitchFamily="18" charset="0"/>
          <a:ea typeface="+mn-ea"/>
          <a:cs typeface="+mn-cs"/>
        </a:defRPr>
      </a:lvl6pPr>
      <a:lvl7pPr marL="412963" indent="-201717" algn="l" defTabSz="899010" rtl="0" eaLnBrk="1" latinLnBrk="0" hangingPunct="1">
        <a:lnSpc>
          <a:spcPct val="100000"/>
        </a:lnSpc>
        <a:spcBef>
          <a:spcPts val="0"/>
        </a:spcBef>
        <a:spcAft>
          <a:spcPts val="0"/>
        </a:spcAft>
        <a:buFont typeface="+mj-lt"/>
        <a:buAutoNum type="alphaLcPeriod"/>
        <a:defRPr lang="en-GB" sz="971" kern="1200" baseline="0" noProof="0" dirty="0" smtClean="0">
          <a:solidFill>
            <a:schemeClr val="tx1"/>
          </a:solidFill>
          <a:latin typeface="Georgia" pitchFamily="18" charset="0"/>
          <a:ea typeface="+mn-ea"/>
          <a:cs typeface="+mn-cs"/>
        </a:defRPr>
      </a:lvl7pPr>
      <a:lvl8pPr marL="613092" indent="-201717" algn="l" defTabSz="899010" rtl="0" eaLnBrk="1" latinLnBrk="0" hangingPunct="1">
        <a:lnSpc>
          <a:spcPct val="100000"/>
        </a:lnSpc>
        <a:spcBef>
          <a:spcPts val="0"/>
        </a:spcBef>
        <a:spcAft>
          <a:spcPts val="0"/>
        </a:spcAft>
        <a:buFont typeface="+mj-lt"/>
        <a:buAutoNum type="romanLcPeriod"/>
        <a:defRPr lang="en-GB" sz="971" kern="1200" baseline="0" noProof="0" dirty="0" smtClean="0">
          <a:solidFill>
            <a:schemeClr val="tx1"/>
          </a:solidFill>
          <a:latin typeface="Georgia" pitchFamily="18" charset="0"/>
          <a:ea typeface="+mn-ea"/>
          <a:cs typeface="+mn-cs"/>
        </a:defRPr>
      </a:lvl8pPr>
      <a:lvl9pPr marL="0" indent="0" algn="l" defTabSz="899010" rtl="0" eaLnBrk="1" latinLnBrk="0" hangingPunct="1">
        <a:lnSpc>
          <a:spcPct val="100000"/>
        </a:lnSpc>
        <a:spcBef>
          <a:spcPts val="0"/>
        </a:spcBef>
        <a:spcAft>
          <a:spcPts val="529"/>
        </a:spcAft>
        <a:buFont typeface="Arial" pitchFamily="34" charset="0"/>
        <a:buNone/>
        <a:defRPr lang="en-GB" sz="971" b="1" kern="1200" baseline="0" noProof="0" dirty="0" smtClean="0">
          <a:solidFill>
            <a:schemeClr val="tx2"/>
          </a:solidFill>
          <a:latin typeface="Georgia" pitchFamily="18" charset="0"/>
          <a:ea typeface="+mn-ea"/>
          <a:cs typeface="+mn-cs"/>
        </a:defRPr>
      </a:lvl9pPr>
    </p:bodyStyle>
    <p:otherStyle>
      <a:defPPr>
        <a:defRPr lang="en-US"/>
      </a:defPPr>
      <a:lvl1pPr marL="0" algn="l" defTabSz="899010" rtl="0" eaLnBrk="1" latinLnBrk="0" hangingPunct="1">
        <a:defRPr sz="1765" kern="1200">
          <a:solidFill>
            <a:schemeClr val="tx1"/>
          </a:solidFill>
          <a:latin typeface="+mn-lt"/>
          <a:ea typeface="+mn-ea"/>
          <a:cs typeface="+mn-cs"/>
        </a:defRPr>
      </a:lvl1pPr>
      <a:lvl2pPr marL="449505" algn="l" defTabSz="899010" rtl="0" eaLnBrk="1" latinLnBrk="0" hangingPunct="1">
        <a:defRPr sz="1765" kern="1200">
          <a:solidFill>
            <a:schemeClr val="tx1"/>
          </a:solidFill>
          <a:latin typeface="+mn-lt"/>
          <a:ea typeface="+mn-ea"/>
          <a:cs typeface="+mn-cs"/>
        </a:defRPr>
      </a:lvl2pPr>
      <a:lvl3pPr marL="899010" algn="l" defTabSz="899010" rtl="0" eaLnBrk="1" latinLnBrk="0" hangingPunct="1">
        <a:defRPr sz="1765" kern="1200">
          <a:solidFill>
            <a:schemeClr val="tx1"/>
          </a:solidFill>
          <a:latin typeface="+mn-lt"/>
          <a:ea typeface="+mn-ea"/>
          <a:cs typeface="+mn-cs"/>
        </a:defRPr>
      </a:lvl3pPr>
      <a:lvl4pPr marL="1348516" algn="l" defTabSz="899010" rtl="0" eaLnBrk="1" latinLnBrk="0" hangingPunct="1">
        <a:defRPr sz="1765" kern="1200">
          <a:solidFill>
            <a:schemeClr val="tx1"/>
          </a:solidFill>
          <a:latin typeface="+mn-lt"/>
          <a:ea typeface="+mn-ea"/>
          <a:cs typeface="+mn-cs"/>
        </a:defRPr>
      </a:lvl4pPr>
      <a:lvl5pPr marL="1798021" algn="l" defTabSz="899010" rtl="0" eaLnBrk="1" latinLnBrk="0" hangingPunct="1">
        <a:defRPr sz="1765" kern="1200">
          <a:solidFill>
            <a:schemeClr val="tx1"/>
          </a:solidFill>
          <a:latin typeface="+mn-lt"/>
          <a:ea typeface="+mn-ea"/>
          <a:cs typeface="+mn-cs"/>
        </a:defRPr>
      </a:lvl5pPr>
      <a:lvl6pPr marL="2247527" algn="l" defTabSz="899010" rtl="0" eaLnBrk="1" latinLnBrk="0" hangingPunct="1">
        <a:defRPr sz="1765" kern="1200">
          <a:solidFill>
            <a:schemeClr val="tx1"/>
          </a:solidFill>
          <a:latin typeface="+mn-lt"/>
          <a:ea typeface="+mn-ea"/>
          <a:cs typeface="+mn-cs"/>
        </a:defRPr>
      </a:lvl6pPr>
      <a:lvl7pPr marL="2697032" algn="l" defTabSz="899010" rtl="0" eaLnBrk="1" latinLnBrk="0" hangingPunct="1">
        <a:defRPr sz="1765" kern="1200">
          <a:solidFill>
            <a:schemeClr val="tx1"/>
          </a:solidFill>
          <a:latin typeface="+mn-lt"/>
          <a:ea typeface="+mn-ea"/>
          <a:cs typeface="+mn-cs"/>
        </a:defRPr>
      </a:lvl7pPr>
      <a:lvl8pPr marL="3146538" algn="l" defTabSz="899010" rtl="0" eaLnBrk="1" latinLnBrk="0" hangingPunct="1">
        <a:defRPr sz="1765" kern="1200">
          <a:solidFill>
            <a:schemeClr val="tx1"/>
          </a:solidFill>
          <a:latin typeface="+mn-lt"/>
          <a:ea typeface="+mn-ea"/>
          <a:cs typeface="+mn-cs"/>
        </a:defRPr>
      </a:lvl8pPr>
      <a:lvl9pPr marL="3596043" algn="l" defTabSz="899010" rtl="0" eaLnBrk="1" latinLnBrk="0" hangingPunct="1">
        <a:defRPr sz="176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10" name="Grid" hidden="1"/>
          <p:cNvGrpSpPr/>
          <p:nvPr>
            <p:custDataLst>
              <p:tags r:id="rId22"/>
            </p:custDataLst>
          </p:nvPr>
        </p:nvGrpSpPr>
        <p:grpSpPr>
          <a:xfrm>
            <a:off x="482138" y="540572"/>
            <a:ext cx="8179724" cy="6043108"/>
            <a:chOff x="530352" y="612648"/>
            <a:chExt cx="8997696" cy="6848856"/>
          </a:xfrm>
        </p:grpSpPr>
        <p:grpSp>
          <p:nvGrpSpPr>
            <p:cNvPr id="108" name="Group 107" hidden="1"/>
            <p:cNvGrpSpPr/>
            <p:nvPr userDrawn="1"/>
          </p:nvGrpSpPr>
          <p:grpSpPr>
            <a:xfrm>
              <a:off x="530352" y="7159752"/>
              <a:ext cx="8997696" cy="301752"/>
              <a:chOff x="530352" y="7159752"/>
              <a:chExt cx="8997696" cy="301752"/>
            </a:xfrm>
          </p:grpSpPr>
          <p:sp>
            <p:nvSpPr>
              <p:cNvPr id="43" name="Footer block" hidden="1"/>
              <p:cNvSpPr>
                <a:spLocks noChangeArrowheads="1"/>
              </p:cNvSpPr>
              <p:nvPr/>
            </p:nvSpPr>
            <p:spPr bwMode="gray">
              <a:xfrm>
                <a:off x="6629400"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44" name="Footer block" hidden="1"/>
              <p:cNvSpPr>
                <a:spLocks noChangeArrowheads="1"/>
              </p:cNvSpPr>
              <p:nvPr/>
            </p:nvSpPr>
            <p:spPr bwMode="gray">
              <a:xfrm>
                <a:off x="3584448"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55" name="Footer block" hidden="1"/>
              <p:cNvSpPr>
                <a:spLocks noChangeArrowheads="1"/>
              </p:cNvSpPr>
              <p:nvPr/>
            </p:nvSpPr>
            <p:spPr bwMode="gray">
              <a:xfrm>
                <a:off x="530352" y="7159752"/>
                <a:ext cx="2898648"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7" name="Group 106" hidden="1"/>
            <p:cNvGrpSpPr/>
            <p:nvPr userDrawn="1"/>
          </p:nvGrpSpPr>
          <p:grpSpPr>
            <a:xfrm>
              <a:off x="530352" y="1066800"/>
              <a:ext cx="8997696" cy="835152"/>
              <a:chOff x="530352" y="1066800"/>
              <a:chExt cx="8997696" cy="835152"/>
            </a:xfrm>
          </p:grpSpPr>
          <p:sp>
            <p:nvSpPr>
              <p:cNvPr id="45" name="Title block" hidden="1"/>
              <p:cNvSpPr>
                <a:spLocks noChangeArrowheads="1"/>
              </p:cNvSpPr>
              <p:nvPr userDrawn="1"/>
            </p:nvSpPr>
            <p:spPr bwMode="gray">
              <a:xfrm>
                <a:off x="5102352" y="1066800"/>
                <a:ext cx="4425696" cy="832104"/>
              </a:xfrm>
              <a:prstGeom prst="rect">
                <a:avLst/>
              </a:prstGeom>
              <a:solidFill>
                <a:srgbClr val="FCC3D7">
                  <a:alpha val="25000"/>
                </a:srgbClr>
              </a:solidFill>
              <a:ln w="6350" cap="rnd">
                <a:solidFill>
                  <a:srgbClr val="FCC3D7"/>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56" name="Title block" hidden="1"/>
              <p:cNvSpPr>
                <a:spLocks noChangeArrowheads="1"/>
              </p:cNvSpPr>
              <p:nvPr/>
            </p:nvSpPr>
            <p:spPr bwMode="gray">
              <a:xfrm>
                <a:off x="530352" y="1069848"/>
                <a:ext cx="4425696" cy="832104"/>
              </a:xfrm>
              <a:prstGeom prst="rect">
                <a:avLst/>
              </a:prstGeom>
              <a:solidFill>
                <a:srgbClr val="FCC3D7">
                  <a:alpha val="25000"/>
                </a:srgbClr>
              </a:solidFill>
              <a:ln w="6350" cap="rnd">
                <a:solidFill>
                  <a:srgbClr val="FCC3D7"/>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sp>
          <p:nvSpPr>
            <p:cNvPr id="57" name="Header block" hidden="1"/>
            <p:cNvSpPr>
              <a:spLocks noChangeArrowheads="1"/>
            </p:cNvSpPr>
            <p:nvPr userDrawn="1"/>
          </p:nvSpPr>
          <p:spPr bwMode="gray">
            <a:xfrm>
              <a:off x="530352" y="612648"/>
              <a:ext cx="8988552" cy="228600"/>
            </a:xfrm>
            <a:prstGeom prst="rect">
              <a:avLst/>
            </a:prstGeom>
            <a:solidFill>
              <a:srgbClr val="CCFFFF">
                <a:alpha val="25000"/>
              </a:srgbClr>
            </a:solidFill>
            <a:ln w="6350" cap="rnd">
              <a:solidFill>
                <a:srgbClr val="CCFFFF"/>
              </a:solidFill>
              <a:prstDash val="sysDot"/>
              <a:miter lim="800000"/>
              <a:headEnd/>
              <a:tailEnd/>
            </a:ln>
            <a:effectLst/>
          </p:spPr>
          <p:txBody>
            <a:bodyPr wrap="none" lIns="0" tIns="0" rIns="0" bIns="0" anchor="ctr"/>
            <a:lstStyle/>
            <a:p>
              <a:pPr algn="ctr" defTabSz="707409">
                <a:buSzPct val="90000"/>
                <a:defRPr/>
              </a:pPr>
              <a:endParaRPr lang="nb-NO" sz="1235" kern="1200" dirty="0">
                <a:solidFill>
                  <a:srgbClr val="A32020"/>
                </a:solidFill>
                <a:ea typeface="+mn-ea"/>
                <a:cs typeface="Arial" charset="0"/>
              </a:endParaRPr>
            </a:p>
          </p:txBody>
        </p:sp>
        <p:grpSp>
          <p:nvGrpSpPr>
            <p:cNvPr id="106" name="Group 600" hidden="1"/>
            <p:cNvGrpSpPr/>
            <p:nvPr userDrawn="1"/>
          </p:nvGrpSpPr>
          <p:grpSpPr>
            <a:xfrm>
              <a:off x="533400" y="6245352"/>
              <a:ext cx="8994648" cy="688848"/>
              <a:chOff x="533400" y="6013704"/>
              <a:chExt cx="8994648" cy="688848"/>
            </a:xfrm>
          </p:grpSpPr>
          <p:sp>
            <p:nvSpPr>
              <p:cNvPr id="50" name="Content block 606" hidden="1"/>
              <p:cNvSpPr>
                <a:spLocks noChangeArrowheads="1"/>
              </p:cNvSpPr>
              <p:nvPr userDrawn="1"/>
            </p:nvSpPr>
            <p:spPr bwMode="gray">
              <a:xfrm>
                <a:off x="8156448" y="60137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51" name="Content block 605" hidden="1"/>
              <p:cNvSpPr>
                <a:spLocks noChangeArrowheads="1"/>
              </p:cNvSpPr>
              <p:nvPr userDrawn="1"/>
            </p:nvSpPr>
            <p:spPr bwMode="gray">
              <a:xfrm>
                <a:off x="6631840" y="60137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6" name="Content block 604" hidden="1"/>
              <p:cNvSpPr>
                <a:spLocks noChangeArrowheads="1"/>
              </p:cNvSpPr>
              <p:nvPr/>
            </p:nvSpPr>
            <p:spPr bwMode="gray">
              <a:xfrm>
                <a:off x="510723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7" name="Content block 603" hidden="1"/>
              <p:cNvSpPr>
                <a:spLocks noChangeArrowheads="1"/>
              </p:cNvSpPr>
              <p:nvPr/>
            </p:nvSpPr>
            <p:spPr bwMode="gray">
              <a:xfrm>
                <a:off x="358262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8" name="Content block 602" hidden="1"/>
              <p:cNvSpPr>
                <a:spLocks noChangeArrowheads="1"/>
              </p:cNvSpPr>
              <p:nvPr/>
            </p:nvSpPr>
            <p:spPr bwMode="gray">
              <a:xfrm>
                <a:off x="205801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9" name="Content block 601" hidden="1"/>
              <p:cNvSpPr>
                <a:spLocks noChangeArrowheads="1"/>
              </p:cNvSpPr>
              <p:nvPr/>
            </p:nvSpPr>
            <p:spPr bwMode="gray">
              <a:xfrm>
                <a:off x="533400" y="60167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5" name="Group 500" hidden="1"/>
            <p:cNvGrpSpPr/>
            <p:nvPr userDrawn="1"/>
          </p:nvGrpSpPr>
          <p:grpSpPr>
            <a:xfrm>
              <a:off x="533400" y="5407152"/>
              <a:ext cx="8994648" cy="688848"/>
              <a:chOff x="533400" y="5026152"/>
              <a:chExt cx="8994648" cy="688848"/>
            </a:xfrm>
          </p:grpSpPr>
          <p:sp>
            <p:nvSpPr>
              <p:cNvPr id="52" name="Content block 506" hidden="1"/>
              <p:cNvSpPr>
                <a:spLocks noChangeArrowheads="1"/>
              </p:cNvSpPr>
              <p:nvPr userDrawn="1"/>
            </p:nvSpPr>
            <p:spPr bwMode="gray">
              <a:xfrm>
                <a:off x="8156448" y="50261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53" name="Content block 505" hidden="1"/>
              <p:cNvSpPr>
                <a:spLocks noChangeArrowheads="1"/>
              </p:cNvSpPr>
              <p:nvPr userDrawn="1"/>
            </p:nvSpPr>
            <p:spPr bwMode="gray">
              <a:xfrm>
                <a:off x="6631840" y="50261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0" name="Content block 504" hidden="1"/>
              <p:cNvSpPr>
                <a:spLocks noChangeArrowheads="1"/>
              </p:cNvSpPr>
              <p:nvPr/>
            </p:nvSpPr>
            <p:spPr bwMode="gray">
              <a:xfrm>
                <a:off x="510723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1" name="Content block 503" hidden="1"/>
              <p:cNvSpPr>
                <a:spLocks noChangeArrowheads="1"/>
              </p:cNvSpPr>
              <p:nvPr/>
            </p:nvSpPr>
            <p:spPr bwMode="gray">
              <a:xfrm>
                <a:off x="358262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2" name="Content block 502" hidden="1"/>
              <p:cNvSpPr>
                <a:spLocks noChangeArrowheads="1"/>
              </p:cNvSpPr>
              <p:nvPr/>
            </p:nvSpPr>
            <p:spPr bwMode="gray">
              <a:xfrm>
                <a:off x="205801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93" name="Content block 501" hidden="1"/>
              <p:cNvSpPr>
                <a:spLocks noChangeArrowheads="1"/>
              </p:cNvSpPr>
              <p:nvPr/>
            </p:nvSpPr>
            <p:spPr bwMode="gray">
              <a:xfrm>
                <a:off x="533400" y="50292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4" name="Group 400" hidden="1"/>
            <p:cNvGrpSpPr/>
            <p:nvPr userDrawn="1"/>
          </p:nvGrpSpPr>
          <p:grpSpPr>
            <a:xfrm>
              <a:off x="533400" y="4568952"/>
              <a:ext cx="8994648" cy="688848"/>
              <a:chOff x="533400" y="4038600"/>
              <a:chExt cx="8994648" cy="688848"/>
            </a:xfrm>
          </p:grpSpPr>
          <p:sp>
            <p:nvSpPr>
              <p:cNvPr id="54" name="Content block 406" hidden="1"/>
              <p:cNvSpPr>
                <a:spLocks noChangeArrowheads="1"/>
              </p:cNvSpPr>
              <p:nvPr userDrawn="1"/>
            </p:nvSpPr>
            <p:spPr bwMode="gray">
              <a:xfrm>
                <a:off x="8156448" y="40386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64" name="Content block 405" hidden="1"/>
              <p:cNvSpPr>
                <a:spLocks noChangeArrowheads="1"/>
              </p:cNvSpPr>
              <p:nvPr userDrawn="1"/>
            </p:nvSpPr>
            <p:spPr bwMode="gray">
              <a:xfrm>
                <a:off x="6631840" y="40386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4" name="Content block 404" hidden="1"/>
              <p:cNvSpPr>
                <a:spLocks noChangeArrowheads="1"/>
              </p:cNvSpPr>
              <p:nvPr/>
            </p:nvSpPr>
            <p:spPr bwMode="gray">
              <a:xfrm>
                <a:off x="510723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5" name="Content block 403" hidden="1"/>
              <p:cNvSpPr>
                <a:spLocks noChangeArrowheads="1"/>
              </p:cNvSpPr>
              <p:nvPr/>
            </p:nvSpPr>
            <p:spPr bwMode="gray">
              <a:xfrm>
                <a:off x="358262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6" name="Content block 402" hidden="1"/>
              <p:cNvSpPr>
                <a:spLocks noChangeArrowheads="1"/>
              </p:cNvSpPr>
              <p:nvPr/>
            </p:nvSpPr>
            <p:spPr bwMode="gray">
              <a:xfrm>
                <a:off x="205801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7" name="Content block 401" hidden="1"/>
              <p:cNvSpPr>
                <a:spLocks noChangeArrowheads="1"/>
              </p:cNvSpPr>
              <p:nvPr/>
            </p:nvSpPr>
            <p:spPr bwMode="gray">
              <a:xfrm>
                <a:off x="533400" y="40416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3" name="Group 300" hidden="1"/>
            <p:cNvGrpSpPr/>
            <p:nvPr userDrawn="1"/>
          </p:nvGrpSpPr>
          <p:grpSpPr>
            <a:xfrm>
              <a:off x="533400" y="3730752"/>
              <a:ext cx="8994648" cy="688848"/>
              <a:chOff x="533400" y="3041904"/>
              <a:chExt cx="8994648" cy="688848"/>
            </a:xfrm>
          </p:grpSpPr>
          <p:sp>
            <p:nvSpPr>
              <p:cNvPr id="65" name="Content block 306" hidden="1"/>
              <p:cNvSpPr>
                <a:spLocks noChangeArrowheads="1"/>
              </p:cNvSpPr>
              <p:nvPr userDrawn="1"/>
            </p:nvSpPr>
            <p:spPr bwMode="gray">
              <a:xfrm>
                <a:off x="8156448" y="30419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0" name="Content block 305" hidden="1"/>
              <p:cNvSpPr>
                <a:spLocks noChangeArrowheads="1"/>
              </p:cNvSpPr>
              <p:nvPr userDrawn="1"/>
            </p:nvSpPr>
            <p:spPr bwMode="gray">
              <a:xfrm>
                <a:off x="6631840" y="3041904"/>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8" name="Content block 304" hidden="1"/>
              <p:cNvSpPr>
                <a:spLocks noChangeArrowheads="1"/>
              </p:cNvSpPr>
              <p:nvPr/>
            </p:nvSpPr>
            <p:spPr bwMode="gray">
              <a:xfrm>
                <a:off x="510723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9" name="Content block 303" hidden="1"/>
              <p:cNvSpPr>
                <a:spLocks noChangeArrowheads="1"/>
              </p:cNvSpPr>
              <p:nvPr/>
            </p:nvSpPr>
            <p:spPr bwMode="gray">
              <a:xfrm>
                <a:off x="358262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0" name="Content block 302" hidden="1"/>
              <p:cNvSpPr>
                <a:spLocks noChangeArrowheads="1"/>
              </p:cNvSpPr>
              <p:nvPr/>
            </p:nvSpPr>
            <p:spPr bwMode="gray">
              <a:xfrm>
                <a:off x="205801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1" name="Content block 301" hidden="1"/>
              <p:cNvSpPr>
                <a:spLocks noChangeArrowheads="1"/>
              </p:cNvSpPr>
              <p:nvPr/>
            </p:nvSpPr>
            <p:spPr bwMode="gray">
              <a:xfrm>
                <a:off x="533400" y="30449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1" name="Group 200" hidden="1"/>
            <p:cNvGrpSpPr/>
            <p:nvPr userDrawn="1"/>
          </p:nvGrpSpPr>
          <p:grpSpPr>
            <a:xfrm>
              <a:off x="533400" y="2892552"/>
              <a:ext cx="8994648" cy="688848"/>
              <a:chOff x="533400" y="1066800"/>
              <a:chExt cx="8994648" cy="688848"/>
            </a:xfrm>
          </p:grpSpPr>
          <p:sp>
            <p:nvSpPr>
              <p:cNvPr id="77" name="Content block 206" hidden="1"/>
              <p:cNvSpPr>
                <a:spLocks noChangeArrowheads="1"/>
              </p:cNvSpPr>
              <p:nvPr userDrawn="1"/>
            </p:nvSpPr>
            <p:spPr bwMode="gray">
              <a:xfrm>
                <a:off x="8156448" y="10668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82" name="Content block 205" hidden="1"/>
              <p:cNvSpPr>
                <a:spLocks noChangeArrowheads="1"/>
              </p:cNvSpPr>
              <p:nvPr userDrawn="1"/>
            </p:nvSpPr>
            <p:spPr bwMode="gray">
              <a:xfrm>
                <a:off x="6631840" y="10668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66" name="Content block 204" hidden="1"/>
              <p:cNvSpPr>
                <a:spLocks noChangeArrowheads="1"/>
              </p:cNvSpPr>
              <p:nvPr/>
            </p:nvSpPr>
            <p:spPr bwMode="gray">
              <a:xfrm>
                <a:off x="510723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67" name="Content block 203" hidden="1"/>
              <p:cNvSpPr>
                <a:spLocks noChangeArrowheads="1"/>
              </p:cNvSpPr>
              <p:nvPr/>
            </p:nvSpPr>
            <p:spPr bwMode="gray">
              <a:xfrm>
                <a:off x="358262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68" name="Content block 202" hidden="1"/>
              <p:cNvSpPr>
                <a:spLocks noChangeArrowheads="1"/>
              </p:cNvSpPr>
              <p:nvPr/>
            </p:nvSpPr>
            <p:spPr bwMode="gray">
              <a:xfrm>
                <a:off x="205801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69" name="Content block 201" hidden="1"/>
              <p:cNvSpPr>
                <a:spLocks noChangeArrowheads="1"/>
              </p:cNvSpPr>
              <p:nvPr/>
            </p:nvSpPr>
            <p:spPr bwMode="gray">
              <a:xfrm>
                <a:off x="533400" y="1069848"/>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nvGrpSpPr>
            <p:cNvPr id="102" name="Group 100" hidden="1"/>
            <p:cNvGrpSpPr/>
            <p:nvPr userDrawn="1"/>
          </p:nvGrpSpPr>
          <p:grpSpPr>
            <a:xfrm>
              <a:off x="533400" y="2054352"/>
              <a:ext cx="8994648" cy="688848"/>
              <a:chOff x="533400" y="2054352"/>
              <a:chExt cx="8994648" cy="688848"/>
            </a:xfrm>
          </p:grpSpPr>
          <p:sp>
            <p:nvSpPr>
              <p:cNvPr id="71" name="Content block 106" hidden="1"/>
              <p:cNvSpPr>
                <a:spLocks noChangeArrowheads="1"/>
              </p:cNvSpPr>
              <p:nvPr userDrawn="1"/>
            </p:nvSpPr>
            <p:spPr bwMode="gray">
              <a:xfrm>
                <a:off x="8156448" y="20543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6" name="Content block 105" hidden="1"/>
              <p:cNvSpPr>
                <a:spLocks noChangeArrowheads="1"/>
              </p:cNvSpPr>
              <p:nvPr userDrawn="1"/>
            </p:nvSpPr>
            <p:spPr bwMode="gray">
              <a:xfrm>
                <a:off x="6631840" y="2054352"/>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2" name="Content block 104" hidden="1"/>
              <p:cNvSpPr>
                <a:spLocks noChangeArrowheads="1"/>
              </p:cNvSpPr>
              <p:nvPr/>
            </p:nvSpPr>
            <p:spPr bwMode="gray">
              <a:xfrm>
                <a:off x="510723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3" name="Content block 103" hidden="1"/>
              <p:cNvSpPr>
                <a:spLocks noChangeArrowheads="1"/>
              </p:cNvSpPr>
              <p:nvPr/>
            </p:nvSpPr>
            <p:spPr bwMode="gray">
              <a:xfrm>
                <a:off x="358262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4" name="Content block 102" hidden="1"/>
              <p:cNvSpPr>
                <a:spLocks noChangeArrowheads="1"/>
              </p:cNvSpPr>
              <p:nvPr/>
            </p:nvSpPr>
            <p:spPr bwMode="gray">
              <a:xfrm>
                <a:off x="205801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sp>
            <p:nvSpPr>
              <p:cNvPr id="75" name="Content block 101" hidden="1"/>
              <p:cNvSpPr>
                <a:spLocks noChangeArrowheads="1"/>
              </p:cNvSpPr>
              <p:nvPr/>
            </p:nvSpPr>
            <p:spPr bwMode="gray">
              <a:xfrm>
                <a:off x="533400" y="2057400"/>
                <a:ext cx="1371600" cy="685800"/>
              </a:xfrm>
              <a:prstGeom prst="rect">
                <a:avLst/>
              </a:prstGeom>
              <a:solidFill>
                <a:srgbClr val="E7EBE0">
                  <a:alpha val="50000"/>
                </a:srgbClr>
              </a:solidFill>
              <a:ln w="6350">
                <a:solidFill>
                  <a:srgbClr val="E7EBE0"/>
                </a:solidFill>
                <a:prstDash val="sysDot"/>
                <a:miter lim="800000"/>
                <a:headEnd/>
                <a:tailEnd/>
              </a:ln>
              <a:effectLst/>
            </p:spPr>
            <p:txBody>
              <a:bodyPr wrap="none" lIns="0" tIns="0" rIns="0" bIns="0" anchor="ctr"/>
              <a:lstStyle/>
              <a:p>
                <a:pPr algn="ctr" defTabSz="805466">
                  <a:defRPr/>
                </a:pPr>
                <a:endParaRPr lang="nb-NO" sz="971" kern="1200" dirty="0">
                  <a:ea typeface="+mn-ea"/>
                  <a:cs typeface="+mn-cs"/>
                </a:endParaRPr>
              </a:p>
            </p:txBody>
          </p:sp>
        </p:grpSp>
      </p:grpSp>
      <p:sp>
        <p:nvSpPr>
          <p:cNvPr id="2" name="Title Placeholder 1"/>
          <p:cNvSpPr>
            <a:spLocks noGrp="1"/>
          </p:cNvSpPr>
          <p:nvPr>
            <p:ph type="title"/>
          </p:nvPr>
        </p:nvSpPr>
        <p:spPr>
          <a:xfrm>
            <a:off x="482138" y="943983"/>
            <a:ext cx="8179724" cy="742278"/>
          </a:xfrm>
          <a:prstGeom prst="rect">
            <a:avLst/>
          </a:prstGeom>
        </p:spPr>
        <p:txBody>
          <a:bodyPr vert="horz" lIns="0" tIns="0" rIns="0" bIns="0" rtlCol="0" anchor="t" anchorCtr="0">
            <a:noAutofit/>
          </a:bodyPr>
          <a:lstStyle/>
          <a:p>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title</a:t>
            </a:r>
            <a:r>
              <a:rPr lang="nb-NO" altLang="ko-KR" noProof="0" dirty="0" smtClean="0"/>
              <a:t> style</a:t>
            </a:r>
            <a:endParaRPr lang="nb-NO" noProof="0" dirty="0"/>
          </a:p>
        </p:txBody>
      </p:sp>
      <p:sp>
        <p:nvSpPr>
          <p:cNvPr id="3" name="Text Placeholder 2"/>
          <p:cNvSpPr>
            <a:spLocks noGrp="1"/>
          </p:cNvSpPr>
          <p:nvPr>
            <p:ph type="body" idx="1"/>
          </p:nvPr>
        </p:nvSpPr>
        <p:spPr>
          <a:xfrm>
            <a:off x="482138" y="1815353"/>
            <a:ext cx="8179724" cy="4307294"/>
          </a:xfrm>
          <a:prstGeom prst="rect">
            <a:avLst/>
          </a:prstGeom>
        </p:spPr>
        <p:txBody>
          <a:bodyPr vert="horz" lIns="0" tIns="0" rIns="0" bIns="0" rtlCol="0">
            <a:noAutofit/>
          </a:bodyPr>
          <a:lstStyle/>
          <a:p>
            <a:pPr lvl="0"/>
            <a:r>
              <a:rPr lang="nb-NO" altLang="ko-KR" noProof="0" dirty="0" err="1" smtClean="0"/>
              <a:t>Click</a:t>
            </a:r>
            <a:r>
              <a:rPr lang="nb-NO" altLang="ko-KR" noProof="0" dirty="0" smtClean="0"/>
              <a:t> to </a:t>
            </a:r>
            <a:r>
              <a:rPr lang="nb-NO" altLang="ko-KR" noProof="0" dirty="0" err="1" smtClean="0"/>
              <a:t>edit</a:t>
            </a:r>
            <a:r>
              <a:rPr lang="nb-NO" altLang="ko-KR" noProof="0" dirty="0" smtClean="0"/>
              <a:t> Master </a:t>
            </a:r>
            <a:r>
              <a:rPr lang="nb-NO" altLang="ko-KR" noProof="0" dirty="0" err="1" smtClean="0"/>
              <a:t>text</a:t>
            </a:r>
            <a:r>
              <a:rPr lang="nb-NO" altLang="ko-KR" noProof="0" dirty="0" smtClean="0"/>
              <a:t> styles</a:t>
            </a:r>
          </a:p>
          <a:p>
            <a:pPr lvl="1"/>
            <a:r>
              <a:rPr lang="nb-NO" altLang="ko-KR" noProof="0" dirty="0" smtClean="0"/>
              <a:t>Second </a:t>
            </a:r>
            <a:r>
              <a:rPr lang="nb-NO" altLang="ko-KR" noProof="0" dirty="0" err="1" smtClean="0"/>
              <a:t>level</a:t>
            </a:r>
            <a:endParaRPr lang="nb-NO" altLang="ko-KR" noProof="0" dirty="0" smtClean="0"/>
          </a:p>
          <a:p>
            <a:pPr lvl="2"/>
            <a:r>
              <a:rPr lang="nb-NO" altLang="ko-KR" noProof="0" dirty="0" smtClean="0"/>
              <a:t>Third </a:t>
            </a:r>
            <a:r>
              <a:rPr lang="nb-NO" altLang="ko-KR" noProof="0" dirty="0" err="1" smtClean="0"/>
              <a:t>level</a:t>
            </a:r>
            <a:endParaRPr lang="nb-NO" altLang="ko-KR" noProof="0" dirty="0" smtClean="0"/>
          </a:p>
          <a:p>
            <a:pPr lvl="3"/>
            <a:r>
              <a:rPr lang="nb-NO" altLang="ko-KR" noProof="0" dirty="0" err="1" smtClean="0"/>
              <a:t>Fourth</a:t>
            </a:r>
            <a:r>
              <a:rPr lang="nb-NO" altLang="ko-KR" noProof="0" dirty="0" smtClean="0"/>
              <a:t> </a:t>
            </a:r>
            <a:r>
              <a:rPr lang="nb-NO" altLang="ko-KR" noProof="0" dirty="0" err="1" smtClean="0"/>
              <a:t>level</a:t>
            </a:r>
            <a:endParaRPr lang="nb-NO" altLang="ko-KR" noProof="0" dirty="0" smtClean="0"/>
          </a:p>
          <a:p>
            <a:pPr lvl="4"/>
            <a:r>
              <a:rPr lang="nb-NO" altLang="ko-KR" noProof="0" dirty="0" smtClean="0"/>
              <a:t>Fifth </a:t>
            </a:r>
            <a:r>
              <a:rPr lang="nb-NO" altLang="ko-KR" noProof="0" dirty="0" err="1" smtClean="0"/>
              <a:t>level</a:t>
            </a:r>
            <a:endParaRPr lang="nb-NO" noProof="0" dirty="0" smtClean="0"/>
          </a:p>
        </p:txBody>
      </p:sp>
      <p:sp>
        <p:nvSpPr>
          <p:cNvPr id="4" name="Date Placeholder 3"/>
          <p:cNvSpPr>
            <a:spLocks noGrp="1"/>
          </p:cNvSpPr>
          <p:nvPr>
            <p:ph type="dt" sz="half" idx="2"/>
          </p:nvPr>
        </p:nvSpPr>
        <p:spPr>
          <a:xfrm>
            <a:off x="7132320" y="6252882"/>
            <a:ext cx="1521229" cy="137160"/>
          </a:xfrm>
          <a:prstGeom prst="rect">
            <a:avLst/>
          </a:prstGeom>
        </p:spPr>
        <p:txBody>
          <a:bodyPr vert="horz" lIns="101882" tIns="50941" rIns="101882" bIns="50941" rtlCol="0" anchor="ctr"/>
          <a:lstStyle>
            <a:lvl1pPr algn="r">
              <a:defRPr sz="794">
                <a:solidFill>
                  <a:schemeClr val="tx1">
                    <a:tint val="75000"/>
                  </a:schemeClr>
                </a:solidFill>
                <a:latin typeface="Arial" pitchFamily="34" charset="0"/>
                <a:cs typeface="Arial" pitchFamily="34" charset="0"/>
              </a:defRPr>
            </a:lvl1pPr>
          </a:lstStyle>
          <a:p>
            <a:pPr defTabSz="899010"/>
            <a:fld id="{19421298-5ECC-4ECF-8253-524571409FFE}" type="datetimeFigureOut">
              <a:rPr lang="nb-NO" kern="1200" smtClean="0">
                <a:solidFill>
                  <a:srgbClr val="000000">
                    <a:tint val="75000"/>
                  </a:srgbClr>
                </a:solidFill>
                <a:ea typeface="+mn-ea"/>
              </a:rPr>
              <a:pPr defTabSz="899010"/>
              <a:t>06.07.2017</a:t>
            </a:fld>
            <a:endParaRPr lang="nb-NO" kern="1200" dirty="0">
              <a:solidFill>
                <a:srgbClr val="000000">
                  <a:tint val="75000"/>
                </a:srgbClr>
              </a:solidFill>
              <a:ea typeface="+mn-ea"/>
            </a:endParaRPr>
          </a:p>
        </p:txBody>
      </p:sp>
      <p:sp>
        <p:nvSpPr>
          <p:cNvPr id="5" name="Footer Placeholder 4"/>
          <p:cNvSpPr>
            <a:spLocks noGrp="1"/>
          </p:cNvSpPr>
          <p:nvPr>
            <p:ph type="ftr" sz="quarter" idx="3"/>
          </p:nvPr>
        </p:nvSpPr>
        <p:spPr>
          <a:xfrm>
            <a:off x="482138" y="6252882"/>
            <a:ext cx="5253644" cy="137160"/>
          </a:xfrm>
          <a:prstGeom prst="rect">
            <a:avLst/>
          </a:prstGeom>
        </p:spPr>
        <p:txBody>
          <a:bodyPr vert="horz" lIns="101882" tIns="50941" rIns="101882" bIns="50941" rtlCol="0" anchor="ctr"/>
          <a:lstStyle>
            <a:lvl1pPr algn="l">
              <a:defRPr sz="794">
                <a:solidFill>
                  <a:schemeClr val="tx1">
                    <a:tint val="75000"/>
                  </a:schemeClr>
                </a:solidFill>
                <a:latin typeface="Arial" pitchFamily="34" charset="0"/>
                <a:cs typeface="Arial" pitchFamily="34" charset="0"/>
              </a:defRPr>
            </a:lvl1pPr>
          </a:lstStyle>
          <a:p>
            <a:pPr defTabSz="899010"/>
            <a:endParaRPr lang="nb-NO" kern="1200" dirty="0">
              <a:solidFill>
                <a:srgbClr val="000000">
                  <a:tint val="75000"/>
                </a:srgbClr>
              </a:solidFill>
              <a:ea typeface="+mn-ea"/>
            </a:endParaRPr>
          </a:p>
        </p:txBody>
      </p:sp>
      <p:sp>
        <p:nvSpPr>
          <p:cNvPr id="6" name="Slide Number Placeholder 5"/>
          <p:cNvSpPr>
            <a:spLocks noGrp="1"/>
          </p:cNvSpPr>
          <p:nvPr>
            <p:ph type="sldNum" sz="quarter" idx="4"/>
          </p:nvPr>
        </p:nvSpPr>
        <p:spPr>
          <a:xfrm>
            <a:off x="7132320" y="6390042"/>
            <a:ext cx="1521229" cy="137160"/>
          </a:xfrm>
          <a:prstGeom prst="rect">
            <a:avLst/>
          </a:prstGeom>
        </p:spPr>
        <p:txBody>
          <a:bodyPr vert="horz" lIns="101882" tIns="50941" rIns="101882" bIns="50941" rtlCol="0" anchor="ctr"/>
          <a:lstStyle>
            <a:lvl1pPr algn="r">
              <a:defRPr sz="794">
                <a:solidFill>
                  <a:schemeClr val="tx1">
                    <a:tint val="75000"/>
                  </a:schemeClr>
                </a:solidFill>
                <a:latin typeface="Arial" pitchFamily="34" charset="0"/>
                <a:cs typeface="Arial" pitchFamily="34" charset="0"/>
              </a:defRPr>
            </a:lvl1pPr>
          </a:lstStyle>
          <a:p>
            <a:pPr defTabSz="899010"/>
            <a:fld id="{4D5A39AF-FEF5-47AB-AA80-4C0BD4A8B092}" type="slidenum">
              <a:rPr lang="nb-NO" kern="1200" smtClean="0">
                <a:solidFill>
                  <a:srgbClr val="000000">
                    <a:tint val="75000"/>
                  </a:srgbClr>
                </a:solidFill>
                <a:ea typeface="+mn-ea"/>
              </a:rPr>
              <a:pPr defTabSz="899010"/>
              <a:t>‹#›</a:t>
            </a:fld>
            <a:endParaRPr lang="nb-NO" kern="1200" dirty="0">
              <a:solidFill>
                <a:srgbClr val="000000">
                  <a:tint val="75000"/>
                </a:srgbClr>
              </a:solidFill>
              <a:ea typeface="+mn-ea"/>
            </a:endParaRPr>
          </a:p>
        </p:txBody>
      </p:sp>
    </p:spTree>
    <p:extLst>
      <p:ext uri="{BB962C8B-B14F-4D97-AF65-F5344CB8AC3E}">
        <p14:creationId xmlns:p14="http://schemas.microsoft.com/office/powerpoint/2010/main" val="3180412729"/>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Lst>
  <p:txStyles>
    <p:titleStyle>
      <a:lvl1pPr algn="l" defTabSz="899010" rtl="0" eaLnBrk="1" latinLnBrk="1" hangingPunct="1">
        <a:spcBef>
          <a:spcPct val="0"/>
        </a:spcBef>
        <a:buNone/>
        <a:defRPr sz="1235" b="1" i="1" kern="1200">
          <a:solidFill>
            <a:schemeClr val="tx2"/>
          </a:solidFill>
          <a:latin typeface="+mj-lt"/>
          <a:ea typeface="+mj-ea"/>
          <a:cs typeface="+mj-cs"/>
        </a:defRPr>
      </a:lvl1pPr>
    </p:titleStyle>
    <p:bodyStyle>
      <a:lvl1pPr marL="0" marR="0" indent="0" algn="l" defTabSz="899320" rtl="0" eaLnBrk="1" fontAlgn="base" latinLnBrk="1" hangingPunct="1">
        <a:lnSpc>
          <a:spcPct val="100000"/>
        </a:lnSpc>
        <a:spcBef>
          <a:spcPts val="0"/>
        </a:spcBef>
        <a:spcAft>
          <a:spcPts val="529"/>
        </a:spcAft>
        <a:buClr>
          <a:srgbClr val="000000"/>
        </a:buClr>
        <a:buSzTx/>
        <a:buFont typeface="Wingdings" pitchFamily="2" charset="2"/>
        <a:buNone/>
        <a:tabLst/>
        <a:defRPr sz="971" kern="1200">
          <a:solidFill>
            <a:schemeClr val="tx1"/>
          </a:solidFill>
          <a:latin typeface="Georgia" pitchFamily="18" charset="0"/>
          <a:ea typeface="+mn-ea"/>
          <a:cs typeface="+mn-cs"/>
        </a:defRPr>
      </a:lvl1pPr>
      <a:lvl2pPr marL="207320" marR="0" indent="-201717" algn="l" defTabSz="899320" rtl="0" eaLnBrk="1" fontAlgn="base" latinLnBrk="1" hangingPunct="1">
        <a:lnSpc>
          <a:spcPct val="100000"/>
        </a:lnSpc>
        <a:spcBef>
          <a:spcPts val="0"/>
        </a:spcBef>
        <a:spcAft>
          <a:spcPts val="529"/>
        </a:spcAft>
        <a:buClr>
          <a:srgbClr val="000000"/>
        </a:buClr>
        <a:buSzTx/>
        <a:buFont typeface="Times New Roman" pitchFamily="18" charset="0"/>
        <a:buChar char="•"/>
        <a:tabLst/>
        <a:defRPr sz="971" kern="1200">
          <a:solidFill>
            <a:schemeClr val="tx1"/>
          </a:solidFill>
          <a:latin typeface="Georgia" pitchFamily="18" charset="0"/>
          <a:ea typeface="+mn-ea"/>
          <a:cs typeface="+mn-cs"/>
        </a:defRPr>
      </a:lvl2pPr>
      <a:lvl3pPr marL="412963" marR="0" indent="-203305" algn="l" defTabSz="899320" rtl="0" eaLnBrk="1" fontAlgn="base" latinLnBrk="1" hangingPunct="1">
        <a:lnSpc>
          <a:spcPct val="100000"/>
        </a:lnSpc>
        <a:spcBef>
          <a:spcPts val="0"/>
        </a:spcBef>
        <a:spcAft>
          <a:spcPts val="529"/>
        </a:spcAft>
        <a:buClr>
          <a:srgbClr val="000000"/>
        </a:buClr>
        <a:buSzTx/>
        <a:buFont typeface="Arial" pitchFamily="34" charset="0"/>
        <a:buChar char="-"/>
        <a:tabLst/>
        <a:defRPr sz="971" kern="1200">
          <a:solidFill>
            <a:schemeClr val="tx1"/>
          </a:solidFill>
          <a:latin typeface="Georgia" pitchFamily="18" charset="0"/>
          <a:ea typeface="+mn-ea"/>
          <a:cs typeface="+mn-cs"/>
        </a:defRPr>
      </a:lvl3pPr>
      <a:lvl4pPr marL="613092" marR="0" indent="-203305" algn="l" defTabSz="899320" rtl="0" eaLnBrk="1" fontAlgn="base" latinLnBrk="1" hangingPunct="1">
        <a:lnSpc>
          <a:spcPct val="100000"/>
        </a:lnSpc>
        <a:spcBef>
          <a:spcPts val="0"/>
        </a:spcBef>
        <a:spcAft>
          <a:spcPts val="529"/>
        </a:spcAft>
        <a:buClr>
          <a:srgbClr val="000000"/>
        </a:buClr>
        <a:buSzTx/>
        <a:buFont typeface="Georgia" pitchFamily="18" charset="0"/>
        <a:buChar char="◦"/>
        <a:tabLst/>
        <a:defRPr sz="971" kern="1200">
          <a:solidFill>
            <a:schemeClr val="tx1"/>
          </a:solidFill>
          <a:latin typeface="Georgia" pitchFamily="18" charset="0"/>
          <a:ea typeface="+mn-ea"/>
          <a:cs typeface="+mn-cs"/>
        </a:defRPr>
      </a:lvl4pPr>
      <a:lvl5pPr marL="806867" marR="0" indent="-201717" algn="l" defTabSz="899320" rtl="0" eaLnBrk="1" fontAlgn="base" latinLnBrk="1" hangingPunct="1">
        <a:lnSpc>
          <a:spcPct val="100000"/>
        </a:lnSpc>
        <a:spcBef>
          <a:spcPts val="0"/>
        </a:spcBef>
        <a:spcAft>
          <a:spcPts val="529"/>
        </a:spcAft>
        <a:buClr>
          <a:srgbClr val="000000"/>
        </a:buClr>
        <a:buSzTx/>
        <a:buFont typeface="Georgia" pitchFamily="18" charset="0"/>
        <a:buChar char="›"/>
        <a:tabLst/>
        <a:defRPr sz="971" kern="1200" baseline="0">
          <a:solidFill>
            <a:schemeClr val="tx1"/>
          </a:solidFill>
          <a:latin typeface="Georgia" pitchFamily="18" charset="0"/>
          <a:ea typeface="+mn-ea"/>
          <a:cs typeface="+mn-cs"/>
        </a:defRPr>
      </a:lvl5pPr>
      <a:lvl6pPr marL="206482" indent="-203305" algn="l" defTabSz="899010" rtl="0" eaLnBrk="1" latinLnBrk="1" hangingPunct="1">
        <a:lnSpc>
          <a:spcPct val="100000"/>
        </a:lnSpc>
        <a:spcBef>
          <a:spcPts val="0"/>
        </a:spcBef>
        <a:spcAft>
          <a:spcPts val="0"/>
        </a:spcAft>
        <a:buFont typeface="+mj-lt"/>
        <a:buAutoNum type="arabicPeriod"/>
        <a:defRPr lang="en-GB" sz="971" kern="1200" baseline="0" noProof="0" dirty="0" smtClean="0">
          <a:solidFill>
            <a:schemeClr val="tx1"/>
          </a:solidFill>
          <a:latin typeface="Georgia" pitchFamily="18" charset="0"/>
          <a:ea typeface="+mn-ea"/>
          <a:cs typeface="+mn-cs"/>
        </a:defRPr>
      </a:lvl6pPr>
      <a:lvl7pPr marL="412963" indent="-201717" algn="l" defTabSz="899010" rtl="0" eaLnBrk="1" latinLnBrk="1" hangingPunct="1">
        <a:lnSpc>
          <a:spcPct val="100000"/>
        </a:lnSpc>
        <a:spcBef>
          <a:spcPts val="0"/>
        </a:spcBef>
        <a:spcAft>
          <a:spcPts val="0"/>
        </a:spcAft>
        <a:buFont typeface="+mj-lt"/>
        <a:buAutoNum type="alphaLcPeriod"/>
        <a:defRPr lang="en-GB" sz="971" kern="1200" baseline="0" noProof="0" dirty="0" smtClean="0">
          <a:solidFill>
            <a:schemeClr val="tx1"/>
          </a:solidFill>
          <a:latin typeface="Georgia" pitchFamily="18" charset="0"/>
          <a:ea typeface="+mn-ea"/>
          <a:cs typeface="+mn-cs"/>
        </a:defRPr>
      </a:lvl7pPr>
      <a:lvl8pPr marL="613092" indent="-201717" algn="l" defTabSz="899010" rtl="0" eaLnBrk="1" latinLnBrk="1" hangingPunct="1">
        <a:lnSpc>
          <a:spcPct val="100000"/>
        </a:lnSpc>
        <a:spcBef>
          <a:spcPts val="0"/>
        </a:spcBef>
        <a:spcAft>
          <a:spcPts val="0"/>
        </a:spcAft>
        <a:buFont typeface="+mj-lt"/>
        <a:buAutoNum type="romanLcPeriod"/>
        <a:defRPr lang="en-GB" sz="971" kern="1200" baseline="0" noProof="0" dirty="0" smtClean="0">
          <a:solidFill>
            <a:schemeClr val="tx1"/>
          </a:solidFill>
          <a:latin typeface="Georgia" pitchFamily="18" charset="0"/>
          <a:ea typeface="+mn-ea"/>
          <a:cs typeface="+mn-cs"/>
        </a:defRPr>
      </a:lvl8pPr>
      <a:lvl9pPr marL="0" indent="0" algn="l" defTabSz="899010" rtl="0" eaLnBrk="1" latinLnBrk="1" hangingPunct="1">
        <a:lnSpc>
          <a:spcPct val="100000"/>
        </a:lnSpc>
        <a:spcBef>
          <a:spcPts val="0"/>
        </a:spcBef>
        <a:spcAft>
          <a:spcPts val="529"/>
        </a:spcAft>
        <a:buFont typeface="Arial" pitchFamily="34" charset="0"/>
        <a:buNone/>
        <a:defRPr lang="en-GB" sz="971" b="1" kern="1200" baseline="0" noProof="0" dirty="0" smtClean="0">
          <a:solidFill>
            <a:schemeClr val="tx2"/>
          </a:solidFill>
          <a:latin typeface="Georgia" pitchFamily="18" charset="0"/>
          <a:ea typeface="+mn-ea"/>
          <a:cs typeface="+mn-cs"/>
        </a:defRPr>
      </a:lvl9pPr>
    </p:bodyStyle>
    <p:otherStyle>
      <a:defPPr>
        <a:defRPr lang="en-US"/>
      </a:defPPr>
      <a:lvl1pPr marL="0" algn="l" defTabSz="899010" rtl="0" eaLnBrk="1" latinLnBrk="1" hangingPunct="1">
        <a:defRPr sz="1765" kern="1200">
          <a:solidFill>
            <a:schemeClr val="tx1"/>
          </a:solidFill>
          <a:latin typeface="+mn-lt"/>
          <a:ea typeface="+mn-ea"/>
          <a:cs typeface="+mn-cs"/>
        </a:defRPr>
      </a:lvl1pPr>
      <a:lvl2pPr marL="449505" algn="l" defTabSz="899010" rtl="0" eaLnBrk="1" latinLnBrk="1" hangingPunct="1">
        <a:defRPr sz="1765" kern="1200">
          <a:solidFill>
            <a:schemeClr val="tx1"/>
          </a:solidFill>
          <a:latin typeface="+mn-lt"/>
          <a:ea typeface="+mn-ea"/>
          <a:cs typeface="+mn-cs"/>
        </a:defRPr>
      </a:lvl2pPr>
      <a:lvl3pPr marL="899010" algn="l" defTabSz="899010" rtl="0" eaLnBrk="1" latinLnBrk="1" hangingPunct="1">
        <a:defRPr sz="1765" kern="1200">
          <a:solidFill>
            <a:schemeClr val="tx1"/>
          </a:solidFill>
          <a:latin typeface="+mn-lt"/>
          <a:ea typeface="+mn-ea"/>
          <a:cs typeface="+mn-cs"/>
        </a:defRPr>
      </a:lvl3pPr>
      <a:lvl4pPr marL="1348516" algn="l" defTabSz="899010" rtl="0" eaLnBrk="1" latinLnBrk="1" hangingPunct="1">
        <a:defRPr sz="1765" kern="1200">
          <a:solidFill>
            <a:schemeClr val="tx1"/>
          </a:solidFill>
          <a:latin typeface="+mn-lt"/>
          <a:ea typeface="+mn-ea"/>
          <a:cs typeface="+mn-cs"/>
        </a:defRPr>
      </a:lvl4pPr>
      <a:lvl5pPr marL="1798021" algn="l" defTabSz="899010" rtl="0" eaLnBrk="1" latinLnBrk="1" hangingPunct="1">
        <a:defRPr sz="1765" kern="1200">
          <a:solidFill>
            <a:schemeClr val="tx1"/>
          </a:solidFill>
          <a:latin typeface="+mn-lt"/>
          <a:ea typeface="+mn-ea"/>
          <a:cs typeface="+mn-cs"/>
        </a:defRPr>
      </a:lvl5pPr>
      <a:lvl6pPr marL="2247527" algn="l" defTabSz="899010" rtl="0" eaLnBrk="1" latinLnBrk="1" hangingPunct="1">
        <a:defRPr sz="1765" kern="1200">
          <a:solidFill>
            <a:schemeClr val="tx1"/>
          </a:solidFill>
          <a:latin typeface="+mn-lt"/>
          <a:ea typeface="+mn-ea"/>
          <a:cs typeface="+mn-cs"/>
        </a:defRPr>
      </a:lvl6pPr>
      <a:lvl7pPr marL="2697032" algn="l" defTabSz="899010" rtl="0" eaLnBrk="1" latinLnBrk="1" hangingPunct="1">
        <a:defRPr sz="1765" kern="1200">
          <a:solidFill>
            <a:schemeClr val="tx1"/>
          </a:solidFill>
          <a:latin typeface="+mn-lt"/>
          <a:ea typeface="+mn-ea"/>
          <a:cs typeface="+mn-cs"/>
        </a:defRPr>
      </a:lvl7pPr>
      <a:lvl8pPr marL="3146538" algn="l" defTabSz="899010" rtl="0" eaLnBrk="1" latinLnBrk="1" hangingPunct="1">
        <a:defRPr sz="1765" kern="1200">
          <a:solidFill>
            <a:schemeClr val="tx1"/>
          </a:solidFill>
          <a:latin typeface="+mn-lt"/>
          <a:ea typeface="+mn-ea"/>
          <a:cs typeface="+mn-cs"/>
        </a:defRPr>
      </a:lvl8pPr>
      <a:lvl9pPr marL="3596043" algn="l" defTabSz="899010" rtl="0" eaLnBrk="1" latinLnBrk="1"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tags" Target="../tags/tag34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Hvordan håndterer kommunene enslige mindreårige flyktninger?</a:t>
            </a:r>
          </a:p>
        </p:txBody>
      </p:sp>
      <p:sp>
        <p:nvSpPr>
          <p:cNvPr id="3" name="Subtitle 2"/>
          <p:cNvSpPr>
            <a:spLocks noGrp="1"/>
          </p:cNvSpPr>
          <p:nvPr>
            <p:ph type="subTitle" idx="1"/>
          </p:nvPr>
        </p:nvSpPr>
        <p:spPr>
          <a:xfrm>
            <a:off x="1895475" y="2920063"/>
            <a:ext cx="5343600" cy="997500"/>
          </a:xfrm>
        </p:spPr>
        <p:txBody>
          <a:bodyPr/>
          <a:lstStyle/>
          <a:p>
            <a:r>
              <a:rPr lang="nb-NO" dirty="0" smtClean="0"/>
              <a:t>FoU-prosjekt nr. 164016</a:t>
            </a:r>
            <a:endParaRPr lang="nb-NO" dirty="0"/>
          </a:p>
        </p:txBody>
      </p:sp>
      <p:sp>
        <p:nvSpPr>
          <p:cNvPr id="6" name="TextBox 5"/>
          <p:cNvSpPr txBox="1"/>
          <p:nvPr/>
        </p:nvSpPr>
        <p:spPr>
          <a:xfrm>
            <a:off x="497941" y="2920063"/>
            <a:ext cx="1142279" cy="230832"/>
          </a:xfrm>
          <a:prstGeom prst="rect">
            <a:avLst/>
          </a:prstGeom>
          <a:noFill/>
        </p:spPr>
        <p:txBody>
          <a:bodyPr wrap="square" rtlCol="0">
            <a:spAutoFit/>
          </a:bodyPr>
          <a:lstStyle/>
          <a:p>
            <a:r>
              <a:rPr lang="nb-NO" sz="900" dirty="0" smtClean="0">
                <a:latin typeface="Georgia" panose="02040502050405020303" pitchFamily="18" charset="0"/>
              </a:rPr>
              <a:t>1. desember 2016</a:t>
            </a:r>
            <a:endParaRPr lang="nb-NO" sz="900" dirty="0">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522" y="3248167"/>
            <a:ext cx="851573" cy="437384"/>
          </a:xfrm>
          <a:prstGeom prst="rect">
            <a:avLst/>
          </a:prstGeom>
        </p:spPr>
      </p:pic>
    </p:spTree>
    <p:extLst>
      <p:ext uri="{BB962C8B-B14F-4D97-AF65-F5344CB8AC3E}">
        <p14:creationId xmlns:p14="http://schemas.microsoft.com/office/powerpoint/2010/main" val="834807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3" name="Shape 1433"/>
          <p:cNvSpPr/>
          <p:nvPr/>
        </p:nvSpPr>
        <p:spPr>
          <a:xfrm>
            <a:off x="588005" y="1801504"/>
            <a:ext cx="7849823" cy="3440966"/>
          </a:xfrm>
          <a:prstGeom prst="rect">
            <a:avLst/>
          </a:prstGeom>
          <a:noFill/>
          <a:ln>
            <a:noFill/>
          </a:ln>
        </p:spPr>
        <p:txBody>
          <a:bodyPr lIns="91425" tIns="45700" rIns="91425" bIns="45700" anchor="t" anchorCtr="0">
            <a:noAutofit/>
          </a:bodyPr>
          <a:lstStyle/>
          <a:p>
            <a:pPr marL="342900" lvl="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Hvilke omsorgstilbud finnes og hvordan jobber kommunene med å tilpasse kommunens tjenester og ressurser til denne gruppen?</a:t>
            </a:r>
          </a:p>
          <a:p>
            <a:pPr marL="34290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Hva bør rammene for et kvalitetsmessig godt tilbud i bofellesskap </a:t>
            </a:r>
            <a:r>
              <a:rPr lang="nb-NO" sz="1800" dirty="0" smtClean="0">
                <a:solidFill>
                  <a:schemeClr val="tx1"/>
                </a:solidFill>
                <a:latin typeface="Georgia"/>
                <a:ea typeface="Georgia"/>
                <a:cs typeface="Georgia"/>
                <a:sym typeface="Georgia"/>
              </a:rPr>
              <a:t>være?</a:t>
            </a:r>
            <a:endParaRPr lang="nb-NO" sz="1800" dirty="0">
              <a:solidFill>
                <a:schemeClr val="tx1"/>
              </a:solidFill>
              <a:latin typeface="Georgia"/>
              <a:ea typeface="Georgia"/>
              <a:cs typeface="Georgia"/>
              <a:sym typeface="Georgia"/>
            </a:endParaRPr>
          </a:p>
          <a:p>
            <a:pPr marL="34290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Legger kommunene til grunn den samme vurdering av forsvarlighet for denne gruppen som for andre barn som kommunen har omsorgsansvar for?</a:t>
            </a:r>
          </a:p>
          <a:p>
            <a:pPr marL="34290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I hvilken grad har kommunene lykkes med å få enslige mindreårige over i utdanning og/eller arbeid?</a:t>
            </a:r>
          </a:p>
          <a:p>
            <a:pPr marL="34290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Hvilke ressursmessige utfordringer står kommunene overfor når de skal utvikle og gi gode tilbud til enslige mindreårige?</a:t>
            </a:r>
          </a:p>
          <a:p>
            <a:pPr marL="342900" indent="-342900">
              <a:spcBef>
                <a:spcPts val="1200"/>
              </a:spcBef>
              <a:buClr>
                <a:srgbClr val="3F3F3F"/>
              </a:buClr>
              <a:buSzPct val="100000"/>
              <a:buFont typeface="+mj-lt"/>
              <a:buAutoNum type="arabicPeriod"/>
            </a:pPr>
            <a:r>
              <a:rPr lang="nb-NO" sz="1800" dirty="0">
                <a:solidFill>
                  <a:schemeClr val="tx1"/>
                </a:solidFill>
                <a:latin typeface="Georgia"/>
                <a:ea typeface="Georgia"/>
                <a:cs typeface="Georgia"/>
                <a:sym typeface="Georgia"/>
              </a:rPr>
              <a:t>Hvordan har endringen i finansiering påvirket kommunenes tilbud og resultater? </a:t>
            </a:r>
            <a:r>
              <a:rPr lang="nb-NO" sz="1800" dirty="0" smtClean="0">
                <a:solidFill>
                  <a:schemeClr val="tx1"/>
                </a:solidFill>
                <a:latin typeface="Georgia"/>
                <a:ea typeface="Georgia"/>
                <a:cs typeface="Georgia"/>
                <a:sym typeface="Georgia"/>
              </a:rPr>
              <a:t>Herunder</a:t>
            </a:r>
            <a:r>
              <a:rPr lang="nb-NO" sz="1800" dirty="0">
                <a:solidFill>
                  <a:schemeClr val="tx1"/>
                </a:solidFill>
                <a:latin typeface="Georgia"/>
                <a:ea typeface="Georgia"/>
                <a:cs typeface="Georgia"/>
                <a:sym typeface="Georgia"/>
              </a:rPr>
              <a:t>: Oppleves refusjonsordningen som forutsigbar og oversiktlig?</a:t>
            </a:r>
          </a:p>
          <a:p>
            <a:pPr marL="342900" lvl="0" indent="-342900">
              <a:spcBef>
                <a:spcPts val="1200"/>
              </a:spcBef>
              <a:buClr>
                <a:srgbClr val="3F3F3F"/>
              </a:buClr>
              <a:buSzPct val="100000"/>
              <a:buFont typeface="+mj-lt"/>
              <a:buAutoNum type="arabicPeriod"/>
            </a:pPr>
            <a:endParaRPr lang="nb-NO" sz="1800" dirty="0">
              <a:solidFill>
                <a:schemeClr val="tx1"/>
              </a:solidFill>
              <a:latin typeface="Georgia"/>
              <a:ea typeface="Georgia"/>
              <a:cs typeface="Georgia"/>
              <a:sym typeface="Georgia"/>
            </a:endParaRPr>
          </a:p>
        </p:txBody>
      </p:sp>
      <p:sp>
        <p:nvSpPr>
          <p:cNvPr id="1435" name="Shape 1435"/>
          <p:cNvSpPr/>
          <p:nvPr/>
        </p:nvSpPr>
        <p:spPr>
          <a:xfrm>
            <a:off x="2643069" y="2430587"/>
            <a:ext cx="1841344" cy="1606090"/>
          </a:xfrm>
          <a:prstGeom prst="rect">
            <a:avLst/>
          </a:prstGeom>
          <a:noFill/>
          <a:ln>
            <a:noFill/>
          </a:ln>
        </p:spPr>
        <p:txBody>
          <a:bodyPr lIns="91425" tIns="45700" rIns="91425" bIns="45700" anchor="t" anchorCtr="0">
            <a:noAutofit/>
          </a:bodyPr>
          <a:lstStyle/>
          <a:p>
            <a:pPr lvl="0">
              <a:buClr>
                <a:srgbClr val="3F3F3F"/>
              </a:buClr>
              <a:buSzPct val="100000"/>
            </a:pPr>
            <a:endParaRPr lang="nb-NO" sz="1200" dirty="0">
              <a:solidFill>
                <a:schemeClr val="tx1"/>
              </a:solidFill>
              <a:latin typeface="Georgia"/>
              <a:ea typeface="Georgia"/>
              <a:cs typeface="Georgia"/>
              <a:sym typeface="Georgia"/>
            </a:endParaRPr>
          </a:p>
        </p:txBody>
      </p:sp>
      <p:sp>
        <p:nvSpPr>
          <p:cNvPr id="2" name="Title 1"/>
          <p:cNvSpPr>
            <a:spLocks noGrp="1"/>
          </p:cNvSpPr>
          <p:nvPr>
            <p:ph type="title"/>
          </p:nvPr>
        </p:nvSpPr>
        <p:spPr>
          <a:xfrm>
            <a:off x="586224" y="686300"/>
            <a:ext cx="8240905" cy="762000"/>
          </a:xfrm>
        </p:spPr>
        <p:txBody>
          <a:bodyPr/>
          <a:lstStyle/>
          <a:p>
            <a:r>
              <a:rPr lang="nb-NO" sz="2000" dirty="0" smtClean="0"/>
              <a:t>Problemstillingene i prosjektet</a:t>
            </a:r>
            <a:r>
              <a:rPr lang="nb-NO" sz="2000" b="0" i="0" kern="1200" baseline="30000" dirty="0">
                <a:solidFill>
                  <a:schemeClr val="tx1"/>
                </a:solidFill>
                <a:latin typeface="Georgia" panose="02040502050405020303" pitchFamily="18" charset="0"/>
                <a:ea typeface="+mj-ea"/>
                <a:cs typeface="+mj-cs"/>
              </a:rPr>
              <a:t>1</a:t>
            </a:r>
            <a:r>
              <a:rPr lang="nb-NO" sz="2000" dirty="0" smtClean="0"/>
              <a:t> handler om å finne gode løsninger som balanserer </a:t>
            </a:r>
            <a:r>
              <a:rPr lang="nb-NO" sz="2000" dirty="0"/>
              <a:t>ungdommens </a:t>
            </a:r>
            <a:r>
              <a:rPr lang="nb-NO" sz="2000" dirty="0" smtClean="0"/>
              <a:t>behov og økonomi</a:t>
            </a:r>
            <a:endParaRPr lang="nb-NO" sz="2000" dirty="0"/>
          </a:p>
        </p:txBody>
      </p:sp>
      <p:sp>
        <p:nvSpPr>
          <p:cNvPr id="3" name="Rectangle 2"/>
          <p:cNvSpPr/>
          <p:nvPr/>
        </p:nvSpPr>
        <p:spPr>
          <a:xfrm>
            <a:off x="1783522" y="6448262"/>
            <a:ext cx="6654307" cy="230832"/>
          </a:xfrm>
          <a:prstGeom prst="rect">
            <a:avLst/>
          </a:prstGeom>
        </p:spPr>
        <p:txBody>
          <a:bodyPr wrap="square">
            <a:spAutoFit/>
          </a:bodyPr>
          <a:lstStyle/>
          <a:p>
            <a:r>
              <a:rPr lang="nb-NO" sz="900" i="1" dirty="0" smtClean="0">
                <a:latin typeface="Georgia" panose="02040502050405020303" pitchFamily="18" charset="0"/>
                <a:ea typeface="Arial" panose="020B0604020202020204" pitchFamily="34" charset="0"/>
                <a:cs typeface="Times New Roman" panose="02020603050405020304" pitchFamily="18" charset="0"/>
              </a:rPr>
              <a:t>1. Oppdraget </a:t>
            </a:r>
            <a:r>
              <a:rPr lang="nb-NO" sz="900" i="1" dirty="0">
                <a:latin typeface="Georgia" panose="02040502050405020303" pitchFamily="18" charset="0"/>
                <a:ea typeface="Arial" panose="020B0604020202020204" pitchFamily="34" charset="0"/>
                <a:cs typeface="Times New Roman" panose="02020603050405020304" pitchFamily="18" charset="0"/>
              </a:rPr>
              <a:t>er gjennomført i perioden juni til november 2016</a:t>
            </a:r>
            <a:endParaRPr lang="nb-NO" sz="900" i="1" dirty="0"/>
          </a:p>
        </p:txBody>
      </p:sp>
      <p:sp>
        <p:nvSpPr>
          <p:cNvPr id="6" name="Oval 5"/>
          <p:cNvSpPr/>
          <p:nvPr/>
        </p:nvSpPr>
        <p:spPr>
          <a:xfrm>
            <a:off x="473606" y="3051685"/>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latin typeface="Georgia" panose="02040502050405020303" pitchFamily="18" charset="0"/>
              </a:rPr>
              <a:t>3</a:t>
            </a:r>
          </a:p>
        </p:txBody>
      </p:sp>
      <p:sp>
        <p:nvSpPr>
          <p:cNvPr id="7" name="Oval 6"/>
          <p:cNvSpPr/>
          <p:nvPr/>
        </p:nvSpPr>
        <p:spPr>
          <a:xfrm>
            <a:off x="473606" y="2511189"/>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latin typeface="Georgia" panose="02040502050405020303" pitchFamily="18" charset="0"/>
              </a:rPr>
              <a:t>2</a:t>
            </a:r>
          </a:p>
        </p:txBody>
      </p:sp>
      <p:sp>
        <p:nvSpPr>
          <p:cNvPr id="8" name="Oval 7"/>
          <p:cNvSpPr/>
          <p:nvPr/>
        </p:nvSpPr>
        <p:spPr>
          <a:xfrm>
            <a:off x="473606" y="4665760"/>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5</a:t>
            </a:r>
            <a:endParaRPr lang="nb-NO" dirty="0">
              <a:latin typeface="Georgia" panose="02040502050405020303" pitchFamily="18" charset="0"/>
            </a:endParaRPr>
          </a:p>
        </p:txBody>
      </p:sp>
      <p:sp>
        <p:nvSpPr>
          <p:cNvPr id="9" name="Oval 8"/>
          <p:cNvSpPr/>
          <p:nvPr/>
        </p:nvSpPr>
        <p:spPr>
          <a:xfrm>
            <a:off x="473606" y="3941842"/>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4</a:t>
            </a:r>
            <a:endParaRPr lang="nb-NO" dirty="0">
              <a:latin typeface="Georgia" panose="02040502050405020303" pitchFamily="18" charset="0"/>
            </a:endParaRPr>
          </a:p>
        </p:txBody>
      </p:sp>
      <p:sp>
        <p:nvSpPr>
          <p:cNvPr id="10" name="Oval 9"/>
          <p:cNvSpPr/>
          <p:nvPr/>
        </p:nvSpPr>
        <p:spPr>
          <a:xfrm>
            <a:off x="473606" y="1845893"/>
            <a:ext cx="429209" cy="3744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1</a:t>
            </a:r>
            <a:endParaRPr lang="nb-NO" dirty="0">
              <a:latin typeface="Georgia" panose="02040502050405020303" pitchFamily="18" charset="0"/>
            </a:endParaRPr>
          </a:p>
        </p:txBody>
      </p:sp>
      <p:sp>
        <p:nvSpPr>
          <p:cNvPr id="11" name="Oval 10"/>
          <p:cNvSpPr/>
          <p:nvPr/>
        </p:nvSpPr>
        <p:spPr>
          <a:xfrm>
            <a:off x="473606" y="5312749"/>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6</a:t>
            </a:r>
            <a:endParaRPr lang="nb-NO" dirty="0">
              <a:latin typeface="Georgia" panose="02040502050405020303"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Shape 1537"/>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Clr>
                <a:srgbClr val="000000"/>
              </a:buClr>
              <a:buSzPct val="25000"/>
              <a:buFont typeface="Arial"/>
              <a:buNone/>
            </a:pPr>
            <a:fld id="{00000000-1234-1234-1234-123412341234}" type="slidenum">
              <a:rPr lang="no"/>
              <a:t>3</a:t>
            </a:fld>
            <a:endParaRPr lang="no" dirty="0"/>
          </a:p>
        </p:txBody>
      </p:sp>
      <p:sp>
        <p:nvSpPr>
          <p:cNvPr id="1538" name="Shape 1538"/>
          <p:cNvSpPr txBox="1"/>
          <p:nvPr/>
        </p:nvSpPr>
        <p:spPr>
          <a:xfrm>
            <a:off x="586225" y="641625"/>
            <a:ext cx="8406600" cy="762000"/>
          </a:xfrm>
          <a:prstGeom prst="rect">
            <a:avLst/>
          </a:prstGeom>
          <a:noFill/>
          <a:ln>
            <a:noFill/>
          </a:ln>
        </p:spPr>
        <p:txBody>
          <a:bodyPr lIns="91425" tIns="91425" rIns="91425" bIns="91425" anchor="t" anchorCtr="0">
            <a:noAutofit/>
          </a:bodyPr>
          <a:lstStyle/>
          <a:p>
            <a:pPr lvl="0" rtl="0">
              <a:spcBef>
                <a:spcPts val="0"/>
              </a:spcBef>
              <a:buNone/>
            </a:pPr>
            <a:r>
              <a:rPr lang="no" sz="2400" b="1" i="1" dirty="0" smtClean="0">
                <a:latin typeface="Georgia"/>
                <a:ea typeface="Georgia"/>
                <a:cs typeface="Georgia"/>
                <a:sym typeface="Georgia"/>
              </a:rPr>
              <a:t>Metodisk tilnærming</a:t>
            </a:r>
            <a:endParaRPr lang="no" sz="2400" b="1" i="1" dirty="0">
              <a:latin typeface="Georgia"/>
              <a:ea typeface="Georgia"/>
              <a:cs typeface="Georgia"/>
              <a:sym typeface="Georgia"/>
            </a:endParaRPr>
          </a:p>
        </p:txBody>
      </p:sp>
      <p:sp>
        <p:nvSpPr>
          <p:cNvPr id="5" name="Shape 807"/>
          <p:cNvSpPr txBox="1"/>
          <p:nvPr/>
        </p:nvSpPr>
        <p:spPr>
          <a:xfrm>
            <a:off x="1579904" y="6277252"/>
            <a:ext cx="6419242" cy="504549"/>
          </a:xfrm>
          <a:prstGeom prst="rect">
            <a:avLst/>
          </a:prstGeom>
          <a:noFill/>
          <a:ln w="9525" cap="flat" cmpd="sng">
            <a:noFill/>
            <a:prstDash val="solid"/>
            <a:round/>
            <a:headEnd type="none" w="med" len="med"/>
            <a:tailEnd type="none" w="med" len="med"/>
          </a:ln>
        </p:spPr>
        <p:txBody>
          <a:bodyPr lIns="91425" tIns="91425" rIns="91425" bIns="91425" anchor="t" anchorCtr="0">
            <a:noAutofit/>
          </a:bodyPr>
          <a:lstStyle/>
          <a:p>
            <a:pPr lvl="0">
              <a:spcBef>
                <a:spcPts val="0"/>
              </a:spcBef>
              <a:buNone/>
            </a:pPr>
            <a:r>
              <a:rPr lang="no" sz="900" i="1" dirty="0" smtClean="0">
                <a:solidFill>
                  <a:schemeClr val="dk1"/>
                </a:solidFill>
                <a:latin typeface="Georgia"/>
                <a:ea typeface="Georgia"/>
                <a:cs typeface="Georgia"/>
                <a:sym typeface="Georgia"/>
              </a:rPr>
              <a:t>1. Informanter </a:t>
            </a:r>
            <a:r>
              <a:rPr lang="no" sz="900" i="1" dirty="0">
                <a:solidFill>
                  <a:schemeClr val="dk1"/>
                </a:solidFill>
                <a:latin typeface="Georgia"/>
                <a:ea typeface="Georgia"/>
                <a:cs typeface="Georgia"/>
                <a:sym typeface="Georgia"/>
              </a:rPr>
              <a:t>i case-kommunene var leder for arbeidet med EM, eventuelt representant fra kommuneledelsen, leder og ansatte i bofellesskap og enslige mindreårige flyktninger bosatt i kommunene.</a:t>
            </a:r>
          </a:p>
          <a:p>
            <a:pPr lvl="0" rtl="0">
              <a:spcBef>
                <a:spcPts val="0"/>
              </a:spcBef>
              <a:buNone/>
            </a:pPr>
            <a:r>
              <a:rPr lang="no" sz="900" i="1" dirty="0" smtClean="0">
                <a:solidFill>
                  <a:schemeClr val="dk1"/>
                </a:solidFill>
                <a:latin typeface="Georgia"/>
                <a:ea typeface="Georgia"/>
                <a:cs typeface="Georgia"/>
                <a:sym typeface="Georgia"/>
              </a:rPr>
              <a:t>2. Informantene ved telefonintervju var leder for arbeidet med EM i kommunene. </a:t>
            </a:r>
            <a:endParaRPr lang="no" sz="900" i="1" dirty="0">
              <a:solidFill>
                <a:schemeClr val="dk1"/>
              </a:solidFill>
              <a:latin typeface="Georgia"/>
              <a:ea typeface="Georgia"/>
              <a:cs typeface="Georgia"/>
              <a:sym typeface="Georgia"/>
            </a:endParaRPr>
          </a:p>
        </p:txBody>
      </p:sp>
      <p:grpSp>
        <p:nvGrpSpPr>
          <p:cNvPr id="24" name="Group 23"/>
          <p:cNvGrpSpPr/>
          <p:nvPr/>
        </p:nvGrpSpPr>
        <p:grpSpPr>
          <a:xfrm>
            <a:off x="4065006" y="3284789"/>
            <a:ext cx="4545593" cy="2170568"/>
            <a:chOff x="4065006" y="2241775"/>
            <a:chExt cx="3411679" cy="2170568"/>
          </a:xfrm>
        </p:grpSpPr>
        <p:graphicFrame>
          <p:nvGraphicFramePr>
            <p:cNvPr id="1539" name="Shape 1539"/>
            <p:cNvGraphicFramePr/>
            <p:nvPr>
              <p:extLst/>
            </p:nvPr>
          </p:nvGraphicFramePr>
          <p:xfrm>
            <a:off x="4065006" y="2241775"/>
            <a:ext cx="3411679" cy="2170568"/>
          </p:xfrm>
          <a:graphic>
            <a:graphicData uri="http://schemas.openxmlformats.org/drawingml/2006/table">
              <a:tbl>
                <a:tblPr firstRow="1">
                  <a:tableStyleId>{03D0D545-ED49-4496-8E19-A2FE7E6A2187}</a:tableStyleId>
                </a:tblPr>
                <a:tblGrid>
                  <a:gridCol w="1593410"/>
                  <a:gridCol w="1502875"/>
                  <a:gridCol w="1449308"/>
                </a:tblGrid>
                <a:tr h="359650">
                  <a:tc>
                    <a:txBody>
                      <a:bodyPr/>
                      <a:lstStyle/>
                      <a:p>
                        <a:pPr marL="0" marR="0" lvl="0" indent="0" algn="ctr" rtl="0">
                          <a:spcBef>
                            <a:spcPts val="0"/>
                          </a:spcBef>
                          <a:buSzPct val="25000"/>
                          <a:buNone/>
                        </a:pPr>
                        <a:r>
                          <a:rPr lang="no" sz="1200" dirty="0">
                            <a:latin typeface="Georgia" panose="02040502050405020303" pitchFamily="18" charset="0"/>
                            <a:sym typeface="Georgia"/>
                          </a:rPr>
                          <a:t>Casestudie</a:t>
                        </a:r>
                        <a:r>
                          <a:rPr lang="no" sz="1100" dirty="0">
                            <a:latin typeface="Georgia" panose="02040502050405020303" pitchFamily="18" charset="0"/>
                            <a:sym typeface="Georgia"/>
                          </a:rPr>
                          <a:t> </a:t>
                        </a:r>
                        <a:r>
                          <a:rPr lang="no" sz="1200" u="none" strike="noStrike" kern="1200" cap="none" baseline="30000" dirty="0" smtClean="0">
                            <a:latin typeface="Georgia" panose="02040502050405020303" pitchFamily="18" charset="0"/>
                            <a:sym typeface="Georgia"/>
                          </a:rPr>
                          <a:t>1</a:t>
                        </a:r>
                        <a:endParaRPr lang="no" sz="2000" b="0" i="0" u="none" strike="noStrike" kern="1200" cap="none" baseline="30000" dirty="0">
                          <a:solidFill>
                            <a:schemeClr val="bg1"/>
                          </a:solidFill>
                          <a:latin typeface="Georgia" panose="02040502050405020303" pitchFamily="18" charset="0"/>
                          <a:ea typeface="+mj-ea"/>
                          <a:cs typeface="+mj-cs"/>
                          <a:sym typeface="Georgia"/>
                        </a:endParaRPr>
                      </a:p>
                    </a:txBody>
                    <a:tcPr marL="91450" marR="91450" marT="45725" marB="45725" anchor="ctr"/>
                  </a:tc>
                  <a:tc gridSpan="2">
                    <a:txBody>
                      <a:bodyPr/>
                      <a:lstStyle/>
                      <a:p>
                        <a:pPr lvl="0" algn="ctr" rtl="0">
                          <a:spcBef>
                            <a:spcPts val="0"/>
                          </a:spcBef>
                          <a:buNone/>
                        </a:pPr>
                        <a:r>
                          <a:rPr lang="no" sz="1200" dirty="0" smtClean="0">
                            <a:latin typeface="Georgia" panose="02040502050405020303" pitchFamily="18" charset="0"/>
                            <a:sym typeface="Georgia"/>
                          </a:rPr>
                          <a:t>Telefonintervjuer</a:t>
                        </a:r>
                        <a:r>
                          <a:rPr lang="no" sz="1200" u="none" strike="noStrike" kern="1200" cap="none" baseline="30000" dirty="0" smtClean="0">
                            <a:latin typeface="Georgia" panose="02040502050405020303" pitchFamily="18" charset="0"/>
                            <a:sym typeface="Georgia"/>
                          </a:rPr>
                          <a:t>2</a:t>
                        </a:r>
                        <a:endParaRPr lang="no" sz="1200" b="0" i="0" u="none" strike="noStrike" kern="1200" cap="none" baseline="30000" dirty="0">
                          <a:solidFill>
                            <a:schemeClr val="bg1"/>
                          </a:solidFill>
                          <a:latin typeface="Georgia" panose="02040502050405020303" pitchFamily="18" charset="0"/>
                          <a:ea typeface="+mj-ea"/>
                          <a:cs typeface="+mj-cs"/>
                          <a:sym typeface="Georgia"/>
                        </a:endParaRPr>
                      </a:p>
                    </a:txBody>
                    <a:tcPr marL="91450" marR="91450" marT="45725" marB="45725" anchor="ctr"/>
                  </a:tc>
                  <a:tc hMerge="1">
                    <a:txBody>
                      <a:bodyPr/>
                      <a:lstStyle/>
                      <a:p>
                        <a:endParaRPr lang="nb-NO"/>
                      </a:p>
                    </a:txBody>
                    <a:tcPr/>
                  </a:tc>
                </a:tr>
                <a:tr h="1810918">
                  <a:tc>
                    <a:txBody>
                      <a:bodyPr/>
                      <a:lstStyle/>
                      <a:p>
                        <a:pPr marL="457200" marR="0" lvl="0" indent="-330200" algn="l" rtl="0">
                          <a:spcBef>
                            <a:spcPts val="0"/>
                          </a:spcBef>
                          <a:spcAft>
                            <a:spcPts val="0"/>
                          </a:spcAft>
                          <a:buSzPct val="100000"/>
                          <a:buFont typeface="Georgia"/>
                          <a:buAutoNum type="arabicPeriod"/>
                        </a:pPr>
                        <a:r>
                          <a:rPr lang="no" sz="1200" dirty="0">
                            <a:latin typeface="Georgia" panose="02040502050405020303" pitchFamily="18" charset="0"/>
                            <a:sym typeface="Georgia"/>
                          </a:rPr>
                          <a:t>Bærum</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Nøtterøy</a:t>
                        </a:r>
                      </a:p>
                      <a:p>
                        <a:pPr marL="457200" marR="0" lvl="0" indent="-330200" algn="l" rtl="0">
                          <a:spcBef>
                            <a:spcPts val="0"/>
                          </a:spcBef>
                          <a:spcAft>
                            <a:spcPts val="0"/>
                          </a:spcAft>
                          <a:buSzPct val="100000"/>
                          <a:buFont typeface="Georgia"/>
                          <a:buAutoNum type="arabicPeriod"/>
                        </a:pPr>
                        <a:r>
                          <a:rPr lang="no" sz="1200" dirty="0">
                            <a:latin typeface="Georgia" panose="02040502050405020303" pitchFamily="18" charset="0"/>
                            <a:sym typeface="Georgia"/>
                          </a:rPr>
                          <a:t>Drammen</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Ringsaker</a:t>
                        </a:r>
                      </a:p>
                      <a:p>
                        <a:pPr marL="457200" marR="0" lvl="0" indent="-330200" algn="l" rtl="0">
                          <a:spcBef>
                            <a:spcPts val="0"/>
                          </a:spcBef>
                          <a:buSzPct val="100000"/>
                          <a:buFont typeface="Georgia"/>
                          <a:buAutoNum type="arabicPeriod"/>
                        </a:pPr>
                        <a:r>
                          <a:rPr lang="no" sz="1200" dirty="0">
                            <a:latin typeface="Georgia" panose="02040502050405020303" pitchFamily="18" charset="0"/>
                            <a:sym typeface="Georgia"/>
                          </a:rPr>
                          <a:t>Stavanger</a:t>
                        </a:r>
                      </a:p>
                      <a:p>
                        <a:pPr marL="457200" marR="0" lvl="0" indent="-330200" algn="l" rtl="0">
                          <a:spcBef>
                            <a:spcPts val="0"/>
                          </a:spcBef>
                          <a:buSzPct val="100000"/>
                          <a:buFont typeface="Georgia"/>
                          <a:buAutoNum type="arabicPeriod"/>
                        </a:pPr>
                        <a:r>
                          <a:rPr lang="no" sz="1200" dirty="0">
                            <a:latin typeface="Georgia" panose="02040502050405020303" pitchFamily="18" charset="0"/>
                            <a:sym typeface="Georgia"/>
                          </a:rPr>
                          <a:t>Voss</a:t>
                        </a:r>
                      </a:p>
                      <a:p>
                        <a:pPr marL="457200" marR="0" lvl="0" indent="-330200" algn="l" rtl="0">
                          <a:spcBef>
                            <a:spcPts val="0"/>
                          </a:spcBef>
                          <a:buSzPct val="100000"/>
                          <a:buFont typeface="Georgia"/>
                          <a:buAutoNum type="arabicPeriod"/>
                        </a:pPr>
                        <a:r>
                          <a:rPr lang="no" sz="1200" dirty="0">
                            <a:latin typeface="Georgia" panose="02040502050405020303" pitchFamily="18" charset="0"/>
                            <a:sym typeface="Georgia"/>
                          </a:rPr>
                          <a:t>Kristiansand</a:t>
                        </a:r>
                      </a:p>
                      <a:p>
                        <a:pPr marL="457200" marR="0" lvl="0" indent="-330200" algn="l" rtl="0">
                          <a:spcBef>
                            <a:spcPts val="0"/>
                          </a:spcBef>
                          <a:buClr>
                            <a:srgbClr val="000000"/>
                          </a:buClr>
                          <a:buSzPct val="100000"/>
                          <a:buFont typeface="Georgia"/>
                          <a:buAutoNum type="arabicPeriod"/>
                        </a:pPr>
                        <a:r>
                          <a:rPr lang="no" sz="1200" dirty="0">
                            <a:latin typeface="Georgia" panose="02040502050405020303" pitchFamily="18" charset="0"/>
                            <a:sym typeface="Georgia"/>
                          </a:rPr>
                          <a:t>Porsgrunn</a:t>
                        </a:r>
                        <a:endParaRPr lang="no" sz="1200" dirty="0">
                          <a:solidFill>
                            <a:srgbClr val="000000"/>
                          </a:solidFill>
                          <a:latin typeface="Georgia" panose="02040502050405020303" pitchFamily="18" charset="0"/>
                          <a:ea typeface="Georgia"/>
                          <a:cs typeface="Georgia"/>
                          <a:sym typeface="Georgia"/>
                        </a:endParaRPr>
                      </a:p>
                    </a:txBody>
                    <a:tcPr marL="91450" marR="91450" marT="45725" marB="45725"/>
                  </a:tc>
                  <a:tc>
                    <a:txBody>
                      <a:bodyPr/>
                      <a:lstStyle/>
                      <a:p>
                        <a:pPr marL="457200" lvl="0" indent="-330200" rtl="0">
                          <a:spcBef>
                            <a:spcPts val="0"/>
                          </a:spcBef>
                          <a:buClr>
                            <a:srgbClr val="000000"/>
                          </a:buClr>
                          <a:buSzPct val="100000"/>
                          <a:buFont typeface="Georgia"/>
                          <a:buAutoNum type="arabicPeriod"/>
                        </a:pPr>
                        <a:r>
                          <a:rPr lang="no" sz="1200" dirty="0">
                            <a:latin typeface="Georgia" panose="02040502050405020303" pitchFamily="18" charset="0"/>
                            <a:sym typeface="Georgia"/>
                          </a:rPr>
                          <a:t>Vadsø</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Vang</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Bergen</a:t>
                        </a:r>
                      </a:p>
                      <a:p>
                        <a:pPr marL="457200" lvl="0" indent="-330200" rtl="0">
                          <a:spcBef>
                            <a:spcPts val="0"/>
                          </a:spcBef>
                          <a:buClr>
                            <a:srgbClr val="000000"/>
                          </a:buClr>
                          <a:buSzPct val="100000"/>
                          <a:buFont typeface="Georgia"/>
                          <a:buAutoNum type="arabicPeriod"/>
                        </a:pPr>
                        <a:r>
                          <a:rPr lang="no" sz="1200" dirty="0">
                            <a:latin typeface="Georgia" panose="02040502050405020303" pitchFamily="18" charset="0"/>
                            <a:sym typeface="Georgia"/>
                          </a:rPr>
                          <a:t>Søgne</a:t>
                        </a:r>
                      </a:p>
                      <a:p>
                        <a:pPr marL="457200" lvl="0" indent="-330200" rtl="0">
                          <a:spcBef>
                            <a:spcPts val="0"/>
                          </a:spcBef>
                          <a:buClr>
                            <a:srgbClr val="000000"/>
                          </a:buClr>
                          <a:buSzPct val="100000"/>
                          <a:buFont typeface="Georgia"/>
                          <a:buAutoNum type="arabicPeriod"/>
                        </a:pPr>
                        <a:r>
                          <a:rPr lang="no" sz="1200" dirty="0">
                            <a:latin typeface="Georgia" panose="02040502050405020303" pitchFamily="18" charset="0"/>
                            <a:sym typeface="Georgia"/>
                          </a:rPr>
                          <a:t>Gloppen</a:t>
                        </a:r>
                      </a:p>
                      <a:p>
                        <a:pPr marL="457200" lvl="0" indent="-330200" rtl="0">
                          <a:spcBef>
                            <a:spcPts val="0"/>
                          </a:spcBef>
                          <a:buClr>
                            <a:srgbClr val="000000"/>
                          </a:buClr>
                          <a:buSzPct val="100000"/>
                          <a:buFont typeface="Georgia"/>
                          <a:buAutoNum type="arabicPeriod"/>
                        </a:pPr>
                        <a:r>
                          <a:rPr lang="no" sz="1200" dirty="0">
                            <a:latin typeface="Georgia" panose="02040502050405020303" pitchFamily="18" charset="0"/>
                            <a:sym typeface="Georgia"/>
                          </a:rPr>
                          <a:t>Skien</a:t>
                        </a:r>
                      </a:p>
                      <a:p>
                        <a:pPr marL="457200" lvl="0" indent="-330200" rtl="0">
                          <a:spcBef>
                            <a:spcPts val="0"/>
                          </a:spcBef>
                          <a:buClr>
                            <a:srgbClr val="000000"/>
                          </a:buClr>
                          <a:buSzPct val="100000"/>
                          <a:buFont typeface="Georgia"/>
                          <a:buAutoNum type="arabicPeriod"/>
                        </a:pPr>
                        <a:r>
                          <a:rPr lang="no" sz="1200" dirty="0">
                            <a:latin typeface="Georgia" panose="02040502050405020303" pitchFamily="18" charset="0"/>
                            <a:sym typeface="Georgia"/>
                          </a:rPr>
                          <a:t>Lesja</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Trondheim</a:t>
                        </a:r>
                      </a:p>
                      <a:p>
                        <a:pPr marL="457200" marR="0" lvl="0" indent="-330200" algn="l" rtl="0">
                          <a:lnSpc>
                            <a:spcPct val="100000"/>
                          </a:lnSpc>
                          <a:spcBef>
                            <a:spcPts val="0"/>
                          </a:spcBef>
                          <a:spcAft>
                            <a:spcPts val="0"/>
                          </a:spcAft>
                          <a:buSzPct val="100000"/>
                          <a:buFont typeface="Georgia"/>
                          <a:buAutoNum type="arabicPeriod"/>
                        </a:pPr>
                        <a:r>
                          <a:rPr lang="no" sz="1200" dirty="0">
                            <a:latin typeface="Georgia" panose="02040502050405020303" pitchFamily="18" charset="0"/>
                            <a:sym typeface="Georgia"/>
                          </a:rPr>
                          <a:t>Asker</a:t>
                        </a:r>
                        <a:endParaRPr lang="no" sz="1200" dirty="0">
                          <a:latin typeface="Georgia" panose="02040502050405020303" pitchFamily="18" charset="0"/>
                          <a:ea typeface="Georgia"/>
                          <a:cs typeface="Georgia"/>
                          <a:sym typeface="Georgia"/>
                        </a:endParaRPr>
                      </a:p>
                    </a:txBody>
                    <a:tcPr marL="91450" marR="91450" marT="45725" marB="45725"/>
                  </a:tc>
                  <a:tc>
                    <a:txBody>
                      <a:bodyPr/>
                      <a:lstStyle/>
                      <a:p>
                        <a:pPr marL="457200" lvl="0" indent="-330200" rtl="0">
                          <a:spcBef>
                            <a:spcPts val="0"/>
                          </a:spcBef>
                          <a:buClr>
                            <a:schemeClr val="dk1"/>
                          </a:buClr>
                          <a:buSzPct val="100000"/>
                          <a:buFont typeface="Georgia"/>
                          <a:buAutoNum type="arabicPeriod" startAt="10"/>
                        </a:pPr>
                        <a:r>
                          <a:rPr lang="no" sz="1200" dirty="0">
                            <a:latin typeface="Georgia" panose="02040502050405020303" pitchFamily="18" charset="0"/>
                            <a:sym typeface="Georgia"/>
                          </a:rPr>
                          <a:t>Alta</a:t>
                        </a:r>
                      </a:p>
                      <a:p>
                        <a:pPr marL="457200" lvl="0" indent="-330200" rtl="0">
                          <a:spcBef>
                            <a:spcPts val="0"/>
                          </a:spcBef>
                          <a:buClr>
                            <a:schemeClr val="dk1"/>
                          </a:buClr>
                          <a:buSzPct val="100000"/>
                          <a:buFont typeface="Georgia"/>
                          <a:buAutoNum type="arabicPeriod" startAt="10"/>
                        </a:pPr>
                        <a:r>
                          <a:rPr lang="no" sz="1200" dirty="0">
                            <a:latin typeface="Georgia" panose="02040502050405020303" pitchFamily="18" charset="0"/>
                            <a:sym typeface="Georgia"/>
                          </a:rPr>
                          <a:t>Tynset</a:t>
                        </a:r>
                      </a:p>
                      <a:p>
                        <a:pPr marL="457200" lvl="0" indent="-330200" rtl="0">
                          <a:spcBef>
                            <a:spcPts val="0"/>
                          </a:spcBef>
                          <a:buClr>
                            <a:schemeClr val="dk1"/>
                          </a:buClr>
                          <a:buSzPct val="100000"/>
                          <a:buFont typeface="Georgia"/>
                          <a:buAutoNum type="arabicPeriod" startAt="10"/>
                        </a:pPr>
                        <a:r>
                          <a:rPr lang="no" sz="1200" dirty="0">
                            <a:latin typeface="Georgia" panose="02040502050405020303" pitchFamily="18" charset="0"/>
                            <a:sym typeface="Georgia"/>
                          </a:rPr>
                          <a:t>Hamarøy</a:t>
                        </a:r>
                      </a:p>
                      <a:p>
                        <a:pPr marL="457200" lvl="0" indent="-330200" rtl="0">
                          <a:spcBef>
                            <a:spcPts val="0"/>
                          </a:spcBef>
                          <a:buClr>
                            <a:schemeClr val="dk1"/>
                          </a:buClr>
                          <a:buSzPct val="100000"/>
                          <a:buFont typeface="Georgia"/>
                          <a:buAutoNum type="arabicPeriod" startAt="10"/>
                        </a:pPr>
                        <a:r>
                          <a:rPr lang="no" sz="1200" dirty="0">
                            <a:latin typeface="Georgia" panose="02040502050405020303" pitchFamily="18" charset="0"/>
                            <a:sym typeface="Georgia"/>
                          </a:rPr>
                          <a:t>Moss</a:t>
                        </a:r>
                      </a:p>
                      <a:p>
                        <a:pPr marL="457200" lvl="0" indent="-330200" rtl="0">
                          <a:spcBef>
                            <a:spcPts val="0"/>
                          </a:spcBef>
                          <a:buSzPct val="100000"/>
                          <a:buFont typeface="Georgia"/>
                          <a:buAutoNum type="arabicPeriod" startAt="10"/>
                        </a:pPr>
                        <a:r>
                          <a:rPr lang="no" sz="1200" dirty="0">
                            <a:latin typeface="Georgia" panose="02040502050405020303" pitchFamily="18" charset="0"/>
                            <a:sym typeface="Georgia"/>
                          </a:rPr>
                          <a:t>Larvik</a:t>
                        </a:r>
                      </a:p>
                      <a:p>
                        <a:pPr marL="457200" lvl="0" indent="-330200" rtl="0">
                          <a:spcBef>
                            <a:spcPts val="0"/>
                          </a:spcBef>
                          <a:buSzPct val="100000"/>
                          <a:buFont typeface="Georgia"/>
                          <a:buAutoNum type="arabicPeriod" startAt="10"/>
                        </a:pPr>
                        <a:r>
                          <a:rPr lang="no" sz="1200" dirty="0">
                            <a:latin typeface="Georgia" panose="02040502050405020303" pitchFamily="18" charset="0"/>
                            <a:sym typeface="Georgia"/>
                          </a:rPr>
                          <a:t>Hvaler</a:t>
                        </a:r>
                      </a:p>
                      <a:p>
                        <a:pPr marL="457200" lvl="0" indent="-330200" rtl="0">
                          <a:spcBef>
                            <a:spcPts val="0"/>
                          </a:spcBef>
                          <a:buSzPct val="100000"/>
                          <a:buFont typeface="Georgia"/>
                          <a:buAutoNum type="arabicPeriod" startAt="10"/>
                        </a:pPr>
                        <a:r>
                          <a:rPr lang="no" sz="1200" dirty="0">
                            <a:latin typeface="Georgia" panose="02040502050405020303" pitchFamily="18" charset="0"/>
                            <a:sym typeface="Georgia"/>
                          </a:rPr>
                          <a:t>Trøgstad</a:t>
                        </a:r>
                      </a:p>
                      <a:p>
                        <a:pPr marL="457200" lvl="0" indent="-330200" rtl="0">
                          <a:spcBef>
                            <a:spcPts val="0"/>
                          </a:spcBef>
                          <a:buSzPct val="100000"/>
                          <a:buFont typeface="Georgia"/>
                          <a:buAutoNum type="arabicPeriod" startAt="10"/>
                        </a:pPr>
                        <a:r>
                          <a:rPr lang="no" sz="1200" dirty="0">
                            <a:latin typeface="Georgia" panose="02040502050405020303" pitchFamily="18" charset="0"/>
                            <a:sym typeface="Georgia"/>
                          </a:rPr>
                          <a:t>Salangen</a:t>
                        </a:r>
                      </a:p>
                      <a:p>
                        <a:pPr marL="457200" lvl="0" indent="-330200" rtl="0">
                          <a:spcBef>
                            <a:spcPts val="0"/>
                          </a:spcBef>
                          <a:buSzPct val="100000"/>
                          <a:buFont typeface="Georgia"/>
                          <a:buAutoNum type="arabicPeriod" startAt="10"/>
                        </a:pPr>
                        <a:r>
                          <a:rPr lang="no" sz="1200" dirty="0">
                            <a:latin typeface="Georgia" panose="02040502050405020303" pitchFamily="18" charset="0"/>
                            <a:sym typeface="Georgia"/>
                          </a:rPr>
                          <a:t>Rygge</a:t>
                        </a:r>
                        <a:endParaRPr lang="no" sz="1200" dirty="0">
                          <a:solidFill>
                            <a:srgbClr val="000000"/>
                          </a:solidFill>
                          <a:latin typeface="Georgia" panose="02040502050405020303" pitchFamily="18" charset="0"/>
                          <a:ea typeface="Georgia"/>
                          <a:cs typeface="Georgia"/>
                          <a:sym typeface="Georgia"/>
                        </a:endParaRPr>
                      </a:p>
                    </a:txBody>
                    <a:tcPr marL="91450" marR="91450" marT="45725" marB="45725"/>
                  </a:tc>
                </a:tr>
              </a:tbl>
            </a:graphicData>
          </a:graphic>
        </p:graphicFrame>
        <p:cxnSp>
          <p:nvCxnSpPr>
            <p:cNvPr id="22" name="Straight Connector 21"/>
            <p:cNvCxnSpPr/>
            <p:nvPr/>
          </p:nvCxnSpPr>
          <p:spPr>
            <a:xfrm flipH="1">
              <a:off x="5261812" y="2571184"/>
              <a:ext cx="899" cy="1841047"/>
            </a:xfrm>
            <a:prstGeom prst="line">
              <a:avLst/>
            </a:prstGeom>
          </p:spPr>
          <p:style>
            <a:lnRef idx="1">
              <a:schemeClr val="accent6"/>
            </a:lnRef>
            <a:fillRef idx="0">
              <a:schemeClr val="accent6"/>
            </a:fillRef>
            <a:effectRef idx="0">
              <a:schemeClr val="accent6"/>
            </a:effectRef>
            <a:fontRef idx="minor">
              <a:schemeClr val="tx1"/>
            </a:fontRef>
          </p:style>
        </p:cxnSp>
      </p:grpSp>
      <p:sp>
        <p:nvSpPr>
          <p:cNvPr id="2" name="Rectangle 1"/>
          <p:cNvSpPr/>
          <p:nvPr/>
        </p:nvSpPr>
        <p:spPr>
          <a:xfrm>
            <a:off x="629219" y="1833133"/>
            <a:ext cx="7981380" cy="2923877"/>
          </a:xfrm>
          <a:prstGeom prst="rect">
            <a:avLst/>
          </a:prstGeom>
        </p:spPr>
        <p:txBody>
          <a:bodyPr wrap="square">
            <a:spAutoFit/>
          </a:bodyPr>
          <a:lstStyle/>
          <a:p>
            <a:pPr marL="231775" lvl="1" indent="-231775">
              <a:spcBef>
                <a:spcPts val="1200"/>
              </a:spcBef>
              <a:buSzPct val="100000"/>
              <a:buFont typeface="Arial"/>
              <a:buChar char="•"/>
            </a:pPr>
            <a:r>
              <a:rPr lang="no" sz="1800" dirty="0">
                <a:solidFill>
                  <a:schemeClr val="dk1"/>
                </a:solidFill>
                <a:latin typeface="Georgia"/>
                <a:ea typeface="Georgia"/>
                <a:cs typeface="Georgia"/>
                <a:sym typeface="Georgia"/>
              </a:rPr>
              <a:t>Innledende intervjuer med KS, Bufetat, Bufdir, IMDi, UDI-region Sør og SSB</a:t>
            </a:r>
          </a:p>
          <a:p>
            <a:pPr marL="231775" lvl="1" indent="-231775">
              <a:spcBef>
                <a:spcPts val="1200"/>
              </a:spcBef>
              <a:buSzPct val="100000"/>
              <a:buFont typeface="Arial"/>
              <a:buChar char="•"/>
            </a:pPr>
            <a:r>
              <a:rPr lang="no" sz="1800" dirty="0" smtClean="0">
                <a:solidFill>
                  <a:schemeClr val="dk1"/>
                </a:solidFill>
                <a:latin typeface="Georgia"/>
                <a:ea typeface="Georgia"/>
                <a:cs typeface="Georgia"/>
                <a:sym typeface="Georgia"/>
              </a:rPr>
              <a:t>Dokumentstudier, statistikk fra SSB og Bufdire, regnskapsdata fra seks av  case-kommunene (før og etter omlegging av refusjonsordningen)</a:t>
            </a:r>
          </a:p>
          <a:p>
            <a:pPr marL="231775" lvl="1" indent="-231775">
              <a:spcBef>
                <a:spcPts val="1200"/>
              </a:spcBef>
              <a:buSzPct val="100000"/>
              <a:buFont typeface="Arial"/>
              <a:buChar char="•"/>
            </a:pPr>
            <a:r>
              <a:rPr lang="no" sz="1800" dirty="0" smtClean="0">
                <a:solidFill>
                  <a:schemeClr val="dk1"/>
                </a:solidFill>
                <a:latin typeface="Georgia"/>
                <a:ea typeface="Georgia"/>
                <a:cs typeface="Georgia"/>
                <a:sym typeface="Georgia"/>
              </a:rPr>
              <a:t>Casestudier </a:t>
            </a:r>
            <a:r>
              <a:rPr lang="no" sz="1800" dirty="0">
                <a:solidFill>
                  <a:schemeClr val="dk1"/>
                </a:solidFill>
                <a:latin typeface="Georgia"/>
                <a:ea typeface="Georgia"/>
                <a:cs typeface="Georgia"/>
                <a:sym typeface="Georgia"/>
              </a:rPr>
              <a:t>i 8 kommuner</a:t>
            </a:r>
          </a:p>
          <a:p>
            <a:pPr marL="231775" lvl="1" indent="-231775">
              <a:spcBef>
                <a:spcPts val="1200"/>
              </a:spcBef>
              <a:buSzPct val="100000"/>
              <a:buFont typeface="Arial"/>
              <a:buChar char="•"/>
            </a:pPr>
            <a:r>
              <a:rPr lang="no" sz="1800" dirty="0">
                <a:solidFill>
                  <a:schemeClr val="dk1"/>
                </a:solidFill>
                <a:latin typeface="Georgia"/>
                <a:ea typeface="Georgia"/>
                <a:cs typeface="Georgia"/>
                <a:sym typeface="Georgia"/>
              </a:rPr>
              <a:t>Telefonintervjuer i 18 </a:t>
            </a:r>
            <a:endParaRPr lang="no" sz="1800" dirty="0" smtClean="0">
              <a:solidFill>
                <a:schemeClr val="dk1"/>
              </a:solidFill>
              <a:latin typeface="Georgia"/>
              <a:ea typeface="Georgia"/>
              <a:cs typeface="Georgia"/>
              <a:sym typeface="Georgia"/>
            </a:endParaRPr>
          </a:p>
          <a:p>
            <a:pPr lvl="1">
              <a:buSzPct val="100000"/>
            </a:pPr>
            <a:r>
              <a:rPr lang="no" sz="1800" dirty="0">
                <a:solidFill>
                  <a:schemeClr val="dk1"/>
                </a:solidFill>
                <a:latin typeface="Georgia"/>
                <a:ea typeface="Georgia"/>
                <a:cs typeface="Georgia"/>
                <a:sym typeface="Georgia"/>
              </a:rPr>
              <a:t> </a:t>
            </a:r>
            <a:r>
              <a:rPr lang="no" sz="1800" dirty="0" smtClean="0">
                <a:solidFill>
                  <a:schemeClr val="dk1"/>
                </a:solidFill>
                <a:latin typeface="Georgia"/>
                <a:ea typeface="Georgia"/>
                <a:cs typeface="Georgia"/>
                <a:sym typeface="Georgia"/>
              </a:rPr>
              <a:t>    kommuner</a:t>
            </a:r>
            <a:endParaRPr lang="no" sz="1800" dirty="0">
              <a:solidFill>
                <a:schemeClr val="dk1"/>
              </a:solidFill>
              <a:latin typeface="Georgia"/>
              <a:ea typeface="Georgia"/>
              <a:cs typeface="Georgia"/>
              <a:sym typeface="Georgia"/>
            </a:endParaRPr>
          </a:p>
          <a:p>
            <a:pPr marL="231775" lvl="1" indent="-231775">
              <a:spcBef>
                <a:spcPts val="1200"/>
              </a:spcBef>
              <a:buSzPct val="100000"/>
              <a:buFont typeface="Arial"/>
              <a:buChar char="•"/>
            </a:pPr>
            <a:r>
              <a:rPr lang="no" sz="1800" dirty="0" smtClean="0">
                <a:solidFill>
                  <a:schemeClr val="dk1"/>
                </a:solidFill>
                <a:latin typeface="Georgia"/>
                <a:ea typeface="Georgia"/>
                <a:cs typeface="Georgia"/>
                <a:sym typeface="Georgia"/>
              </a:rPr>
              <a:t>Erfaringsseminar</a:t>
            </a:r>
            <a:endParaRPr lang="no" sz="1800" dirty="0">
              <a:solidFill>
                <a:schemeClr val="dk1"/>
              </a:solidFill>
              <a:latin typeface="Georgia"/>
              <a:ea typeface="Georgia"/>
              <a:cs typeface="Georgia"/>
              <a:sym typeface="Georgia"/>
            </a:endParaRPr>
          </a:p>
        </p:txBody>
      </p:sp>
    </p:spTree>
    <p:extLst>
      <p:ext uri="{BB962C8B-B14F-4D97-AF65-F5344CB8AC3E}">
        <p14:creationId xmlns:p14="http://schemas.microsoft.com/office/powerpoint/2010/main" val="2059805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2"/>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2708895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3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Title 2"/>
          <p:cNvSpPr>
            <a:spLocks noGrp="1"/>
          </p:cNvSpPr>
          <p:nvPr>
            <p:ph type="title"/>
          </p:nvPr>
        </p:nvSpPr>
        <p:spPr/>
        <p:txBody>
          <a:bodyPr/>
          <a:lstStyle/>
          <a:p>
            <a:r>
              <a:rPr lang="nb-NO" sz="1800" dirty="0">
                <a:latin typeface="Georgia" panose="02040502050405020303" pitchFamily="18" charset="0"/>
                <a:ea typeface="Arial" panose="020B0604020202020204" pitchFamily="34" charset="0"/>
                <a:cs typeface="Times New Roman" panose="02020603050405020304" pitchFamily="18" charset="0"/>
              </a:rPr>
              <a:t>Kommunene </a:t>
            </a:r>
            <a:r>
              <a:rPr lang="nb-NO" sz="1800" dirty="0" smtClean="0">
                <a:latin typeface="Georgia" panose="02040502050405020303" pitchFamily="18" charset="0"/>
                <a:ea typeface="Arial" panose="020B0604020202020204" pitchFamily="34" charset="0"/>
                <a:cs typeface="Times New Roman" panose="02020603050405020304" pitchFamily="18" charset="0"/>
              </a:rPr>
              <a:t>har utviklet en rekke </a:t>
            </a:r>
            <a:r>
              <a:rPr lang="nb-NO" sz="1800" dirty="0">
                <a:latin typeface="Georgia" panose="02040502050405020303" pitchFamily="18" charset="0"/>
                <a:ea typeface="Arial" panose="020B0604020202020204" pitchFamily="34" charset="0"/>
                <a:cs typeface="Times New Roman" panose="02020603050405020304" pitchFamily="18" charset="0"/>
              </a:rPr>
              <a:t>ulike </a:t>
            </a:r>
            <a:r>
              <a:rPr lang="nb-NO" sz="1800" dirty="0" smtClean="0">
                <a:latin typeface="Georgia" panose="02040502050405020303" pitchFamily="18" charset="0"/>
                <a:ea typeface="Arial" panose="020B0604020202020204" pitchFamily="34" charset="0"/>
                <a:cs typeface="Times New Roman" panose="02020603050405020304" pitchFamily="18" charset="0"/>
              </a:rPr>
              <a:t>omsorgstilbud og bofelleskap er det mest utbredte tiltaket</a:t>
            </a:r>
            <a:endParaRPr lang="nb-NO" sz="1800" dirty="0"/>
          </a:p>
        </p:txBody>
      </p:sp>
      <p:pic>
        <p:nvPicPr>
          <p:cNvPr id="4" name="Picture 3"/>
          <p:cNvPicPr>
            <a:picLocks noChangeAspect="1"/>
          </p:cNvPicPr>
          <p:nvPr/>
        </p:nvPicPr>
        <p:blipFill rotWithShape="1">
          <a:blip r:embed="rId7"/>
          <a:srcRect r="25217"/>
          <a:stretch/>
        </p:blipFill>
        <p:spPr>
          <a:xfrm>
            <a:off x="1509287" y="1311823"/>
            <a:ext cx="6159372" cy="4996138"/>
          </a:xfrm>
          <a:prstGeom prst="rect">
            <a:avLst/>
          </a:prstGeom>
        </p:spPr>
      </p:pic>
      <p:sp>
        <p:nvSpPr>
          <p:cNvPr id="2" name="Oval 1"/>
          <p:cNvSpPr/>
          <p:nvPr/>
        </p:nvSpPr>
        <p:spPr>
          <a:xfrm>
            <a:off x="822959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1</a:t>
            </a:r>
            <a:endParaRPr lang="nb-NO" dirty="0">
              <a:latin typeface="Georgia" panose="02040502050405020303"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6"/>
        <p:cNvGrpSpPr/>
        <p:nvPr/>
      </p:nvGrpSpPr>
      <p:grpSpPr>
        <a:xfrm>
          <a:off x="0" y="0"/>
          <a:ext cx="0" cy="0"/>
          <a:chOff x="0" y="0"/>
          <a:chExt cx="0" cy="0"/>
        </a:xfrm>
      </p:grpSpPr>
      <p:sp>
        <p:nvSpPr>
          <p:cNvPr id="1667" name="Shape 1667"/>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Clr>
                <a:srgbClr val="000000"/>
              </a:buClr>
              <a:buSzPct val="25000"/>
              <a:buFont typeface="Arial"/>
              <a:buNone/>
            </a:pPr>
            <a:fld id="{00000000-1234-1234-1234-123412341234}" type="slidenum">
              <a:rPr lang="no"/>
              <a:t>5</a:t>
            </a:fld>
            <a:endParaRPr lang="no"/>
          </a:p>
        </p:txBody>
      </p:sp>
      <p:sp>
        <p:nvSpPr>
          <p:cNvPr id="3" name="Title 2"/>
          <p:cNvSpPr>
            <a:spLocks noGrp="1"/>
          </p:cNvSpPr>
          <p:nvPr>
            <p:ph type="title"/>
          </p:nvPr>
        </p:nvSpPr>
        <p:spPr>
          <a:xfrm>
            <a:off x="586224" y="686300"/>
            <a:ext cx="8186584" cy="762000"/>
          </a:xfrm>
        </p:spPr>
        <p:txBody>
          <a:bodyPr/>
          <a:lstStyle/>
          <a:p>
            <a:r>
              <a:rPr lang="nb-NO" sz="1800" dirty="0" smtClean="0"/>
              <a:t>Kommunene </a:t>
            </a:r>
            <a:r>
              <a:rPr lang="nb-NO" sz="1800" dirty="0"/>
              <a:t>mener de gir et forsvarlig tilbud, men etterlyser retningslinjer for kvalitet i bofellesskap. </a:t>
            </a:r>
            <a:r>
              <a:rPr lang="nb-NO" sz="1800" dirty="0" smtClean="0"/>
              <a:t>Nedenfor er skissert hvilke </a:t>
            </a:r>
            <a:r>
              <a:rPr lang="nb-NO" sz="1800" dirty="0"/>
              <a:t>kriterier som </a:t>
            </a:r>
            <a:r>
              <a:rPr lang="nb-NO" sz="1800" dirty="0" smtClean="0"/>
              <a:t>trekkes frem som viktige  </a:t>
            </a:r>
            <a:endParaRPr lang="nb-NO" sz="1800" dirty="0"/>
          </a:p>
        </p:txBody>
      </p:sp>
      <p:sp>
        <p:nvSpPr>
          <p:cNvPr id="1668" name="Shape 1668"/>
          <p:cNvSpPr/>
          <p:nvPr/>
        </p:nvSpPr>
        <p:spPr>
          <a:xfrm rot="-5400000" flipH="1">
            <a:off x="1374893" y="1068388"/>
            <a:ext cx="916500" cy="2413679"/>
          </a:xfrm>
          <a:prstGeom prst="homePlate">
            <a:avLst>
              <a:gd name="adj" fmla="val 30944"/>
            </a:avLst>
          </a:prstGeom>
          <a:solidFill>
            <a:srgbClr val="EF406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Arial"/>
              <a:ea typeface="Arial"/>
              <a:cs typeface="Arial"/>
              <a:sym typeface="Arial"/>
            </a:endParaRPr>
          </a:p>
        </p:txBody>
      </p:sp>
      <p:sp>
        <p:nvSpPr>
          <p:cNvPr id="1669" name="Shape 1669"/>
          <p:cNvSpPr txBox="1"/>
          <p:nvPr/>
        </p:nvSpPr>
        <p:spPr>
          <a:xfrm flipH="1">
            <a:off x="836905" y="1979280"/>
            <a:ext cx="1992475" cy="480300"/>
          </a:xfrm>
          <a:prstGeom prst="rect">
            <a:avLst/>
          </a:prstGeom>
          <a:noFill/>
          <a:ln>
            <a:noFill/>
          </a:ln>
        </p:spPr>
        <p:txBody>
          <a:bodyPr lIns="52150" tIns="54000" rIns="108000" bIns="52150" anchor="t" anchorCtr="0">
            <a:noAutofit/>
          </a:bodyPr>
          <a:lstStyle/>
          <a:p>
            <a:pPr lvl="0" indent="57150" algn="ctr" rtl="0">
              <a:spcBef>
                <a:spcPts val="0"/>
              </a:spcBef>
              <a:spcAft>
                <a:spcPts val="900"/>
              </a:spcAft>
              <a:buClr>
                <a:schemeClr val="dk1"/>
              </a:buClr>
              <a:buFont typeface="Arial"/>
              <a:buNone/>
            </a:pPr>
            <a:r>
              <a:rPr lang="no" b="1" i="1" dirty="0" smtClean="0">
                <a:solidFill>
                  <a:schemeClr val="lt1"/>
                </a:solidFill>
                <a:latin typeface="Georgia"/>
                <a:ea typeface="Georgia"/>
                <a:cs typeface="Georgia"/>
                <a:sym typeface="Georgia"/>
              </a:rPr>
              <a:t>Strukturkvalitet</a:t>
            </a:r>
            <a:endParaRPr lang="no" b="1" i="1" dirty="0">
              <a:solidFill>
                <a:schemeClr val="lt1"/>
              </a:solidFill>
              <a:latin typeface="Georgia"/>
              <a:ea typeface="Georgia"/>
              <a:cs typeface="Georgia"/>
              <a:sym typeface="Georgia"/>
            </a:endParaRPr>
          </a:p>
        </p:txBody>
      </p:sp>
      <p:sp>
        <p:nvSpPr>
          <p:cNvPr id="1670" name="Shape 1670"/>
          <p:cNvSpPr/>
          <p:nvPr/>
        </p:nvSpPr>
        <p:spPr>
          <a:xfrm>
            <a:off x="622425" y="2621883"/>
            <a:ext cx="2387451" cy="3406976"/>
          </a:xfrm>
          <a:custGeom>
            <a:avLst/>
            <a:gdLst/>
            <a:ahLst/>
            <a:cxnLst/>
            <a:rect l="0" t="0" r="0" b="0"/>
            <a:pathLst>
              <a:path w="1590" h="1901" extrusionOk="0">
                <a:moveTo>
                  <a:pt x="4" y="0"/>
                </a:moveTo>
                <a:lnTo>
                  <a:pt x="797" y="127"/>
                </a:lnTo>
                <a:lnTo>
                  <a:pt x="1589" y="0"/>
                </a:lnTo>
                <a:lnTo>
                  <a:pt x="1589" y="1900"/>
                </a:lnTo>
                <a:lnTo>
                  <a:pt x="0" y="1900"/>
                </a:lnTo>
                <a:lnTo>
                  <a:pt x="24" y="1900"/>
                </a:lnTo>
                <a:lnTo>
                  <a:pt x="8" y="1900"/>
                </a:lnTo>
                <a:lnTo>
                  <a:pt x="4" y="1900"/>
                </a:lnTo>
                <a:lnTo>
                  <a:pt x="4" y="0"/>
                </a:lnTo>
              </a:path>
            </a:pathLst>
          </a:custGeom>
          <a:noFill/>
          <a:ln w="12700" cap="rnd" cmpd="sng">
            <a:solidFill>
              <a:srgbClr val="EF4062"/>
            </a:solidFill>
            <a:prstDash val="solid"/>
            <a:round/>
            <a:headEnd type="none" w="med" len="med"/>
            <a:tailEnd type="none" w="med" len="med"/>
          </a:ln>
        </p:spPr>
        <p:txBody>
          <a:bodyPr lIns="52150" tIns="52150" rIns="52150" bIns="52150" anchor="t" anchorCtr="0">
            <a:noAutofit/>
          </a:bodyPr>
          <a:lstStyle/>
          <a:p>
            <a:pPr marL="0" marR="0" lvl="0" indent="0" algn="l" rtl="0">
              <a:lnSpc>
                <a:spcPct val="100000"/>
              </a:lnSpc>
              <a:spcBef>
                <a:spcPts val="0"/>
              </a:spcBef>
              <a:spcAft>
                <a:spcPts val="0"/>
              </a:spcAft>
              <a:buClr>
                <a:srgbClr val="000000"/>
              </a:buClr>
              <a:buFont typeface="Arial"/>
              <a:buNone/>
            </a:pPr>
            <a:endParaRPr sz="1200" b="0" i="0" u="none" strike="noStrike" cap="none" dirty="0">
              <a:solidFill>
                <a:srgbClr val="FFFFFF"/>
              </a:solidFill>
              <a:latin typeface="Georgia"/>
              <a:ea typeface="Georgia"/>
              <a:cs typeface="Georgia"/>
              <a:sym typeface="Georgia"/>
            </a:endParaRPr>
          </a:p>
        </p:txBody>
      </p:sp>
      <p:sp>
        <p:nvSpPr>
          <p:cNvPr id="1671" name="Shape 1671"/>
          <p:cNvSpPr txBox="1"/>
          <p:nvPr/>
        </p:nvSpPr>
        <p:spPr>
          <a:xfrm>
            <a:off x="3302062" y="2873199"/>
            <a:ext cx="2273676" cy="1877325"/>
          </a:xfrm>
          <a:prstGeom prst="rect">
            <a:avLst/>
          </a:prstGeom>
          <a:noFill/>
          <a:ln>
            <a:noFill/>
          </a:ln>
        </p:spPr>
        <p:txBody>
          <a:bodyPr lIns="0" tIns="0" rIns="0" bIns="0" anchor="t" anchorCtr="0">
            <a:noAutofit/>
          </a:bodyPr>
          <a:lstStyle/>
          <a:p>
            <a:pPr marL="231775" marR="0" lvl="1" indent="-231775" algn="l" rtl="0">
              <a:lnSpc>
                <a:spcPct val="100000"/>
              </a:lnSpc>
              <a:spcBef>
                <a:spcPts val="600"/>
              </a:spcBef>
              <a:spcAft>
                <a:spcPts val="0"/>
              </a:spcAft>
              <a:buClr>
                <a:srgbClr val="000000"/>
              </a:buClr>
              <a:buSzPct val="100000"/>
              <a:buFont typeface="Arial"/>
              <a:buChar char="•"/>
            </a:pPr>
            <a:r>
              <a:rPr lang="no" dirty="0" smtClean="0">
                <a:latin typeface="Georgia"/>
                <a:ea typeface="Georgia"/>
                <a:cs typeface="Georgia"/>
                <a:sym typeface="Georgia"/>
              </a:rPr>
              <a:t>Faglig grunnsyn og verdier</a:t>
            </a:r>
          </a:p>
          <a:p>
            <a:pPr marL="231775" lvl="1" indent="-231775">
              <a:spcBef>
                <a:spcPts val="600"/>
              </a:spcBef>
              <a:buClr>
                <a:schemeClr val="dk1"/>
              </a:buClr>
              <a:buSzPct val="100000"/>
              <a:buFont typeface="Arial"/>
              <a:buChar char="•"/>
            </a:pPr>
            <a:r>
              <a:rPr lang="no" dirty="0" smtClean="0">
                <a:latin typeface="Georgia"/>
                <a:ea typeface="Georgia"/>
                <a:cs typeface="Georgia"/>
                <a:sym typeface="Georgia"/>
              </a:rPr>
              <a:t>Medarbeidertilfredshet</a:t>
            </a:r>
          </a:p>
          <a:p>
            <a:pPr marL="231775" lvl="1" indent="-231775">
              <a:spcBef>
                <a:spcPts val="600"/>
              </a:spcBef>
              <a:buClr>
                <a:schemeClr val="dk1"/>
              </a:buClr>
              <a:buSzPct val="100000"/>
              <a:buFont typeface="Arial"/>
              <a:buChar char="•"/>
            </a:pPr>
            <a:r>
              <a:rPr lang="no" dirty="0" smtClean="0">
                <a:solidFill>
                  <a:schemeClr val="dk1"/>
                </a:solidFill>
                <a:latin typeface="Georgia"/>
                <a:ea typeface="Georgia"/>
                <a:cs typeface="Georgia"/>
                <a:sym typeface="Georgia"/>
              </a:rPr>
              <a:t>Brukermedvirkning</a:t>
            </a:r>
          </a:p>
          <a:p>
            <a:pPr marL="231775" lvl="1" indent="-231775">
              <a:spcBef>
                <a:spcPts val="600"/>
              </a:spcBef>
              <a:buClr>
                <a:schemeClr val="dk1"/>
              </a:buClr>
              <a:buSzPct val="100000"/>
              <a:buFont typeface="Arial"/>
              <a:buChar char="•"/>
            </a:pPr>
            <a:r>
              <a:rPr lang="no" dirty="0" smtClean="0">
                <a:solidFill>
                  <a:schemeClr val="dk1"/>
                </a:solidFill>
                <a:latin typeface="Georgia"/>
                <a:ea typeface="Georgia"/>
                <a:cs typeface="Georgia"/>
                <a:sym typeface="Georgia"/>
              </a:rPr>
              <a:t>Botid i bofellesskap</a:t>
            </a:r>
          </a:p>
          <a:p>
            <a:pPr marL="231775" lvl="1" indent="-231775">
              <a:spcBef>
                <a:spcPts val="600"/>
              </a:spcBef>
              <a:buClr>
                <a:schemeClr val="dk1"/>
              </a:buClr>
              <a:buSzPct val="100000"/>
              <a:buFont typeface="Arial"/>
              <a:buChar char="•"/>
            </a:pPr>
            <a:r>
              <a:rPr lang="nb-NO" dirty="0" smtClean="0">
                <a:latin typeface="Georgia"/>
                <a:ea typeface="Georgia"/>
                <a:cs typeface="Georgia"/>
                <a:sym typeface="Georgia"/>
              </a:rPr>
              <a:t>Sammensetning av ungdommene i bofellesskap</a:t>
            </a:r>
            <a:endParaRPr lang="nb-NO" dirty="0">
              <a:latin typeface="Georgia"/>
              <a:ea typeface="Georgia"/>
              <a:cs typeface="Georgia"/>
              <a:sym typeface="Georgia"/>
            </a:endParaRPr>
          </a:p>
        </p:txBody>
      </p:sp>
      <p:sp>
        <p:nvSpPr>
          <p:cNvPr id="1675" name="Shape 1675"/>
          <p:cNvSpPr txBox="1"/>
          <p:nvPr/>
        </p:nvSpPr>
        <p:spPr>
          <a:xfrm>
            <a:off x="714157" y="2873199"/>
            <a:ext cx="2247593" cy="2353500"/>
          </a:xfrm>
          <a:prstGeom prst="rect">
            <a:avLst/>
          </a:prstGeom>
          <a:noFill/>
          <a:ln>
            <a:noFill/>
          </a:ln>
        </p:spPr>
        <p:txBody>
          <a:bodyPr lIns="0" tIns="0" rIns="0" bIns="0" anchor="t" anchorCtr="0">
            <a:noAutofit/>
          </a:bodyPr>
          <a:lstStyle/>
          <a:p>
            <a:pPr marL="231775" lvl="1" indent="-231775">
              <a:spcBef>
                <a:spcPts val="600"/>
              </a:spcBef>
              <a:buClr>
                <a:schemeClr val="dk1"/>
              </a:buClr>
              <a:buSzPct val="100000"/>
              <a:buFont typeface="Arial"/>
              <a:buChar char="•"/>
            </a:pPr>
            <a:r>
              <a:rPr lang="no" dirty="0">
                <a:latin typeface="Georgia"/>
                <a:ea typeface="Georgia"/>
                <a:cs typeface="Georgia"/>
                <a:sym typeface="Georgia"/>
              </a:rPr>
              <a:t>Type bolig, areal og lokalisering</a:t>
            </a:r>
          </a:p>
          <a:p>
            <a:pPr marL="231775" lvl="1" indent="-231775">
              <a:spcBef>
                <a:spcPts val="600"/>
              </a:spcBef>
              <a:buClr>
                <a:schemeClr val="dk1"/>
              </a:buClr>
              <a:buSzPct val="100000"/>
              <a:buFont typeface="Arial"/>
              <a:buChar char="•"/>
            </a:pPr>
            <a:r>
              <a:rPr lang="no" dirty="0">
                <a:latin typeface="Georgia"/>
                <a:ea typeface="Georgia"/>
                <a:cs typeface="Georgia"/>
                <a:sym typeface="Georgia"/>
              </a:rPr>
              <a:t>Utstyr og materiell</a:t>
            </a:r>
          </a:p>
          <a:p>
            <a:pPr marL="231775" lvl="1" indent="-231775">
              <a:spcBef>
                <a:spcPts val="600"/>
              </a:spcBef>
              <a:buClr>
                <a:schemeClr val="dk1"/>
              </a:buClr>
              <a:buSzPct val="100000"/>
              <a:buFont typeface="Arial"/>
              <a:buChar char="•"/>
            </a:pPr>
            <a:r>
              <a:rPr lang="no" dirty="0" smtClean="0">
                <a:solidFill>
                  <a:schemeClr val="dk1"/>
                </a:solidFill>
                <a:latin typeface="Georgia"/>
                <a:ea typeface="Georgia"/>
                <a:cs typeface="Georgia"/>
                <a:sym typeface="Georgia"/>
              </a:rPr>
              <a:t>Bemanningsfaktor</a:t>
            </a:r>
          </a:p>
          <a:p>
            <a:pPr marL="231775" lvl="1" indent="-231775">
              <a:spcBef>
                <a:spcPts val="600"/>
              </a:spcBef>
              <a:buClr>
                <a:schemeClr val="dk1"/>
              </a:buClr>
              <a:buSzPct val="100000"/>
              <a:buFont typeface="Arial"/>
              <a:buChar char="•"/>
            </a:pPr>
            <a:r>
              <a:rPr lang="no" dirty="0">
                <a:solidFill>
                  <a:schemeClr val="dk1"/>
                </a:solidFill>
                <a:latin typeface="Georgia"/>
                <a:ea typeface="Georgia"/>
                <a:cs typeface="Georgia"/>
                <a:sym typeface="Georgia"/>
              </a:rPr>
              <a:t>Turnusordninger</a:t>
            </a:r>
          </a:p>
          <a:p>
            <a:pPr marL="231775" lvl="1" indent="-231775">
              <a:spcBef>
                <a:spcPts val="600"/>
              </a:spcBef>
              <a:buClr>
                <a:srgbClr val="000000"/>
              </a:buClr>
              <a:buSzPct val="100000"/>
              <a:buFont typeface="Arial"/>
              <a:buChar char="•"/>
            </a:pPr>
            <a:r>
              <a:rPr lang="no" dirty="0">
                <a:latin typeface="Georgia"/>
                <a:ea typeface="Georgia"/>
                <a:cs typeface="Georgia"/>
                <a:sym typeface="Georgia"/>
              </a:rPr>
              <a:t>Utdanning og kompetanse</a:t>
            </a:r>
          </a:p>
          <a:p>
            <a:pPr marL="231775" lvl="1" indent="-231775">
              <a:spcBef>
                <a:spcPts val="600"/>
              </a:spcBef>
              <a:buClr>
                <a:srgbClr val="000000"/>
              </a:buClr>
              <a:buSzPct val="100000"/>
              <a:buFont typeface="Arial"/>
              <a:buChar char="•"/>
            </a:pPr>
            <a:r>
              <a:rPr lang="no" dirty="0">
                <a:latin typeface="Georgia"/>
                <a:ea typeface="Georgia"/>
                <a:cs typeface="Georgia"/>
                <a:sym typeface="Georgia"/>
              </a:rPr>
              <a:t>Rutiner og metode</a:t>
            </a:r>
          </a:p>
          <a:p>
            <a:pPr marL="231775" lvl="1" indent="-231775">
              <a:spcBef>
                <a:spcPts val="600"/>
              </a:spcBef>
              <a:buClr>
                <a:srgbClr val="000000"/>
              </a:buClr>
              <a:buSzPct val="100000"/>
              <a:buFont typeface="Arial"/>
              <a:buChar char="•"/>
            </a:pPr>
            <a:r>
              <a:rPr lang="no" dirty="0">
                <a:latin typeface="Georgia"/>
                <a:ea typeface="Georgia"/>
                <a:cs typeface="Georgia"/>
                <a:sym typeface="Georgia"/>
              </a:rPr>
              <a:t>Kompetanseheving/ -planer</a:t>
            </a:r>
          </a:p>
          <a:p>
            <a:pPr marL="231775" lvl="1" indent="-231775">
              <a:spcBef>
                <a:spcPts val="600"/>
              </a:spcBef>
              <a:buClr>
                <a:srgbClr val="000000"/>
              </a:buClr>
              <a:buSzPct val="100000"/>
              <a:buFont typeface="Arial"/>
              <a:buChar char="•"/>
            </a:pPr>
            <a:r>
              <a:rPr lang="no" dirty="0">
                <a:latin typeface="Georgia"/>
                <a:ea typeface="Georgia"/>
                <a:cs typeface="Georgia"/>
                <a:sym typeface="Georgia"/>
              </a:rPr>
              <a:t>Sammensetning ansattgruppe</a:t>
            </a:r>
          </a:p>
          <a:p>
            <a:pPr marL="231775" lvl="1" indent="-231775">
              <a:spcBef>
                <a:spcPts val="600"/>
              </a:spcBef>
              <a:buClr>
                <a:schemeClr val="dk1"/>
              </a:buClr>
              <a:buSzPct val="100000"/>
              <a:buFont typeface="Arial"/>
              <a:buChar char="•"/>
            </a:pPr>
            <a:endParaRPr lang="no" dirty="0" smtClean="0">
              <a:solidFill>
                <a:schemeClr val="dk1"/>
              </a:solidFill>
              <a:latin typeface="Georgia"/>
              <a:ea typeface="Georgia"/>
              <a:cs typeface="Georgia"/>
              <a:sym typeface="Georgia"/>
            </a:endParaRPr>
          </a:p>
          <a:p>
            <a:pPr marL="0" lvl="0" indent="0" rtl="0">
              <a:spcBef>
                <a:spcPts val="600"/>
              </a:spcBef>
              <a:buNone/>
            </a:pPr>
            <a:endParaRPr dirty="0">
              <a:solidFill>
                <a:schemeClr val="dk1"/>
              </a:solidFill>
              <a:latin typeface="Georgia"/>
              <a:ea typeface="Georgia"/>
              <a:cs typeface="Georgia"/>
              <a:sym typeface="Georgia"/>
            </a:endParaRPr>
          </a:p>
          <a:p>
            <a:pPr marL="457200" marR="0" lvl="0" indent="0" algn="l" rtl="0">
              <a:lnSpc>
                <a:spcPct val="100000"/>
              </a:lnSpc>
              <a:spcBef>
                <a:spcPts val="600"/>
              </a:spcBef>
              <a:spcAft>
                <a:spcPts val="0"/>
              </a:spcAft>
              <a:buNone/>
            </a:pPr>
            <a:endParaRPr dirty="0">
              <a:latin typeface="Georgia"/>
              <a:ea typeface="Georgia"/>
              <a:cs typeface="Georgia"/>
              <a:sym typeface="Georgia"/>
            </a:endParaRPr>
          </a:p>
        </p:txBody>
      </p:sp>
      <p:sp>
        <p:nvSpPr>
          <p:cNvPr id="1677" name="Shape 1677"/>
          <p:cNvSpPr/>
          <p:nvPr/>
        </p:nvSpPr>
        <p:spPr>
          <a:xfrm rot="5400000">
            <a:off x="4738823" y="3848018"/>
            <a:ext cx="2183700" cy="205500"/>
          </a:xfrm>
          <a:prstGeom prst="triangle">
            <a:avLst>
              <a:gd name="adj" fmla="val 50000"/>
            </a:avLst>
          </a:prstGeom>
          <a:solidFill>
            <a:schemeClr val="accent1"/>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dirty="0">
              <a:solidFill>
                <a:schemeClr val="accent1"/>
              </a:solidFill>
            </a:endParaRPr>
          </a:p>
        </p:txBody>
      </p:sp>
      <p:sp>
        <p:nvSpPr>
          <p:cNvPr id="1678" name="Shape 1678"/>
          <p:cNvSpPr/>
          <p:nvPr/>
        </p:nvSpPr>
        <p:spPr>
          <a:xfrm rot="-5400000" flipH="1">
            <a:off x="6842599" y="1060271"/>
            <a:ext cx="895490" cy="2450924"/>
          </a:xfrm>
          <a:prstGeom prst="homePlate">
            <a:avLst>
              <a:gd name="adj" fmla="val 30944"/>
            </a:avLst>
          </a:prstGeom>
          <a:solidFill>
            <a:srgbClr val="EF406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1" i="0" u="none" strike="noStrike" cap="none" dirty="0">
              <a:solidFill>
                <a:srgbClr val="000000"/>
              </a:solidFill>
              <a:latin typeface="Arial"/>
              <a:ea typeface="Arial"/>
              <a:cs typeface="Arial"/>
              <a:sym typeface="Arial"/>
            </a:endParaRPr>
          </a:p>
        </p:txBody>
      </p:sp>
      <p:sp>
        <p:nvSpPr>
          <p:cNvPr id="1679" name="Shape 1679"/>
          <p:cNvSpPr txBox="1"/>
          <p:nvPr/>
        </p:nvSpPr>
        <p:spPr>
          <a:xfrm flipH="1">
            <a:off x="6164294" y="1979280"/>
            <a:ext cx="2252100" cy="480300"/>
          </a:xfrm>
          <a:prstGeom prst="rect">
            <a:avLst/>
          </a:prstGeom>
          <a:noFill/>
          <a:ln>
            <a:noFill/>
          </a:ln>
        </p:spPr>
        <p:txBody>
          <a:bodyPr lIns="52150" tIns="54000" rIns="108000" bIns="52150" anchor="t" anchorCtr="0">
            <a:noAutofit/>
          </a:bodyPr>
          <a:lstStyle/>
          <a:p>
            <a:pPr marL="0" marR="0" lvl="0" indent="0" algn="ctr" rtl="0">
              <a:lnSpc>
                <a:spcPct val="100000"/>
              </a:lnSpc>
              <a:spcBef>
                <a:spcPts val="0"/>
              </a:spcBef>
              <a:spcAft>
                <a:spcPts val="0"/>
              </a:spcAft>
              <a:buClr>
                <a:srgbClr val="FFFFFF"/>
              </a:buClr>
              <a:buFont typeface="Georgia"/>
              <a:buNone/>
            </a:pPr>
            <a:r>
              <a:rPr lang="no" b="1" i="1" dirty="0" smtClean="0">
                <a:solidFill>
                  <a:schemeClr val="lt1"/>
                </a:solidFill>
                <a:latin typeface="Georgia"/>
                <a:ea typeface="Georgia"/>
                <a:cs typeface="Georgia"/>
                <a:sym typeface="Georgia"/>
              </a:rPr>
              <a:t>Resultatkvalitet</a:t>
            </a:r>
            <a:endParaRPr lang="no" b="1" i="1" dirty="0">
              <a:solidFill>
                <a:schemeClr val="lt1"/>
              </a:solidFill>
              <a:latin typeface="Georgia"/>
              <a:ea typeface="Georgia"/>
              <a:cs typeface="Georgia"/>
              <a:sym typeface="Georgia"/>
            </a:endParaRPr>
          </a:p>
        </p:txBody>
      </p:sp>
      <p:pic>
        <p:nvPicPr>
          <p:cNvPr id="2" name="Picture 1"/>
          <p:cNvPicPr>
            <a:picLocks noChangeAspect="1"/>
          </p:cNvPicPr>
          <p:nvPr/>
        </p:nvPicPr>
        <p:blipFill>
          <a:blip r:embed="rId3"/>
          <a:stretch>
            <a:fillRect/>
          </a:stretch>
        </p:blipFill>
        <p:spPr>
          <a:xfrm>
            <a:off x="6042483" y="2912606"/>
            <a:ext cx="2568117" cy="2314093"/>
          </a:xfrm>
          <a:prstGeom prst="rect">
            <a:avLst/>
          </a:prstGeom>
        </p:spPr>
      </p:pic>
      <p:sp>
        <p:nvSpPr>
          <p:cNvPr id="12" name="Shape 1668"/>
          <p:cNvSpPr/>
          <p:nvPr/>
        </p:nvSpPr>
        <p:spPr>
          <a:xfrm rot="-5400000" flipH="1">
            <a:off x="3921154" y="1078894"/>
            <a:ext cx="895490" cy="2413678"/>
          </a:xfrm>
          <a:prstGeom prst="homePlate">
            <a:avLst>
              <a:gd name="adj" fmla="val 30944"/>
            </a:avLst>
          </a:prstGeom>
          <a:solidFill>
            <a:srgbClr val="EF406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Arial"/>
              <a:ea typeface="Arial"/>
              <a:cs typeface="Arial"/>
              <a:sym typeface="Arial"/>
            </a:endParaRPr>
          </a:p>
        </p:txBody>
      </p:sp>
      <p:sp>
        <p:nvSpPr>
          <p:cNvPr id="13" name="Shape 1670"/>
          <p:cNvSpPr/>
          <p:nvPr/>
        </p:nvSpPr>
        <p:spPr>
          <a:xfrm>
            <a:off x="3162060" y="2621882"/>
            <a:ext cx="2383572" cy="3406976"/>
          </a:xfrm>
          <a:custGeom>
            <a:avLst/>
            <a:gdLst/>
            <a:ahLst/>
            <a:cxnLst/>
            <a:rect l="0" t="0" r="0" b="0"/>
            <a:pathLst>
              <a:path w="1590" h="1901" extrusionOk="0">
                <a:moveTo>
                  <a:pt x="4" y="0"/>
                </a:moveTo>
                <a:lnTo>
                  <a:pt x="797" y="127"/>
                </a:lnTo>
                <a:lnTo>
                  <a:pt x="1589" y="0"/>
                </a:lnTo>
                <a:lnTo>
                  <a:pt x="1589" y="1900"/>
                </a:lnTo>
                <a:lnTo>
                  <a:pt x="0" y="1900"/>
                </a:lnTo>
                <a:lnTo>
                  <a:pt x="24" y="1900"/>
                </a:lnTo>
                <a:lnTo>
                  <a:pt x="8" y="1900"/>
                </a:lnTo>
                <a:lnTo>
                  <a:pt x="4" y="1900"/>
                </a:lnTo>
                <a:lnTo>
                  <a:pt x="4" y="0"/>
                </a:lnTo>
              </a:path>
            </a:pathLst>
          </a:custGeom>
          <a:noFill/>
          <a:ln w="12700" cap="rnd" cmpd="sng">
            <a:solidFill>
              <a:srgbClr val="EF4062"/>
            </a:solidFill>
            <a:prstDash val="solid"/>
            <a:round/>
            <a:headEnd type="none" w="med" len="med"/>
            <a:tailEnd type="none" w="med" len="med"/>
          </a:ln>
        </p:spPr>
        <p:txBody>
          <a:bodyPr lIns="52150" tIns="52150" rIns="52150" bIns="52150" anchor="t" anchorCtr="0">
            <a:noAutofit/>
          </a:bodyPr>
          <a:lstStyle/>
          <a:p>
            <a:pPr marL="0" marR="0" lvl="0" indent="0" algn="l" rtl="0">
              <a:lnSpc>
                <a:spcPct val="100000"/>
              </a:lnSpc>
              <a:spcBef>
                <a:spcPts val="0"/>
              </a:spcBef>
              <a:spcAft>
                <a:spcPts val="0"/>
              </a:spcAft>
              <a:buClr>
                <a:srgbClr val="000000"/>
              </a:buClr>
              <a:buFont typeface="Arial"/>
              <a:buNone/>
            </a:pPr>
            <a:endParaRPr sz="1200" b="0" i="0" u="none" strike="noStrike" cap="none" dirty="0">
              <a:solidFill>
                <a:srgbClr val="FFFFFF"/>
              </a:solidFill>
              <a:latin typeface="Georgia"/>
              <a:ea typeface="Georgia"/>
              <a:cs typeface="Georgia"/>
              <a:sym typeface="Georgia"/>
            </a:endParaRPr>
          </a:p>
        </p:txBody>
      </p:sp>
      <p:sp>
        <p:nvSpPr>
          <p:cNvPr id="14" name="Shape 1669"/>
          <p:cNvSpPr txBox="1"/>
          <p:nvPr/>
        </p:nvSpPr>
        <p:spPr>
          <a:xfrm flipH="1">
            <a:off x="3387715" y="1979280"/>
            <a:ext cx="1992475" cy="480300"/>
          </a:xfrm>
          <a:prstGeom prst="rect">
            <a:avLst/>
          </a:prstGeom>
          <a:noFill/>
          <a:ln>
            <a:noFill/>
          </a:ln>
        </p:spPr>
        <p:txBody>
          <a:bodyPr lIns="52150" tIns="54000" rIns="108000" bIns="52150" anchor="t" anchorCtr="0">
            <a:noAutofit/>
          </a:bodyPr>
          <a:lstStyle/>
          <a:p>
            <a:pPr lvl="0" indent="57150" algn="ctr" rtl="0">
              <a:spcBef>
                <a:spcPts val="0"/>
              </a:spcBef>
              <a:spcAft>
                <a:spcPts val="900"/>
              </a:spcAft>
              <a:buClr>
                <a:schemeClr val="dk1"/>
              </a:buClr>
              <a:buFont typeface="Arial"/>
              <a:buNone/>
            </a:pPr>
            <a:r>
              <a:rPr lang="no" b="1" i="1" dirty="0" smtClean="0">
                <a:solidFill>
                  <a:schemeClr val="lt1"/>
                </a:solidFill>
                <a:latin typeface="Georgia"/>
                <a:ea typeface="Georgia"/>
                <a:cs typeface="Georgia"/>
                <a:sym typeface="Georgia"/>
              </a:rPr>
              <a:t>Prosesskvalitet</a:t>
            </a:r>
            <a:endParaRPr lang="no" b="1" i="1" dirty="0">
              <a:solidFill>
                <a:schemeClr val="lt1"/>
              </a:solidFill>
              <a:latin typeface="Georgia"/>
              <a:ea typeface="Georgia"/>
              <a:cs typeface="Georgia"/>
              <a:sym typeface="Georgia"/>
            </a:endParaRPr>
          </a:p>
        </p:txBody>
      </p:sp>
      <p:sp>
        <p:nvSpPr>
          <p:cNvPr id="5" name="TextBox 4"/>
          <p:cNvSpPr txBox="1"/>
          <p:nvPr/>
        </p:nvSpPr>
        <p:spPr>
          <a:xfrm>
            <a:off x="1678021" y="6461658"/>
            <a:ext cx="6002990" cy="230832"/>
          </a:xfrm>
          <a:prstGeom prst="rect">
            <a:avLst/>
          </a:prstGeom>
          <a:noFill/>
        </p:spPr>
        <p:txBody>
          <a:bodyPr wrap="square" rtlCol="0">
            <a:spAutoFit/>
          </a:bodyPr>
          <a:lstStyle/>
          <a:p>
            <a:r>
              <a:rPr lang="nb-NO" sz="900" i="1" dirty="0" smtClean="0">
                <a:latin typeface="Georgia" panose="02040502050405020303" pitchFamily="18" charset="0"/>
              </a:rPr>
              <a:t>Detaljene </a:t>
            </a:r>
            <a:r>
              <a:rPr lang="nb-NO" sz="900" i="1" dirty="0">
                <a:latin typeface="Georgia" panose="02040502050405020303" pitchFamily="18" charset="0"/>
              </a:rPr>
              <a:t>i disse standardene </a:t>
            </a:r>
            <a:r>
              <a:rPr lang="nb-NO" sz="900" i="1" dirty="0" smtClean="0">
                <a:latin typeface="Georgia" panose="02040502050405020303" pitchFamily="18" charset="0"/>
              </a:rPr>
              <a:t>må utarbeides </a:t>
            </a:r>
            <a:r>
              <a:rPr lang="nb-NO" sz="900" i="1" dirty="0">
                <a:latin typeface="Georgia" panose="02040502050405020303" pitchFamily="18" charset="0"/>
              </a:rPr>
              <a:t>mer detaljert i samarbeid med </a:t>
            </a:r>
            <a:r>
              <a:rPr lang="nb-NO" sz="900" i="1" dirty="0" smtClean="0">
                <a:latin typeface="Georgia" panose="02040502050405020303" pitchFamily="18" charset="0"/>
              </a:rPr>
              <a:t>kompetansemiljøer</a:t>
            </a:r>
            <a:endParaRPr lang="nb-NO" sz="900" i="1" dirty="0">
              <a:latin typeface="Georgia" panose="02040502050405020303" pitchFamily="18" charset="0"/>
            </a:endParaRPr>
          </a:p>
        </p:txBody>
      </p:sp>
      <p:sp>
        <p:nvSpPr>
          <p:cNvPr id="17" name="Oval 16"/>
          <p:cNvSpPr/>
          <p:nvPr/>
        </p:nvSpPr>
        <p:spPr>
          <a:xfrm>
            <a:off x="822959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latin typeface="Georgia" panose="02040502050405020303" pitchFamily="18" charset="0"/>
              </a:rPr>
              <a:t>3</a:t>
            </a:r>
          </a:p>
        </p:txBody>
      </p:sp>
      <p:sp>
        <p:nvSpPr>
          <p:cNvPr id="18" name="Oval 17"/>
          <p:cNvSpPr/>
          <p:nvPr/>
        </p:nvSpPr>
        <p:spPr>
          <a:xfrm>
            <a:off x="769662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latin typeface="Georgia" panose="02040502050405020303" pitchFamily="18" charset="0"/>
              </a:rPr>
              <a:t>2</a:t>
            </a:r>
          </a:p>
        </p:txBody>
      </p:sp>
    </p:spTree>
    <p:extLst>
      <p:ext uri="{BB962C8B-B14F-4D97-AF65-F5344CB8AC3E}">
        <p14:creationId xmlns:p14="http://schemas.microsoft.com/office/powerpoint/2010/main" val="2858208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grpSp>
        <p:nvGrpSpPr>
          <p:cNvPr id="9" name="Group 8"/>
          <p:cNvGrpSpPr/>
          <p:nvPr/>
        </p:nvGrpSpPr>
        <p:grpSpPr>
          <a:xfrm>
            <a:off x="407433" y="1882558"/>
            <a:ext cx="5031152" cy="3469611"/>
            <a:chOff x="539497" y="1656506"/>
            <a:chExt cx="3769805" cy="2218209"/>
          </a:xfrm>
        </p:grpSpPr>
        <p:pic>
          <p:nvPicPr>
            <p:cNvPr id="23" name="image34.png"/>
            <p:cNvPicPr/>
            <p:nvPr/>
          </p:nvPicPr>
          <p:blipFill>
            <a:blip r:embed="rId3"/>
            <a:srcRect/>
            <a:stretch>
              <a:fillRect/>
            </a:stretch>
          </p:blipFill>
          <p:spPr>
            <a:xfrm>
              <a:off x="539497" y="1660562"/>
              <a:ext cx="3769805" cy="2214153"/>
            </a:xfrm>
            <a:prstGeom prst="rect">
              <a:avLst/>
            </a:prstGeom>
            <a:ln/>
          </p:spPr>
        </p:pic>
        <p:sp>
          <p:nvSpPr>
            <p:cNvPr id="6" name="TextBox 5"/>
            <p:cNvSpPr txBox="1"/>
            <p:nvPr/>
          </p:nvSpPr>
          <p:spPr>
            <a:xfrm>
              <a:off x="3449011" y="1656506"/>
              <a:ext cx="117696" cy="137739"/>
            </a:xfrm>
            <a:prstGeom prst="rect">
              <a:avLst/>
            </a:prstGeom>
            <a:noFill/>
          </p:spPr>
          <p:txBody>
            <a:bodyPr wrap="square" rtlCol="0">
              <a:spAutoFit/>
            </a:bodyPr>
            <a:lstStyle/>
            <a:p>
              <a:r>
                <a:rPr lang="nb-NO" sz="800" dirty="0" smtClean="0">
                  <a:solidFill>
                    <a:schemeClr val="bg1">
                      <a:lumMod val="50000"/>
                    </a:schemeClr>
                  </a:solidFill>
                  <a:latin typeface="+mj-lt"/>
                </a:rPr>
                <a:t>1</a:t>
              </a:r>
              <a:endParaRPr lang="nb-NO" sz="800" dirty="0">
                <a:solidFill>
                  <a:schemeClr val="bg1">
                    <a:lumMod val="50000"/>
                  </a:schemeClr>
                </a:solidFill>
                <a:latin typeface="+mj-lt"/>
              </a:endParaRPr>
            </a:p>
          </p:txBody>
        </p:sp>
      </p:grpSp>
      <p:sp>
        <p:nvSpPr>
          <p:cNvPr id="1138" name="Shape 1138"/>
          <p:cNvSpPr txBox="1">
            <a:spLocks noGrp="1"/>
          </p:cNvSpPr>
          <p:nvPr>
            <p:ph type="sldNum" idx="12"/>
          </p:nvPr>
        </p:nvSpPr>
        <p:spPr>
          <a:prstGeom prst="rect">
            <a:avLst/>
          </a:prstGeom>
        </p:spPr>
        <p:txBody>
          <a:bodyPr lIns="91425" tIns="91425" rIns="91425" bIns="91425" anchor="ctr" anchorCtr="0">
            <a:noAutofit/>
          </a:bodyPr>
          <a:lstStyle/>
          <a:p>
            <a:pPr lvl="0" rtl="0">
              <a:spcBef>
                <a:spcPts val="0"/>
              </a:spcBef>
              <a:buNone/>
            </a:pPr>
            <a:fld id="{00000000-1234-1234-1234-123412341234}" type="slidenum">
              <a:rPr lang="no"/>
              <a:t>6</a:t>
            </a:fld>
            <a:endParaRPr lang="no"/>
          </a:p>
        </p:txBody>
      </p:sp>
      <p:sp>
        <p:nvSpPr>
          <p:cNvPr id="2" name="Title 1"/>
          <p:cNvSpPr>
            <a:spLocks noGrp="1"/>
          </p:cNvSpPr>
          <p:nvPr>
            <p:ph type="title"/>
          </p:nvPr>
        </p:nvSpPr>
        <p:spPr>
          <a:xfrm>
            <a:off x="586224" y="686300"/>
            <a:ext cx="8322386" cy="762000"/>
          </a:xfrm>
        </p:spPr>
        <p:txBody>
          <a:bodyPr/>
          <a:lstStyle/>
          <a:p>
            <a:r>
              <a:rPr lang="nb-NO" sz="2000" dirty="0" smtClean="0"/>
              <a:t>Det er vanskelig å dokumentere i </a:t>
            </a:r>
            <a:r>
              <a:rPr lang="nb-NO" sz="2000" dirty="0"/>
              <a:t>hvilken grad </a:t>
            </a:r>
            <a:r>
              <a:rPr lang="nb-NO" sz="2000" dirty="0" smtClean="0"/>
              <a:t>kommunene har lykkes </a:t>
            </a:r>
            <a:r>
              <a:rPr lang="nb-NO" sz="2000" dirty="0"/>
              <a:t>med å få enslige mindreårige over i utdanning </a:t>
            </a:r>
            <a:r>
              <a:rPr lang="nb-NO" sz="2000" dirty="0" smtClean="0"/>
              <a:t>og arbeid</a:t>
            </a:r>
            <a:endParaRPr lang="nb-NO" sz="2000" dirty="0"/>
          </a:p>
        </p:txBody>
      </p:sp>
      <p:sp>
        <p:nvSpPr>
          <p:cNvPr id="1143" name="Shape 1143"/>
          <p:cNvSpPr/>
          <p:nvPr/>
        </p:nvSpPr>
        <p:spPr>
          <a:xfrm>
            <a:off x="7921570" y="3358694"/>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rgbClr val="FFFFFF"/>
              </a:solidFill>
              <a:latin typeface="Georgia"/>
              <a:ea typeface="Georgia"/>
              <a:cs typeface="Georgia"/>
              <a:sym typeface="Georgia"/>
            </a:endParaRPr>
          </a:p>
        </p:txBody>
      </p:sp>
      <p:sp>
        <p:nvSpPr>
          <p:cNvPr id="1144" name="Shape 1144"/>
          <p:cNvSpPr txBox="1"/>
          <p:nvPr/>
        </p:nvSpPr>
        <p:spPr>
          <a:xfrm>
            <a:off x="6313025" y="2219501"/>
            <a:ext cx="1861500" cy="1102200"/>
          </a:xfrm>
          <a:prstGeom prst="rect">
            <a:avLst/>
          </a:prstGeom>
          <a:noFill/>
          <a:ln>
            <a:noFill/>
          </a:ln>
        </p:spPr>
        <p:txBody>
          <a:bodyPr lIns="0" tIns="0" rIns="0" bIns="0" anchor="t" anchorCtr="0">
            <a:noAutofit/>
          </a:bodyPr>
          <a:lstStyle/>
          <a:p>
            <a:pPr lvl="0" algn="ctr" rtl="0">
              <a:lnSpc>
                <a:spcPct val="115000"/>
              </a:lnSpc>
              <a:spcBef>
                <a:spcPts val="0"/>
              </a:spcBef>
              <a:buClr>
                <a:srgbClr val="000000"/>
              </a:buClr>
              <a:buSzPct val="91666"/>
              <a:buFont typeface="Arial"/>
              <a:buNone/>
            </a:pPr>
            <a:r>
              <a:rPr lang="no" sz="1200">
                <a:solidFill>
                  <a:schemeClr val="lt2"/>
                </a:solidFill>
                <a:latin typeface="Georgia"/>
                <a:ea typeface="Georgia"/>
                <a:cs typeface="Georgia"/>
                <a:sym typeface="Georgia"/>
              </a:rPr>
              <a:t>Moss; ungdommene studerer på universitet eller har fagbrev. </a:t>
            </a:r>
            <a:r>
              <a:rPr lang="no" sz="1200" dirty="0">
                <a:solidFill>
                  <a:schemeClr val="lt2"/>
                </a:solidFill>
                <a:latin typeface="Georgia"/>
                <a:ea typeface="Georgia"/>
                <a:cs typeface="Georgia"/>
                <a:sym typeface="Georgia"/>
              </a:rPr>
              <a:t>De fleste med fagbrev har fått jobb. Flere har kjøpt leilighet.</a:t>
            </a:r>
          </a:p>
        </p:txBody>
      </p:sp>
      <p:sp>
        <p:nvSpPr>
          <p:cNvPr id="1145" name="Shape 1145"/>
          <p:cNvSpPr/>
          <p:nvPr/>
        </p:nvSpPr>
        <p:spPr>
          <a:xfrm>
            <a:off x="8061905" y="3011119"/>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rgbClr val="FFFFFF"/>
              </a:solidFill>
              <a:latin typeface="Georgia"/>
              <a:ea typeface="Georgia"/>
              <a:cs typeface="Georgia"/>
              <a:sym typeface="Georgia"/>
            </a:endParaRPr>
          </a:p>
        </p:txBody>
      </p:sp>
      <p:sp>
        <p:nvSpPr>
          <p:cNvPr id="1148" name="Shape 1148"/>
          <p:cNvSpPr txBox="1"/>
          <p:nvPr/>
        </p:nvSpPr>
        <p:spPr>
          <a:xfrm>
            <a:off x="586223" y="2703987"/>
            <a:ext cx="3462344" cy="906000"/>
          </a:xfrm>
          <a:prstGeom prst="rect">
            <a:avLst/>
          </a:prstGeom>
          <a:noFill/>
          <a:ln>
            <a:noFill/>
          </a:ln>
        </p:spPr>
        <p:txBody>
          <a:bodyPr lIns="0" tIns="0" rIns="0" bIns="0" anchor="t" anchorCtr="0">
            <a:noAutofit/>
          </a:bodyPr>
          <a:lstStyle/>
          <a:p>
            <a:pPr lvl="0" algn="ctr">
              <a:spcAft>
                <a:spcPts val="900"/>
              </a:spcAft>
              <a:buClr>
                <a:srgbClr val="FFFFFF"/>
              </a:buClr>
            </a:pPr>
            <a:endParaRPr lang="nb-NO" sz="1000" b="1" i="1" dirty="0">
              <a:solidFill>
                <a:schemeClr val="tx1"/>
              </a:solidFill>
              <a:latin typeface="Georgia"/>
              <a:ea typeface="Georgia"/>
              <a:cs typeface="Georgia"/>
              <a:sym typeface="Georgia"/>
            </a:endParaRPr>
          </a:p>
          <a:p>
            <a:pPr marL="171450" indent="-171450">
              <a:lnSpc>
                <a:spcPct val="115000"/>
              </a:lnSpc>
              <a:buClr>
                <a:schemeClr val="dk1"/>
              </a:buClr>
              <a:buSzPct val="91666"/>
              <a:buFont typeface="Arial" panose="020B0604020202020204" pitchFamily="34" charset="0"/>
              <a:buChar char="•"/>
            </a:pPr>
            <a:endParaRPr lang="no" sz="1200" dirty="0">
              <a:solidFill>
                <a:schemeClr val="tx1"/>
              </a:solidFill>
              <a:latin typeface="Georgia"/>
              <a:ea typeface="Georgia"/>
              <a:cs typeface="Georgia"/>
              <a:sym typeface="Georgia"/>
            </a:endParaRPr>
          </a:p>
          <a:p>
            <a:pPr marL="171450" lvl="0" indent="-171450" rtl="0">
              <a:lnSpc>
                <a:spcPct val="115000"/>
              </a:lnSpc>
              <a:spcBef>
                <a:spcPts val="0"/>
              </a:spcBef>
              <a:buClr>
                <a:schemeClr val="dk1"/>
              </a:buClr>
              <a:buSzPct val="91666"/>
              <a:buFont typeface="Arial" panose="020B0604020202020204" pitchFamily="34" charset="0"/>
              <a:buChar char="•"/>
            </a:pPr>
            <a:endParaRPr lang="no" sz="1200" dirty="0">
              <a:solidFill>
                <a:schemeClr val="tx1"/>
              </a:solidFill>
              <a:latin typeface="Georgia"/>
              <a:ea typeface="Georgia"/>
              <a:cs typeface="Georgia"/>
              <a:sym typeface="Georgia"/>
            </a:endParaRPr>
          </a:p>
        </p:txBody>
      </p:sp>
      <p:sp>
        <p:nvSpPr>
          <p:cNvPr id="1151" name="Shape 1151"/>
          <p:cNvSpPr txBox="1"/>
          <p:nvPr/>
        </p:nvSpPr>
        <p:spPr>
          <a:xfrm>
            <a:off x="7468750" y="4117565"/>
            <a:ext cx="1240200" cy="770400"/>
          </a:xfrm>
          <a:prstGeom prst="rect">
            <a:avLst/>
          </a:prstGeom>
          <a:noFill/>
          <a:ln>
            <a:noFill/>
          </a:ln>
        </p:spPr>
        <p:txBody>
          <a:bodyPr lIns="0" tIns="0" rIns="0" bIns="0" anchor="t" anchorCtr="0">
            <a:noAutofit/>
          </a:bodyPr>
          <a:lstStyle/>
          <a:p>
            <a:pPr lvl="0" algn="ctr" rtl="0">
              <a:lnSpc>
                <a:spcPct val="115000"/>
              </a:lnSpc>
              <a:spcBef>
                <a:spcPts val="0"/>
              </a:spcBef>
              <a:buClr>
                <a:schemeClr val="dk1"/>
              </a:buClr>
              <a:buFont typeface="Arial"/>
              <a:buNone/>
            </a:pPr>
            <a:r>
              <a:rPr lang="no">
                <a:solidFill>
                  <a:schemeClr val="lt2"/>
                </a:solidFill>
                <a:latin typeface="Georgia"/>
                <a:ea typeface="Georgia"/>
                <a:cs typeface="Georgia"/>
                <a:sym typeface="Georgia"/>
              </a:rPr>
              <a:t>Voss kommune mener 90% er enten i jobb eller utdanning</a:t>
            </a:r>
          </a:p>
        </p:txBody>
      </p:sp>
      <p:sp>
        <p:nvSpPr>
          <p:cNvPr id="1153" name="Shape 1153"/>
          <p:cNvSpPr/>
          <p:nvPr/>
        </p:nvSpPr>
        <p:spPr>
          <a:xfrm>
            <a:off x="7978665" y="4875738"/>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chemeClr val="tx1"/>
              </a:solidFill>
              <a:latin typeface="Georgia"/>
              <a:ea typeface="Georgia"/>
              <a:cs typeface="Georgia"/>
              <a:sym typeface="Georgia"/>
            </a:endParaRPr>
          </a:p>
        </p:txBody>
      </p:sp>
      <p:sp>
        <p:nvSpPr>
          <p:cNvPr id="1157" name="Shape 1157"/>
          <p:cNvSpPr/>
          <p:nvPr/>
        </p:nvSpPr>
        <p:spPr>
          <a:xfrm>
            <a:off x="4832942" y="6254701"/>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rgbClr val="FFFFFF"/>
              </a:solidFill>
              <a:latin typeface="Georgia"/>
              <a:ea typeface="Georgia"/>
              <a:cs typeface="Georgia"/>
              <a:sym typeface="Georgia"/>
            </a:endParaRPr>
          </a:p>
        </p:txBody>
      </p:sp>
      <p:sp>
        <p:nvSpPr>
          <p:cNvPr id="1162" name="Shape 1162"/>
          <p:cNvSpPr/>
          <p:nvPr/>
        </p:nvSpPr>
        <p:spPr>
          <a:xfrm>
            <a:off x="8226180" y="6247896"/>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rgbClr val="FFFFFF"/>
              </a:solidFill>
              <a:latin typeface="Georgia"/>
              <a:ea typeface="Georgia"/>
              <a:cs typeface="Georgia"/>
              <a:sym typeface="Georgia"/>
            </a:endParaRPr>
          </a:p>
        </p:txBody>
      </p:sp>
      <p:sp>
        <p:nvSpPr>
          <p:cNvPr id="29" name="Shape 1147"/>
          <p:cNvSpPr/>
          <p:nvPr/>
        </p:nvSpPr>
        <p:spPr>
          <a:xfrm>
            <a:off x="8142968" y="4912202"/>
            <a:ext cx="216000" cy="216000"/>
          </a:xfrm>
          <a:prstGeom prst="ellipse">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000" b="0" i="0" u="none" strike="noStrike" cap="none" dirty="0">
              <a:solidFill>
                <a:schemeClr val="tx1"/>
              </a:solidFill>
              <a:latin typeface="Georgia"/>
              <a:ea typeface="Georgia"/>
              <a:cs typeface="Georgia"/>
              <a:sym typeface="Georgia"/>
            </a:endParaRPr>
          </a:p>
        </p:txBody>
      </p:sp>
      <p:sp>
        <p:nvSpPr>
          <p:cNvPr id="3" name="TextBox 2"/>
          <p:cNvSpPr txBox="1"/>
          <p:nvPr/>
        </p:nvSpPr>
        <p:spPr>
          <a:xfrm>
            <a:off x="5438585" y="1971640"/>
            <a:ext cx="3172015" cy="3631763"/>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nb-NO" dirty="0">
                <a:latin typeface="Georgia" panose="02040502050405020303" pitchFamily="18" charset="0"/>
              </a:rPr>
              <a:t>Det foreligger lite </a:t>
            </a:r>
            <a:r>
              <a:rPr lang="nb-NO" dirty="0" smtClean="0">
                <a:latin typeface="Georgia" panose="02040502050405020303" pitchFamily="18" charset="0"/>
              </a:rPr>
              <a:t>forskning på i </a:t>
            </a:r>
            <a:r>
              <a:rPr lang="nb-NO" dirty="0">
                <a:latin typeface="Georgia" panose="02040502050405020303" pitchFamily="18" charset="0"/>
              </a:rPr>
              <a:t>hvilken grad kommunene har lykkes med integrering av enslige mindreårige, og hvorfor</a:t>
            </a:r>
          </a:p>
          <a:p>
            <a:pPr marL="285750" indent="-285750">
              <a:spcBef>
                <a:spcPts val="1200"/>
              </a:spcBef>
              <a:buFont typeface="Arial" panose="020B0604020202020204" pitchFamily="34" charset="0"/>
              <a:buChar char="•"/>
            </a:pPr>
            <a:r>
              <a:rPr lang="nb-NO" dirty="0" smtClean="0">
                <a:latin typeface="Georgia" panose="02040502050405020303" pitchFamily="18" charset="0"/>
              </a:rPr>
              <a:t>Enkelte kommuner har gjort egne kartlegginger</a:t>
            </a:r>
          </a:p>
          <a:p>
            <a:pPr marL="285750" indent="-285750">
              <a:spcBef>
                <a:spcPts val="1200"/>
              </a:spcBef>
              <a:buFont typeface="Arial" panose="020B0604020202020204" pitchFamily="34" charset="0"/>
              <a:buChar char="•"/>
            </a:pPr>
            <a:r>
              <a:rPr lang="nb-NO" dirty="0">
                <a:latin typeface="Georgia" panose="02040502050405020303" pitchFamily="18" charset="0"/>
              </a:rPr>
              <a:t>Selv om det er flere forhold enn botiltak som virker inn på resultatene, kan resultatene fra SSBs undersøkelse være med på å underbygge våre kvalitative funn om at personalressurser som legges inn i botiltak har betydning for hvordan det går med </a:t>
            </a:r>
            <a:r>
              <a:rPr lang="nb-NO" dirty="0" smtClean="0">
                <a:latin typeface="Georgia" panose="02040502050405020303" pitchFamily="18" charset="0"/>
              </a:rPr>
              <a:t>ungdommene</a:t>
            </a:r>
            <a:endParaRPr lang="nb-NO" dirty="0">
              <a:latin typeface="Georgia" panose="02040502050405020303" pitchFamily="18" charset="0"/>
            </a:endParaRPr>
          </a:p>
        </p:txBody>
      </p:sp>
      <p:sp>
        <p:nvSpPr>
          <p:cNvPr id="4" name="Rectangle 3"/>
          <p:cNvSpPr/>
          <p:nvPr/>
        </p:nvSpPr>
        <p:spPr>
          <a:xfrm>
            <a:off x="1608237" y="6153303"/>
            <a:ext cx="6617943" cy="646331"/>
          </a:xfrm>
          <a:prstGeom prst="rect">
            <a:avLst/>
          </a:prstGeom>
        </p:spPr>
        <p:txBody>
          <a:bodyPr wrap="square">
            <a:spAutoFit/>
          </a:bodyPr>
          <a:lstStyle/>
          <a:p>
            <a:r>
              <a:rPr lang="nb-NO" sz="900" i="1" dirty="0" smtClean="0">
                <a:latin typeface="Georgia" panose="02040502050405020303" pitchFamily="18" charset="0"/>
                <a:ea typeface="Arial" panose="020B0604020202020204" pitchFamily="34" charset="0"/>
                <a:cs typeface="Times New Roman" panose="02020603050405020304" pitchFamily="18" charset="0"/>
              </a:rPr>
              <a:t>1. Andel </a:t>
            </a:r>
            <a:r>
              <a:rPr lang="nb-NO" sz="900" i="1" dirty="0">
                <a:latin typeface="Georgia" panose="02040502050405020303" pitchFamily="18" charset="0"/>
                <a:ea typeface="Arial" panose="020B0604020202020204" pitchFamily="34" charset="0"/>
                <a:cs typeface="Times New Roman" panose="02020603050405020304" pitchFamily="18" charset="0"/>
              </a:rPr>
              <a:t>sysselsatte/ i utdanning/ i introduksjonsprogram </a:t>
            </a:r>
            <a:r>
              <a:rPr lang="nb-NO" sz="900" i="1" dirty="0" smtClean="0">
                <a:latin typeface="Georgia" panose="02040502050405020303" pitchFamily="18" charset="0"/>
                <a:ea typeface="Arial" panose="020B0604020202020204" pitchFamily="34" charset="0"/>
                <a:cs typeface="Times New Roman" panose="02020603050405020304" pitchFamily="18" charset="0"/>
              </a:rPr>
              <a:t>bosatt i den aktuelle kommunen pr</a:t>
            </a:r>
            <a:r>
              <a:rPr lang="nb-NO" sz="900" i="1" dirty="0">
                <a:latin typeface="Georgia" panose="02040502050405020303" pitchFamily="18" charset="0"/>
                <a:ea typeface="Arial" panose="020B0604020202020204" pitchFamily="34" charset="0"/>
                <a:cs typeface="Times New Roman" panose="02020603050405020304" pitchFamily="18" charset="0"/>
              </a:rPr>
              <a:t>. november 2014 (Tall fra SSB). En svakhet med disse tallene er at de ikke medtar deltakere som er i grunnskole og kan dermed vise et noe skjevt bilde</a:t>
            </a:r>
            <a:r>
              <a:rPr lang="nb-NO" sz="900" i="1" dirty="0" smtClean="0">
                <a:latin typeface="Georgia" panose="02040502050405020303" pitchFamily="18" charset="0"/>
                <a:ea typeface="Arial" panose="020B0604020202020204" pitchFamily="34" charset="0"/>
                <a:cs typeface="Times New Roman" panose="02020603050405020304" pitchFamily="18" charset="0"/>
              </a:rPr>
              <a:t>. </a:t>
            </a:r>
            <a:r>
              <a:rPr lang="nb-NO" sz="900" i="1" dirty="0">
                <a:latin typeface="Georgia" panose="02040502050405020303" pitchFamily="18" charset="0"/>
                <a:ea typeface="Arial" panose="020B0604020202020204" pitchFamily="34" charset="0"/>
                <a:cs typeface="Times New Roman" panose="02020603050405020304" pitchFamily="18" charset="0"/>
              </a:rPr>
              <a:t>I tillegg er det mange faktorer utover botiltak som virker inn på integrering, herunder opprinnelsesland og arbeidsledighet i kommunen m.m. </a:t>
            </a:r>
            <a:endParaRPr lang="nb-NO" sz="900" i="1" dirty="0"/>
          </a:p>
        </p:txBody>
      </p:sp>
      <p:sp>
        <p:nvSpPr>
          <p:cNvPr id="19" name="Oval 18"/>
          <p:cNvSpPr/>
          <p:nvPr/>
        </p:nvSpPr>
        <p:spPr>
          <a:xfrm>
            <a:off x="822959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4</a:t>
            </a:r>
            <a:endParaRPr lang="nb-NO" dirty="0">
              <a:latin typeface="Georgia" panose="02040502050405020303" pitchFamily="18" charset="0"/>
            </a:endParaRPr>
          </a:p>
        </p:txBody>
      </p:sp>
    </p:spTree>
    <p:extLst>
      <p:ext uri="{BB962C8B-B14F-4D97-AF65-F5344CB8AC3E}">
        <p14:creationId xmlns:p14="http://schemas.microsoft.com/office/powerpoint/2010/main" val="4288236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sz="2000" dirty="0" smtClean="0"/>
              <a:t>Kommunene </a:t>
            </a:r>
            <a:r>
              <a:rPr lang="nb-NO" sz="2000" dirty="0"/>
              <a:t>opplever ressursmessige utfordringer og uforutsigbarhet i </a:t>
            </a:r>
            <a:r>
              <a:rPr lang="nb-NO" sz="2000" dirty="0" smtClean="0"/>
              <a:t>rammebetingelsene</a:t>
            </a:r>
            <a:endParaRPr lang="nb-NO" sz="2000" dirty="0"/>
          </a:p>
        </p:txBody>
      </p:sp>
      <p:sp>
        <p:nvSpPr>
          <p:cNvPr id="4" name="Text Placeholder 3"/>
          <p:cNvSpPr>
            <a:spLocks noGrp="1"/>
          </p:cNvSpPr>
          <p:nvPr>
            <p:ph type="body" idx="2"/>
          </p:nvPr>
        </p:nvSpPr>
        <p:spPr>
          <a:xfrm>
            <a:off x="494512" y="2037825"/>
            <a:ext cx="3856799" cy="4011000"/>
          </a:xfrm>
        </p:spPr>
        <p:txBody>
          <a:bodyPr/>
          <a:lstStyle/>
          <a:p>
            <a:pPr marL="285750" indent="-285750">
              <a:buFont typeface="Arial" panose="020B0604020202020204" pitchFamily="34" charset="0"/>
              <a:buChar char="•"/>
            </a:pPr>
            <a:r>
              <a:rPr lang="nb-NO" sz="1400" dirty="0" smtClean="0"/>
              <a:t>Bemanningen </a:t>
            </a:r>
            <a:r>
              <a:rPr lang="nb-NO" sz="1400" dirty="0"/>
              <a:t>i bofelleskap er redusert etter omleggingen av </a:t>
            </a:r>
            <a:r>
              <a:rPr lang="nb-NO" sz="1400" dirty="0" smtClean="0"/>
              <a:t>refusjonsordningen</a:t>
            </a:r>
          </a:p>
          <a:p>
            <a:pPr marL="285750" indent="-285750">
              <a:buFont typeface="Arial" panose="020B0604020202020204" pitchFamily="34" charset="0"/>
              <a:buChar char="•"/>
            </a:pPr>
            <a:r>
              <a:rPr lang="nb-NO" sz="1400" dirty="0"/>
              <a:t>Kommunene har gjort tilpasninger som følger av endringer i </a:t>
            </a:r>
            <a:r>
              <a:rPr lang="nb-NO" sz="1400" dirty="0" smtClean="0"/>
              <a:t>refusjonsordringen, </a:t>
            </a:r>
            <a:r>
              <a:rPr lang="nb-NO" sz="1400" dirty="0"/>
              <a:t>dels ved å utvide tiltaksviften og etablere nye kreative løsninger, og dels ved å drive med færre ressurser</a:t>
            </a:r>
          </a:p>
          <a:p>
            <a:pPr marL="285750" indent="-285750">
              <a:buFont typeface="Arial" panose="020B0604020202020204" pitchFamily="34" charset="0"/>
              <a:buChar char="•"/>
            </a:pPr>
            <a:r>
              <a:rPr lang="nb-NO" sz="1400" dirty="0"/>
              <a:t>De kommunene som drev mest kostnadseffektivt før endringen, ble hardest rammet av </a:t>
            </a:r>
            <a:r>
              <a:rPr lang="nb-NO" sz="1400" dirty="0" smtClean="0"/>
              <a:t>endringen</a:t>
            </a:r>
          </a:p>
          <a:p>
            <a:pPr marL="285750" indent="-285750">
              <a:buFont typeface="Arial" panose="020B0604020202020204" pitchFamily="34" charset="0"/>
              <a:buChar char="•"/>
            </a:pPr>
            <a:r>
              <a:rPr lang="nb-NO" sz="1400" dirty="0" smtClean="0"/>
              <a:t>Uforutsigbarheten kommunene opplever </a:t>
            </a:r>
            <a:r>
              <a:rPr lang="nb-NO" sz="1400" dirty="0"/>
              <a:t>handler både om forutsigbarhet når det gjelder finansiering og om variasjonen i antallet som skal bosettes</a:t>
            </a:r>
          </a:p>
          <a:p>
            <a:endParaRPr lang="nb-NO" dirty="0"/>
          </a:p>
        </p:txBody>
      </p:sp>
      <p:sp>
        <p:nvSpPr>
          <p:cNvPr id="5" name="Slide Number Placeholder 4"/>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no" sz="1000" b="0" i="0" u="none" strike="noStrike" cap="none" smtClean="0">
                <a:solidFill>
                  <a:srgbClr val="000000"/>
                </a:solidFill>
                <a:latin typeface="Arial"/>
                <a:ea typeface="Arial"/>
                <a:cs typeface="Arial"/>
                <a:sym typeface="Arial"/>
              </a:rPr>
              <a:t>7</a:t>
            </a:fld>
            <a:endParaRPr lang="no" sz="1000" b="0" i="0" u="none" strike="noStrike" cap="none">
              <a:solidFill>
                <a:srgbClr val="000000"/>
              </a:solidFill>
              <a:latin typeface="Arial"/>
              <a:ea typeface="Arial"/>
              <a:cs typeface="Arial"/>
              <a:sym typeface="Arial"/>
            </a:endParaRPr>
          </a:p>
        </p:txBody>
      </p:sp>
      <p:grpSp>
        <p:nvGrpSpPr>
          <p:cNvPr id="6" name="Group 5"/>
          <p:cNvGrpSpPr/>
          <p:nvPr/>
        </p:nvGrpSpPr>
        <p:grpSpPr>
          <a:xfrm>
            <a:off x="4504230" y="2153325"/>
            <a:ext cx="4275991" cy="2990176"/>
            <a:chOff x="396733" y="1595100"/>
            <a:chExt cx="4584700" cy="2755900"/>
          </a:xfrm>
        </p:grpSpPr>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396733" y="1595100"/>
              <a:ext cx="4584700" cy="2755900"/>
            </a:xfrm>
            <a:prstGeom prst="rect">
              <a:avLst/>
            </a:prstGeom>
            <a:noFill/>
          </p:spPr>
        </p:pic>
        <p:sp>
          <p:nvSpPr>
            <p:cNvPr id="8" name="TextBox 7"/>
            <p:cNvSpPr txBox="1"/>
            <p:nvPr/>
          </p:nvSpPr>
          <p:spPr>
            <a:xfrm>
              <a:off x="2397230" y="1656854"/>
              <a:ext cx="153466" cy="230832"/>
            </a:xfrm>
            <a:prstGeom prst="rect">
              <a:avLst/>
            </a:prstGeom>
            <a:noFill/>
          </p:spPr>
          <p:txBody>
            <a:bodyPr wrap="square" rtlCol="0">
              <a:spAutoFit/>
            </a:bodyPr>
            <a:lstStyle/>
            <a:p>
              <a:r>
                <a:rPr lang="nb-NO" sz="900" dirty="0" smtClean="0">
                  <a:solidFill>
                    <a:schemeClr val="bg1">
                      <a:lumMod val="50000"/>
                    </a:schemeClr>
                  </a:solidFill>
                  <a:latin typeface="+mj-lt"/>
                </a:rPr>
                <a:t>1</a:t>
              </a:r>
              <a:endParaRPr lang="nb-NO" sz="900" dirty="0">
                <a:solidFill>
                  <a:schemeClr val="bg1">
                    <a:lumMod val="50000"/>
                  </a:schemeClr>
                </a:solidFill>
                <a:latin typeface="+mj-lt"/>
              </a:endParaRPr>
            </a:p>
          </p:txBody>
        </p:sp>
        <p:sp>
          <p:nvSpPr>
            <p:cNvPr id="9" name="Rectangle 8"/>
            <p:cNvSpPr/>
            <p:nvPr/>
          </p:nvSpPr>
          <p:spPr>
            <a:xfrm>
              <a:off x="3711922" y="1955549"/>
              <a:ext cx="181069" cy="181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10" name="Oval 9"/>
          <p:cNvSpPr/>
          <p:nvPr/>
        </p:nvSpPr>
        <p:spPr>
          <a:xfrm>
            <a:off x="822959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6</a:t>
            </a:r>
            <a:endParaRPr lang="nb-NO" dirty="0">
              <a:latin typeface="Georgia" panose="02040502050405020303" pitchFamily="18" charset="0"/>
            </a:endParaRPr>
          </a:p>
        </p:txBody>
      </p:sp>
      <p:sp>
        <p:nvSpPr>
          <p:cNvPr id="11" name="Oval 10"/>
          <p:cNvSpPr/>
          <p:nvPr/>
        </p:nvSpPr>
        <p:spPr>
          <a:xfrm>
            <a:off x="7696629" y="139958"/>
            <a:ext cx="429209"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latin typeface="Georgia" panose="02040502050405020303" pitchFamily="18" charset="0"/>
              </a:rPr>
              <a:t>5</a:t>
            </a:r>
            <a:endParaRPr lang="nb-NO" dirty="0">
              <a:latin typeface="Georgia" panose="02040502050405020303" pitchFamily="18" charset="0"/>
            </a:endParaRPr>
          </a:p>
        </p:txBody>
      </p:sp>
    </p:spTree>
    <p:extLst>
      <p:ext uri="{BB962C8B-B14F-4D97-AF65-F5344CB8AC3E}">
        <p14:creationId xmlns:p14="http://schemas.microsoft.com/office/powerpoint/2010/main" val="23909501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4.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READ" val="{@BusinessUnitCoverText}"/>
  <p:tag name="SMARTWRITE" val="{@BusinessUnitCoverText}"/>
</p:tagLst>
</file>

<file path=ppt/tags/tag5.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6.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7.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Large Title and Subtitle v.2"/>
  <p:tag name="SMARTLINKEDSHAPEID" val="SideBar"/>
</p:tagLst>
</file>

<file path=ppt/tags/tag8.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OBJECT" val="Draft stamp Large Title and Subtitle v.2"/>
  <p:tag name="SMARTLINKEDSHAPEID" val="SideBar"/>
</p:tagLst>
</file>

<file path=ppt/tags/tag9.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OBJECT" val="Report date Large Title and Subtitle v.2"/>
  <p:tag name="SMARTLINKEDSHAPEID" val="SideBar"/>
</p:tagLst>
</file>

<file path=ppt/tags/tag10.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1.xml><?xml version="1.0" encoding="utf-8"?>
<p:tagLst xmlns:a="http://schemas.openxmlformats.org/drawingml/2006/main" xmlns:r="http://schemas.openxmlformats.org/officeDocument/2006/relationships" xmlns:p="http://schemas.openxmlformats.org/presentationml/2006/main">
  <p:tag name="FULLLENGTH" val="True"/>
</p:tagLst>
</file>

<file path=ppt/tags/tag12.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7.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8.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9.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20.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1.xml><?xml version="1.0" encoding="utf-8"?>
<p:tagLst xmlns:a="http://schemas.openxmlformats.org/drawingml/2006/main" xmlns:r="http://schemas.openxmlformats.org/officeDocument/2006/relationships" xmlns:p="http://schemas.openxmlformats.org/presentationml/2006/main">
  <p:tag name="FULLLENGTH" val="True"/>
</p:tagLst>
</file>

<file path=ppt/tags/tag22.xml><?xml version="1.0" encoding="utf-8"?>
<p:tagLst xmlns:a="http://schemas.openxmlformats.org/drawingml/2006/main" xmlns:r="http://schemas.openxmlformats.org/officeDocument/2006/relationships" xmlns:p="http://schemas.openxmlformats.org/presentationml/2006/main">
  <p:tag name="FULLLENGTH" val="True"/>
</p:tagLst>
</file>

<file path=ppt/tags/tag2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2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6.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27.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8.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29.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0.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31.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2.xml><?xml version="1.0" encoding="utf-8"?>
<p:tagLst xmlns:a="http://schemas.openxmlformats.org/drawingml/2006/main" xmlns:r="http://schemas.openxmlformats.org/officeDocument/2006/relationships" xmlns:p="http://schemas.openxmlformats.org/presentationml/2006/main">
  <p:tag name="FULLLENGTH" val="True"/>
</p:tagLst>
</file>

<file path=ppt/tags/tag33.xml><?xml version="1.0" encoding="utf-8"?>
<p:tagLst xmlns:a="http://schemas.openxmlformats.org/drawingml/2006/main" xmlns:r="http://schemas.openxmlformats.org/officeDocument/2006/relationships" xmlns:p="http://schemas.openxmlformats.org/presentationml/2006/main">
  <p:tag name="FULLLENGTH" val="True"/>
</p:tagLst>
</file>

<file path=ppt/tags/tag34.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3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6.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38.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9.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40.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41.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42.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43.xml><?xml version="1.0" encoding="utf-8"?>
<p:tagLst xmlns:a="http://schemas.openxmlformats.org/drawingml/2006/main" xmlns:r="http://schemas.openxmlformats.org/officeDocument/2006/relationships" xmlns:p="http://schemas.openxmlformats.org/presentationml/2006/main">
  <p:tag name="FULLLENGTH" val="True"/>
</p:tagLst>
</file>

<file path=ppt/tags/tag44.xml><?xml version="1.0" encoding="utf-8"?>
<p:tagLst xmlns:a="http://schemas.openxmlformats.org/drawingml/2006/main" xmlns:r="http://schemas.openxmlformats.org/officeDocument/2006/relationships" xmlns:p="http://schemas.openxmlformats.org/presentationml/2006/main">
  <p:tag name="FULLLENGTH" val="True"/>
</p:tagLst>
</file>

<file path=ppt/tags/tag45.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4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47.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48.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49.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50.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51.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52.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53.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54.xml><?xml version="1.0" encoding="utf-8"?>
<p:tagLst xmlns:a="http://schemas.openxmlformats.org/drawingml/2006/main" xmlns:r="http://schemas.openxmlformats.org/officeDocument/2006/relationships" xmlns:p="http://schemas.openxmlformats.org/presentationml/2006/main">
  <p:tag name="FULLLENGTH" val="True"/>
</p:tagLst>
</file>

<file path=ppt/tags/tag55.xml><?xml version="1.0" encoding="utf-8"?>
<p:tagLst xmlns:a="http://schemas.openxmlformats.org/drawingml/2006/main" xmlns:r="http://schemas.openxmlformats.org/officeDocument/2006/relationships" xmlns:p="http://schemas.openxmlformats.org/presentationml/2006/main">
  <p:tag name="FULLLENGTH" val="True"/>
</p:tagLst>
</file>

<file path=ppt/tags/tag56.xml><?xml version="1.0" encoding="utf-8"?>
<p:tagLst xmlns:a="http://schemas.openxmlformats.org/drawingml/2006/main" xmlns:r="http://schemas.openxmlformats.org/officeDocument/2006/relationships" xmlns:p="http://schemas.openxmlformats.org/presentationml/2006/main">
  <p:tag name="FULLLENGTH" val="True"/>
</p:tagLst>
</file>

<file path=ppt/tags/tag57.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5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5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6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62.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63.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64.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6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66.xml><?xml version="1.0" encoding="utf-8"?>
<p:tagLst xmlns:a="http://schemas.openxmlformats.org/drawingml/2006/main" xmlns:r="http://schemas.openxmlformats.org/officeDocument/2006/relationships" xmlns:p="http://schemas.openxmlformats.org/presentationml/2006/main">
  <p:tag name="FULLENGTH" val="True"/>
</p:tagLst>
</file>

<file path=ppt/tags/tag67.xml><?xml version="1.0" encoding="utf-8"?>
<p:tagLst xmlns:a="http://schemas.openxmlformats.org/drawingml/2006/main" xmlns:r="http://schemas.openxmlformats.org/officeDocument/2006/relationships" xmlns:p="http://schemas.openxmlformats.org/presentationml/2006/main">
  <p:tag name="FULLLENGTH" val="True"/>
</p:tagLst>
</file>

<file path=ppt/tags/tag68.xml><?xml version="1.0" encoding="utf-8"?>
<p:tagLst xmlns:a="http://schemas.openxmlformats.org/drawingml/2006/main" xmlns:r="http://schemas.openxmlformats.org/officeDocument/2006/relationships" xmlns:p="http://schemas.openxmlformats.org/presentationml/2006/main">
  <p:tag name="FULLLENGTH" val="True"/>
</p:tagLst>
</file>

<file path=ppt/tags/tag6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7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7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4.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75.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76.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77.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78.xml><?xml version="1.0" encoding="utf-8"?>
<p:tagLst xmlns:a="http://schemas.openxmlformats.org/drawingml/2006/main" xmlns:r="http://schemas.openxmlformats.org/officeDocument/2006/relationships" xmlns:p="http://schemas.openxmlformats.org/presentationml/2006/main">
  <p:tag name="FULLLENGTH" val="True"/>
</p:tagLst>
</file>

<file path=ppt/tags/tag79.xml><?xml version="1.0" encoding="utf-8"?>
<p:tagLst xmlns:a="http://schemas.openxmlformats.org/drawingml/2006/main" xmlns:r="http://schemas.openxmlformats.org/officeDocument/2006/relationships" xmlns:p="http://schemas.openxmlformats.org/presentationml/2006/main">
  <p:tag name="FULLLENGTH" val="True"/>
</p:tagLst>
</file>

<file path=ppt/tags/tag80.xml><?xml version="1.0" encoding="utf-8"?>
<p:tagLst xmlns:a="http://schemas.openxmlformats.org/drawingml/2006/main" xmlns:r="http://schemas.openxmlformats.org/officeDocument/2006/relationships" xmlns:p="http://schemas.openxmlformats.org/presentationml/2006/main">
  <p:tag name="FULLLENGTH" val="True"/>
</p:tagLst>
</file>

<file path=ppt/tags/tag81.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8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86.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8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88.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8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9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9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9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5.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96.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97.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98.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9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0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0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04.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05.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06.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107.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08.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0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1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1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13.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1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15.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116.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17.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1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2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22.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23.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24.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12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26.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2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3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1.xml><?xml version="1.0" encoding="utf-8"?>
<p:tagLst xmlns:a="http://schemas.openxmlformats.org/drawingml/2006/main" xmlns:r="http://schemas.openxmlformats.org/officeDocument/2006/relationships" xmlns:p="http://schemas.openxmlformats.org/presentationml/2006/main">
  <p:tag name="SMARTWRITE" val="{$Executive Summary}"/>
  <p:tag name="SMARTISVISIBLE" val="{$Show Executive Summary} = Yes"/>
  <p:tag name="SMARTLOCKSHAPE" val="Yes"/>
  <p:tag name="SMARTOBJECT" val="Executive Summary v.2"/>
</p:tagLst>
</file>

<file path=ppt/tags/tag132.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33.xml><?xml version="1.0" encoding="utf-8"?>
<p:tagLst xmlns:a="http://schemas.openxmlformats.org/drawingml/2006/main" xmlns:r="http://schemas.openxmlformats.org/officeDocument/2006/relationships" xmlns:p="http://schemas.openxmlformats.org/presentationml/2006/main">
  <p:tag name="SMARTWRITE" val="{$SmartDividertext} {$SmartDividernumber} – {$Smart Divider title}"/>
  <p:tag name="SMARTLOCKSHAPE" val="Yes"/>
  <p:tag name="SMARTISVISIBLE" val="{$SmartDividernumber} !="/>
  <p:tag name="SMARTOBJECT" val="Section Header v.2"/>
</p:tagLst>
</file>

<file path=ppt/tags/tag134.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35.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36.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37.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3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1.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2.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4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2"/>
</p:tagLst>
</file>

<file path=ppt/tags/tag144.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4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6.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7.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8.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49.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READ" val="{@BusinessUnitCoverText}"/>
  <p:tag name="SMARTWRITE" val="{@BusinessUnitCoverText}"/>
</p:tagLst>
</file>

<file path=ppt/tags/tag150.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151.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152.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Large Title and Subtitle v.2"/>
  <p:tag name="SMARTLINKEDSHAPEID" val="SideBar"/>
</p:tagLst>
</file>

<file path=ppt/tags/tag153.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OBJECT" val="Draft stamp Large Title and Subtitle v.2"/>
  <p:tag name="SMARTLINKEDSHAPEID" val="SideBar"/>
</p:tagLst>
</file>

<file path=ppt/tags/tag154.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OBJECT" val="Report date Large Title and Subtitle v.2"/>
  <p:tag name="SMARTLINKEDSHAPEID" val="SideBar"/>
</p:tagLst>
</file>

<file path=ppt/tags/tag155.xml><?xml version="1.0" encoding="utf-8"?>
<p:tagLst xmlns:a="http://schemas.openxmlformats.org/drawingml/2006/main" xmlns:r="http://schemas.openxmlformats.org/officeDocument/2006/relationships" xmlns:p="http://schemas.openxmlformats.org/presentationml/2006/main">
  <p:tag name="SMARTOBJECT" val="Cover Content"/>
  <p:tag name="SMARTLINKEDSHAPEID" val="SideBar"/>
</p:tagLst>
</file>

<file path=ppt/tags/tag156.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57.xml><?xml version="1.0" encoding="utf-8"?>
<p:tagLst xmlns:a="http://schemas.openxmlformats.org/drawingml/2006/main" xmlns:r="http://schemas.openxmlformats.org/officeDocument/2006/relationships" xmlns:p="http://schemas.openxmlformats.org/presentationml/2006/main">
  <p:tag name="SMARTOBJECT" val="Descriptor Fixed Logo v.2"/>
  <p:tag name="SMARTREAD" val="{@BusinessUnitCoverText}"/>
  <p:tag name="SMARTWRITE" val="{@BusinessUnitCoverText}"/>
</p:tagLst>
</file>

<file path=ppt/tags/tag158.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159.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160.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Fixed Logo v.2"/>
  <p:tag name="SMARTLINKEDSHAPEID" val="SideBar"/>
</p:tagLst>
</file>

<file path=ppt/tags/tag161.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OBJECT" val="Draft stamp Fixed Logo v.2"/>
  <p:tag name="SMARTLINKEDSHAPEID" val="SideBar"/>
</p:tagLst>
</file>

<file path=ppt/tags/tag162.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OBJECT" val="Report date Fixed Logo v.2"/>
  <p:tag name="SMARTLINKEDSHAPEID" val="SideBar"/>
</p:tagLst>
</file>

<file path=ppt/tags/tag163.xml><?xml version="1.0" encoding="utf-8"?>
<p:tagLst xmlns:a="http://schemas.openxmlformats.org/drawingml/2006/main" xmlns:r="http://schemas.openxmlformats.org/officeDocument/2006/relationships" xmlns:p="http://schemas.openxmlformats.org/presentationml/2006/main">
  <p:tag name="SMARTOBJECT" val="Descriptor Colour v.2"/>
  <p:tag name="SMARTREAD" val="{@BusinessUnitCoverText}"/>
  <p:tag name="SMARTWRITE" val="{@BusinessUnitCoverText}"/>
</p:tagLst>
</file>

<file path=ppt/tags/tag164.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165.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166.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Confidentiality stamp Colour v.2"/>
  <p:tag name="SMARTREAD" val="{@Confidentiality stamp}"/>
  <p:tag name="SMARTWRITE" val="{@Confidentiality stamp}"/>
  <p:tag name="SMARTLINKEDSHAPEID" val="SideBar"/>
</p:tagLst>
</file>

<file path=ppt/tags/tag167.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Draft stamp Colour v.2"/>
  <p:tag name="SMARTREAD" val="{@Draft stamp}"/>
  <p:tag name="SMARTWRITE" val="{@Draft stamp}"/>
  <p:tag name="SMARTLINKEDSHAPEID" val="SideBar"/>
</p:tagLst>
</file>

<file path=ppt/tags/tag168.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Colour v.2"/>
  <p:tag name="SMARTREAD" val="{@Report date}"/>
  <p:tag name="SMARTLINKEDSHAPEID" val="SideBar"/>
</p:tagLst>
</file>

<file path=ppt/tags/tag169.xml><?xml version="1.0" encoding="utf-8"?>
<p:tagLst xmlns:a="http://schemas.openxmlformats.org/drawingml/2006/main" xmlns:r="http://schemas.openxmlformats.org/officeDocument/2006/relationships" xmlns:p="http://schemas.openxmlformats.org/presentationml/2006/main">
  <p:tag name="SMARTOBJECT" val="Grid"/>
  <p:tag name="SMARTISVISIBLE" val="{@GridOn}=Yes"/>
  <p:tag name="SMARTLOCKSHAPE" val="Yes"/>
  <p:tag name="SMARTGRID" val="Yes"/>
</p:tagLst>
</file>

<file path=ppt/tags/tag170.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Large Title and Subtitle v.2"/>
</p:tagLst>
</file>

<file path=ppt/tags/tag171.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172.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173.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Default Cover v.3"/>
  <p:tag name="SMARTLINKEDSHAPEID" val="SideBar"/>
</p:tagLst>
</file>

<file path=ppt/tags/tag174.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LINKEDSHAPEID" val="SideBar"/>
  <p:tag name="SMARTOBJECT" val="Draft stamp Default Cover v.3"/>
</p:tagLst>
</file>

<file path=ppt/tags/tag175.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LINKEDSHAPEID" val="SideBar"/>
  <p:tag name="SMARTOBJECT" val="Report date Default Cover v.3"/>
</p:tagLst>
</file>

<file path=ppt/tags/tag176.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77.xml><?xml version="1.0" encoding="utf-8"?>
<p:tagLst xmlns:a="http://schemas.openxmlformats.org/drawingml/2006/main" xmlns:r="http://schemas.openxmlformats.org/officeDocument/2006/relationships" xmlns:p="http://schemas.openxmlformats.org/presentationml/2006/main">
  <p:tag name="FULLLENGTH" val="True"/>
</p:tagLst>
</file>

<file path=ppt/tags/tag17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7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180.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18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82.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183.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18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8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86.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187.xml><?xml version="1.0" encoding="utf-8"?>
<p:tagLst xmlns:a="http://schemas.openxmlformats.org/drawingml/2006/main" xmlns:r="http://schemas.openxmlformats.org/officeDocument/2006/relationships" xmlns:p="http://schemas.openxmlformats.org/presentationml/2006/main">
  <p:tag name="FULLLENGTH" val="True"/>
</p:tagLst>
</file>

<file path=ppt/tags/tag188.xml><?xml version="1.0" encoding="utf-8"?>
<p:tagLst xmlns:a="http://schemas.openxmlformats.org/drawingml/2006/main" xmlns:r="http://schemas.openxmlformats.org/officeDocument/2006/relationships" xmlns:p="http://schemas.openxmlformats.org/presentationml/2006/main">
  <p:tag name="FULLLENGTH" val="True"/>
</p:tagLst>
</file>

<file path=ppt/tags/tag18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9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191.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19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9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194.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195.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196.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97.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19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9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00.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0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02.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03.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0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0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06.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07.xml><?xml version="1.0" encoding="utf-8"?>
<p:tagLst xmlns:a="http://schemas.openxmlformats.org/drawingml/2006/main" xmlns:r="http://schemas.openxmlformats.org/officeDocument/2006/relationships" xmlns:p="http://schemas.openxmlformats.org/presentationml/2006/main">
  <p:tag name="FULLLENGTH" val="True"/>
</p:tagLst>
</file>

<file path=ppt/tags/tag20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0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10.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1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12.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13.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1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1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16.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17.xml><?xml version="1.0" encoding="utf-8"?>
<p:tagLst xmlns:a="http://schemas.openxmlformats.org/drawingml/2006/main" xmlns:r="http://schemas.openxmlformats.org/officeDocument/2006/relationships" xmlns:p="http://schemas.openxmlformats.org/presentationml/2006/main">
  <p:tag name="FULLLENGTH" val="True"/>
</p:tagLst>
</file>

<file path=ppt/tags/tag218.xml><?xml version="1.0" encoding="utf-8"?>
<p:tagLst xmlns:a="http://schemas.openxmlformats.org/drawingml/2006/main" xmlns:r="http://schemas.openxmlformats.org/officeDocument/2006/relationships" xmlns:p="http://schemas.openxmlformats.org/presentationml/2006/main">
  <p:tag name="FULLLENGTH" val="True"/>
</p:tagLst>
</file>

<file path=ppt/tags/tag21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2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21.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2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2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24.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25.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26.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27.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28.xml><?xml version="1.0" encoding="utf-8"?>
<p:tagLst xmlns:a="http://schemas.openxmlformats.org/drawingml/2006/main" xmlns:r="http://schemas.openxmlformats.org/officeDocument/2006/relationships" xmlns:p="http://schemas.openxmlformats.org/presentationml/2006/main">
  <p:tag name="FULLLENGTH" val="True"/>
</p:tagLst>
</file>

<file path=ppt/tags/tag229.xml><?xml version="1.0" encoding="utf-8"?>
<p:tagLst xmlns:a="http://schemas.openxmlformats.org/drawingml/2006/main" xmlns:r="http://schemas.openxmlformats.org/officeDocument/2006/relationships" xmlns:p="http://schemas.openxmlformats.org/presentationml/2006/main">
  <p:tag name="FULLLENGTH" val="True"/>
</p:tagLst>
</file>

<file path=ppt/tags/tag23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31.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32.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3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34.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35.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36.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37.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38.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39.xml><?xml version="1.0" encoding="utf-8"?>
<p:tagLst xmlns:a="http://schemas.openxmlformats.org/drawingml/2006/main" xmlns:r="http://schemas.openxmlformats.org/officeDocument/2006/relationships" xmlns:p="http://schemas.openxmlformats.org/presentationml/2006/main">
  <p:tag name="FULLLENGTH" val="True"/>
</p:tagLst>
</file>

<file path=ppt/tags/tag240.xml><?xml version="1.0" encoding="utf-8"?>
<p:tagLst xmlns:a="http://schemas.openxmlformats.org/drawingml/2006/main" xmlns:r="http://schemas.openxmlformats.org/officeDocument/2006/relationships" xmlns:p="http://schemas.openxmlformats.org/presentationml/2006/main">
  <p:tag name="FULLLENGTH" val="True"/>
</p:tagLst>
</file>

<file path=ppt/tags/tag241.xml><?xml version="1.0" encoding="utf-8"?>
<p:tagLst xmlns:a="http://schemas.openxmlformats.org/drawingml/2006/main" xmlns:r="http://schemas.openxmlformats.org/officeDocument/2006/relationships" xmlns:p="http://schemas.openxmlformats.org/presentationml/2006/main">
  <p:tag name="FULLLENGTH" val="True"/>
</p:tagLst>
</file>

<file path=ppt/tags/tag24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4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44.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4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46.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47.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48.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4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50.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5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52.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53.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5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55.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56.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5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58.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59.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6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61.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62.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6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64.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65.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66.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67.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68.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6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70.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71.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72.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7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74.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75.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7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77.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78.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79.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80.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81.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8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8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84.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8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86.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8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88.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289.xml><?xml version="1.0" encoding="utf-8"?>
<p:tagLst xmlns:a="http://schemas.openxmlformats.org/drawingml/2006/main" xmlns:r="http://schemas.openxmlformats.org/officeDocument/2006/relationships" xmlns:p="http://schemas.openxmlformats.org/presentationml/2006/main">
  <p:tag name="SMARTDIVIDERTYPE" val="Section"/>
  <p:tag name="SMARTDIVIDERLEVEL" val="0"/>
</p:tagLst>
</file>

<file path=ppt/tags/tag290.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291.xml><?xml version="1.0" encoding="utf-8"?>
<p:tagLst xmlns:a="http://schemas.openxmlformats.org/drawingml/2006/main" xmlns:r="http://schemas.openxmlformats.org/officeDocument/2006/relationships" xmlns:p="http://schemas.openxmlformats.org/presentationml/2006/main">
  <p:tag name="SMARTSHAPETYPE" val="dividertocplaceholder"/>
</p:tagLst>
</file>

<file path=ppt/tags/tag29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9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294.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29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96.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297.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298.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29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00.xml><?xml version="1.0" encoding="utf-8"?>
<p:tagLst xmlns:a="http://schemas.openxmlformats.org/drawingml/2006/main" xmlns:r="http://schemas.openxmlformats.org/officeDocument/2006/relationships" xmlns:p="http://schemas.openxmlformats.org/presentationml/2006/main">
  <p:tag name="SMARTSLIDETYPE" val="Divider"/>
  <p:tag name="SMARTDIVIDERTYPE" val="Section"/>
  <p:tag name="SMARTDIVIDERTEXT" val="Section"/>
  <p:tag name="SMARTDIVIDERTOCSTYLE" val="Section TOC"/>
  <p:tag name="SMARTDIVIDERLEVEL" val="0"/>
</p:tagLst>
</file>

<file path=ppt/tags/tag301.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302.xml><?xml version="1.0" encoding="utf-8"?>
<p:tagLst xmlns:a="http://schemas.openxmlformats.org/drawingml/2006/main" xmlns:r="http://schemas.openxmlformats.org/officeDocument/2006/relationships" xmlns:p="http://schemas.openxmlformats.org/presentationml/2006/main">
  <p:tag name="SMARTSHAPETYPE" val="dividertocplaceholder"/>
</p:tagLst>
</file>

<file path=ppt/tags/tag30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04.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305.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306.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07.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308.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309.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10.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11.xml><?xml version="1.0" encoding="utf-8"?>
<p:tagLst xmlns:a="http://schemas.openxmlformats.org/drawingml/2006/main" xmlns:r="http://schemas.openxmlformats.org/officeDocument/2006/relationships" xmlns:p="http://schemas.openxmlformats.org/presentationml/2006/main">
  <p:tag name="SMARTSLIDETYPE" val="Divider"/>
  <p:tag name="SHOW EXECUTIVE SUMMARY" val="No"/>
  <p:tag name="SMARTDIVIDERTYPE" val="Section"/>
  <p:tag name="SMARTDIVIDERTEXT" val="Section"/>
  <p:tag name="SMARTDIVIDERTOCSTYLE" val="Section TOC"/>
  <p:tag name="SMARTDIVIDERLEVEL" val="0"/>
</p:tagLst>
</file>

<file path=ppt/tags/tag31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13.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31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15.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316.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317.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318.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1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2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21.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32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23.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324.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325.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326.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27.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2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29.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v.3"/>
</p:tagLst>
</file>

<file path=ppt/tags/tag33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31.xml><?xml version="1.0" encoding="utf-8"?>
<p:tagLst xmlns:a="http://schemas.openxmlformats.org/drawingml/2006/main" xmlns:r="http://schemas.openxmlformats.org/officeDocument/2006/relationships" xmlns:p="http://schemas.openxmlformats.org/presentationml/2006/main">
  <p:tag name="SMARTSHAPETYPE" val="HORIZONTALTOCPLACEHOLDER"/>
</p:tagLst>
</file>

<file path=ppt/tags/tag332.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v.2"/>
  <p:tag name="SMARTWRITE" val="{@Title}"/>
</p:tagLst>
</file>

<file path=ppt/tags/tag333.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v.2"/>
  <p:tag name="SMARTISVISIBLE" val="{$SmartDividernumber}!=-1"/>
  <p:tag name="SMARTWRITE" val="{$SmartDividernumber} {$Smart Divider title}"/>
</p:tagLst>
</file>

<file path=ppt/tags/tag33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335.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336.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Large Title and Subtitle v.2"/>
</p:tagLst>
</file>

<file path=ppt/tags/tag337.xml><?xml version="1.0" encoding="utf-8"?>
<p:tagLst xmlns:a="http://schemas.openxmlformats.org/drawingml/2006/main" xmlns:r="http://schemas.openxmlformats.org/officeDocument/2006/relationships" xmlns:p="http://schemas.openxmlformats.org/presentationml/2006/main">
  <p:tag name="SMARTWRITE" val="{@Title}"/>
  <p:tag name="SMARTREAD" val="{@Title}"/>
  <p:tag name="SMARTLINKEDSHAPEID" val="Title"/>
</p:tagLst>
</file>

<file path=ppt/tags/tag338.xml><?xml version="1.0" encoding="utf-8"?>
<p:tagLst xmlns:a="http://schemas.openxmlformats.org/drawingml/2006/main" xmlns:r="http://schemas.openxmlformats.org/officeDocument/2006/relationships" xmlns:p="http://schemas.openxmlformats.org/presentationml/2006/main">
  <p:tag name="SMARTWRITE" val="{@Subtitle}"/>
  <p:tag name="SMARTREAD" val="{@Subtitle}"/>
  <p:tag name="SMARTLINKEDSHAPEID" val="Title"/>
</p:tagLst>
</file>

<file path=ppt/tags/tag339.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Default Cover v.3"/>
  <p:tag name="SMARTLINKEDSHAPEID" val="SideBar"/>
</p:tagLst>
</file>

<file path=ppt/tags/tag340.xml><?xml version="1.0" encoding="utf-8"?>
<p:tagLst xmlns:a="http://schemas.openxmlformats.org/drawingml/2006/main" xmlns:r="http://schemas.openxmlformats.org/officeDocument/2006/relationships" xmlns:p="http://schemas.openxmlformats.org/presentationml/2006/main">
  <p:tag name="SMARTWRITE" val="{@Draft stamp}"/>
  <p:tag name="SMARTISVISIBLE" val="{@Show Draft stamp} = Yes"/>
  <p:tag name="SMARTREAD" val="{@Draft stamp}"/>
  <p:tag name="SMARTLINKEDSHAPEID" val="SideBar"/>
  <p:tag name="SMARTOBJECT" val="Draft stamp Default Cover v.3"/>
</p:tagLst>
</file>

<file path=ppt/tags/tag341.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LINKEDSHAPEID" val="SideBar"/>
  <p:tag name="SMARTOBJECT" val="Report date Default Cover v.3"/>
</p:tagLst>
</file>

<file path=ppt/tags/tag342.xml><?xml version="1.0" encoding="utf-8"?>
<p:tagLst xmlns:a="http://schemas.openxmlformats.org/drawingml/2006/main" xmlns:r="http://schemas.openxmlformats.org/officeDocument/2006/relationships" xmlns:p="http://schemas.openxmlformats.org/presentationml/2006/main">
  <p:tag name="SMARTOBJECT" val="Cover Content"/>
</p:tagLst>
</file>

<file path=ppt/tags/tag343.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wC">
  <a:themeElements>
    <a:clrScheme name="PwC Rose">
      <a:dk1>
        <a:srgbClr val="000000"/>
      </a:dk1>
      <a:lt1>
        <a:srgbClr val="FFFFFF"/>
      </a:lt1>
      <a:dk2>
        <a:srgbClr val="DB536A"/>
      </a:dk2>
      <a:lt2>
        <a:srgbClr val="FFFFFF"/>
      </a:lt2>
      <a:accent1>
        <a:srgbClr val="DB536A"/>
      </a:accent1>
      <a:accent2>
        <a:srgbClr val="602320"/>
      </a:accent2>
      <a:accent3>
        <a:srgbClr val="E0301E"/>
      </a:accent3>
      <a:accent4>
        <a:srgbClr val="A32020"/>
      </a:accent4>
      <a:accent5>
        <a:srgbClr val="FFB600"/>
      </a:accent5>
      <a:accent6>
        <a:srgbClr val="DC6900"/>
      </a:accent6>
      <a:hlink>
        <a:srgbClr val="DB536A"/>
      </a:hlink>
      <a:folHlink>
        <a:srgbClr val="DB53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sulting Proposal - ENG">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solidFill>
        </a:ln>
      </a:spPr>
      <a:bodyPr vert="horz" wrap="square" lIns="91440" tIns="45720" rIns="91440" bIns="45720" rtlCol="0" anchor="ctr">
        <a:noAutofit/>
      </a:bodyPr>
      <a:lstStyle>
        <a:defPPr algn="ctr">
          <a:defRPr dirty="0" smtClean="0"/>
        </a:defPPr>
      </a:lstStyle>
    </a:spDef>
    <a:lnDef>
      <a:spPr>
        <a:ln w="12700">
          <a:solidFill>
            <a:srgbClr val="DC6900"/>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0" tIns="0" rIns="0" bIns="0" rtlCol="0">
        <a:spAutoFit/>
      </a:bodyPr>
      <a:lstStyle>
        <a:defPPr>
          <a:defRPr noProof="0" dirty="0" smtClean="0">
            <a:solidFill>
              <a:schemeClr val="tx1"/>
            </a:solidFill>
            <a:latin typeface="Georgia" pitchFamily="18" charset="0"/>
            <a:cs typeface="Arial" pitchFamily="34" charset="0"/>
          </a:defRPr>
        </a:defPPr>
      </a:lstStyle>
    </a:txDef>
  </a:objectDefaults>
  <a:extraClrSchemeLst/>
</a:theme>
</file>

<file path=ppt/theme/theme3.xml><?xml version="1.0" encoding="utf-8"?>
<a:theme xmlns:a="http://schemas.openxmlformats.org/drawingml/2006/main" name="Strategy generic report - NO">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solidFill>
        </a:ln>
      </a:spPr>
      <a:bodyPr vert="horz" wrap="square" lIns="91440" tIns="45720" rIns="91440" bIns="45720" rtlCol="0" anchor="ctr">
        <a:noAutofit/>
      </a:bodyPr>
      <a:lstStyle>
        <a:defPPr algn="ctr">
          <a:defRPr dirty="0" smtClean="0"/>
        </a:defPPr>
      </a:lstStyle>
    </a:spDef>
    <a:lnDef>
      <a:spPr>
        <a:ln w="12700">
          <a:solidFill>
            <a:srgbClr val="DC6900"/>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0" tIns="0" rIns="0" bIns="0" rtlCol="0">
        <a:spAutoFit/>
      </a:bodyPr>
      <a:lstStyle>
        <a:defPPr>
          <a:defRPr noProof="0" dirty="0" smtClean="0">
            <a:solidFill>
              <a:schemeClr val="tx1"/>
            </a:solidFill>
            <a:latin typeface="Georgia" pitchFamily="18" charset="0"/>
            <a:cs typeface="Arial" pitchFamily="34" charset="0"/>
          </a:defRPr>
        </a:defPPr>
      </a:lstStyle>
    </a:txDef>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79314A76D3F967429BEC9C4C1EC272A2" ma:contentTypeVersion="0" ma:contentTypeDescription="" ma:contentTypeScope="" ma:versionID="d98ed067db728740c4b26b1c9c83b33c">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DMFW2D44QQMK-68555678-6</_dlc_DocId>
    <_dlc_DocIdUrl xmlns="a0c403bc-df03-43c8-915b-d2d6e5c89d57">
      <Url>http://fou.ks.no/prosjekter/164016/_layouts/15/DocIdRedir.aspx?ID=DMFW2D44QQMK-68555678-6</Url>
      <Description>DMFW2D44QQMK-68555678-6</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F4ED8A8-81FF-4E1F-A945-28E30031699D}">
  <ds:schemaRefs>
    <ds:schemaRef ds:uri="http://schemas.microsoft.com/sharepoint/v3/contenttype/forms"/>
  </ds:schemaRefs>
</ds:datastoreItem>
</file>

<file path=customXml/itemProps2.xml><?xml version="1.0" encoding="utf-8"?>
<ds:datastoreItem xmlns:ds="http://schemas.openxmlformats.org/officeDocument/2006/customXml" ds:itemID="{E84FC219-6989-4013-93C8-2067B50D689B}"/>
</file>

<file path=customXml/itemProps3.xml><?xml version="1.0" encoding="utf-8"?>
<ds:datastoreItem xmlns:ds="http://schemas.openxmlformats.org/officeDocument/2006/customXml" ds:itemID="{E066CCF8-085C-4F21-A418-708F568AD901}">
  <ds:schemaRefs>
    <ds:schemaRef ds:uri="http://schemas.microsoft.com/office/2006/documentManagement/types"/>
    <ds:schemaRef ds:uri="http://purl.org/dc/elements/1.1/"/>
    <ds:schemaRef ds:uri="http://purl.org/dc/terms/"/>
    <ds:schemaRef ds:uri="http://schemas.openxmlformats.org/package/2006/metadata/core-properties"/>
    <ds:schemaRef ds:uri="$ListId:Project Documents;"/>
    <ds:schemaRef ds:uri="http://www.w3.org/XML/1998/namespace"/>
    <ds:schemaRef ds:uri="http://schemas.microsoft.com/office/2006/metadata/properties"/>
    <ds:schemaRef ds:uri="http://schemas.microsoft.com/office/infopath/2007/PartnerControls"/>
    <ds:schemaRef ds:uri="http://purl.org/dc/dcmitype/"/>
  </ds:schemaRefs>
</ds:datastoreItem>
</file>

<file path=customXml/itemProps4.xml><?xml version="1.0" encoding="utf-8"?>
<ds:datastoreItem xmlns:ds="http://schemas.openxmlformats.org/officeDocument/2006/customXml" ds:itemID="{E31C7DCF-6886-46BB-8DEF-0507C69084D5}"/>
</file>

<file path=docProps/app.xml><?xml version="1.0" encoding="utf-8"?>
<Properties xmlns="http://schemas.openxmlformats.org/officeDocument/2006/extended-properties" xmlns:vt="http://schemas.openxmlformats.org/officeDocument/2006/docPropsVTypes">
  <TotalTime>1401</TotalTime>
  <Words>1128</Words>
  <Application>Microsoft Office PowerPoint</Application>
  <PresentationFormat>Skjermfremvisning (4:3)</PresentationFormat>
  <Paragraphs>148</Paragraphs>
  <Slides>7</Slides>
  <Notes>5</Notes>
  <HiddenSlides>0</HiddenSlides>
  <MMClips>0</MMClips>
  <ScaleCrop>false</ScaleCrop>
  <HeadingPairs>
    <vt:vector size="6" baseType="variant">
      <vt:variant>
        <vt:lpstr>Tema</vt:lpstr>
      </vt:variant>
      <vt:variant>
        <vt:i4>3</vt:i4>
      </vt:variant>
      <vt:variant>
        <vt:lpstr>Innebygde OLE-servere</vt:lpstr>
      </vt:variant>
      <vt:variant>
        <vt:i4>1</vt:i4>
      </vt:variant>
      <vt:variant>
        <vt:lpstr>Lysbildetitler</vt:lpstr>
      </vt:variant>
      <vt:variant>
        <vt:i4>7</vt:i4>
      </vt:variant>
    </vt:vector>
  </HeadingPairs>
  <TitlesOfParts>
    <vt:vector size="11" baseType="lpstr">
      <vt:lpstr>PwC</vt:lpstr>
      <vt:lpstr>Consulting Proposal - ENG</vt:lpstr>
      <vt:lpstr>Strategy generic report - NO</vt:lpstr>
      <vt:lpstr>think-cell Slide</vt:lpstr>
      <vt:lpstr>Hvordan håndterer kommunene enslige mindreårige flyktninger?</vt:lpstr>
      <vt:lpstr>Problemstillingene i prosjektet1 handler om å finne gode løsninger som balanserer ungdommens behov og økonomi</vt:lpstr>
      <vt:lpstr>PowerPoint-presentasjon</vt:lpstr>
      <vt:lpstr>Kommunene har utviklet en rekke ulike omsorgstilbud og bofelleskap er det mest utbredte tiltaket</vt:lpstr>
      <vt:lpstr>Kommunene mener de gir et forsvarlig tilbud, men etterlyser retningslinjer for kvalitet i bofellesskap. Nedenfor er skissert hvilke kriterier som trekkes frem som viktige  </vt:lpstr>
      <vt:lpstr>Det er vanskelig å dokumentere i hvilken grad kommunene har lykkes med å få enslige mindreårige over i utdanning og arbeid</vt:lpstr>
      <vt:lpstr>Kommunene opplever ressursmessige utfordringer og uforutsigbarhet i rammebetingelsene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Jorunn Øvsthus</dc:creator>
  <cp:lastModifiedBy>Ellen Dehli</cp:lastModifiedBy>
  <cp:revision>82</cp:revision>
  <dcterms:modified xsi:type="dcterms:W3CDTF">2017-07-06T08:44:29Z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0x010100C466DCB15B7C4D46B76A8E26AA95A5200079314A76D3F967429BEC9C4C1EC272A2</vt:lpwstr>
  </property>
  <property fmtid="{D5CDD505-2E9C-101B-9397-08002B2CF9AE}" pid="3" name="_dlc_DocIdItemGuid">
    <vt:lpwstr>78b3f1f7-0116-45cf-bc82-7d9882681c23</vt:lpwstr>
  </property>
  <property fmtid="{D5CDD505-2E9C-101B-9397-08002B2CF9AE}" pid="4" name="Dokumentkategori">
    <vt:lpwstr/>
  </property>
</Properties>
</file>