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Ex1.xml" ContentType="application/vnd.ms-office.chartex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5" d="100"/>
          <a:sy n="55" d="100"/>
        </p:scale>
        <p:origin x="96" y="13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Microsoft_Excel_Worksheet.xlsx"/></Relationships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'Ark1'!$A$2:$C$17</cx:f>
        <cx:lvl ptCount="16">
          <cx:pt idx="0">Blad 1</cx:pt>
          <cx:pt idx="1">Blad 2</cx:pt>
          <cx:pt idx="2">Blad 3</cx:pt>
          <cx:pt idx="3">Blad 4</cx:pt>
          <cx:pt idx="4">Blad 5</cx:pt>
          <cx:pt idx="5">Blad 6</cx:pt>
          <cx:pt idx="6">Blad 7</cx:pt>
          <cx:pt idx="7">Blad 8</cx:pt>
          <cx:pt idx="9">Blad 10</cx:pt>
          <cx:pt idx="10">Blad 11</cx:pt>
          <cx:pt idx="11">Blad 12</cx:pt>
          <cx:pt idx="12">Blad 13</cx:pt>
          <cx:pt idx="13">Blad 14</cx:pt>
          <cx:pt idx="14">Blad 15</cx:pt>
          <cx:pt idx="15">Blad 16</cx:pt>
        </cx:lvl>
        <cx:lvl ptCount="16">
          <cx:pt idx="0">Stilk 1</cx:pt>
          <cx:pt idx="1">Stilk 1</cx:pt>
          <cx:pt idx="2">Stilk 2</cx:pt>
          <cx:pt idx="3">Stilk 2</cx:pt>
          <cx:pt idx="4">Stilk 3</cx:pt>
          <cx:pt idx="5">Stilk 3</cx:pt>
          <cx:pt idx="6">Stilk 4</cx:pt>
          <cx:pt idx="7">Stilk 4</cx:pt>
          <cx:pt idx="8">Stilk 5</cx:pt>
          <cx:pt idx="9">Stilk 5</cx:pt>
          <cx:pt idx="10">Stilk 6</cx:pt>
          <cx:pt idx="11">Stilk 6</cx:pt>
          <cx:pt idx="12">Stilk 7</cx:pt>
          <cx:pt idx="13">Stilk 7</cx:pt>
          <cx:pt idx="14">Stilk 8</cx:pt>
          <cx:pt idx="15">Stilk 8</cx:pt>
        </cx:lvl>
        <cx:lvl ptCount="16">
          <cx:pt idx="0">August</cx:pt>
          <cx:pt idx="1">August</cx:pt>
          <cx:pt idx="2">September</cx:pt>
          <cx:pt idx="3">September</cx:pt>
          <cx:pt idx="4">Oktober</cx:pt>
          <cx:pt idx="5">Oktober</cx:pt>
          <cx:pt idx="6">November</cx:pt>
          <cx:pt idx="7">November</cx:pt>
          <cx:pt idx="8">Desember</cx:pt>
          <cx:pt idx="9">Desember</cx:pt>
          <cx:pt idx="10">Januar</cx:pt>
          <cx:pt idx="11">Januar</cx:pt>
          <cx:pt idx="12">Februar</cx:pt>
          <cx:pt idx="13">Februar</cx:pt>
          <cx:pt idx="14">Mars</cx:pt>
          <cx:pt idx="15">Mars</cx:pt>
        </cx:lvl>
      </cx:strDim>
      <cx:numDim type="size">
        <cx:f>'Ark1'!$D$2:$D$17</cx:f>
        <cx:lvl ptCount="16" formatCode="Standard">
          <cx:pt idx="0">10</cx:pt>
          <cx:pt idx="1">10</cx:pt>
          <cx:pt idx="2">10</cx:pt>
          <cx:pt idx="3">10</cx:pt>
          <cx:pt idx="4">10</cx:pt>
          <cx:pt idx="5">10</cx:pt>
          <cx:pt idx="6">10</cx:pt>
          <cx:pt idx="7">10</cx:pt>
          <cx:pt idx="8">10</cx:pt>
          <cx:pt idx="9">10</cx:pt>
          <cx:pt idx="10">10</cx:pt>
          <cx:pt idx="11">10</cx:pt>
          <cx:pt idx="12">10</cx:pt>
          <cx:pt idx="13">10</cx:pt>
          <cx:pt idx="14">10</cx:pt>
          <cx:pt idx="15">10</cx:pt>
        </cx:lvl>
      </cx:numDim>
    </cx:data>
  </cx:chartData>
  <cx:chart>
    <cx:title pos="t" align="ctr" overlay="0"/>
    <cx:plotArea>
      <cx:plotAreaRegion>
        <cx:series layoutId="sunburst" uniqueId="{2A8EDA2C-64CE-4D1F-916D-DFF293F26EE0}">
          <cx:tx>
            <cx:txData>
              <cx:f>'Ark1'!$D$1</cx:f>
              <cx:v>Serie 1</cx:v>
            </cx:txData>
          </cx:tx>
          <cx:dataLabels pos="ctr">
            <cx:visibility seriesName="0" categoryName="1" value="0"/>
          </cx:dataLabels>
          <cx:dataId val="0"/>
        </cx:series>
      </cx:plotAreaRegion>
    </cx:plotArea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8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/>
  </cs:chartArea>
  <cs:dataLabel>
    <cs:lnRef idx="0"/>
    <cs:fillRef idx="0"/>
    <cs:effectRef idx="0"/>
    <cs:fontRef idx="minor">
      <a:schemeClr val="lt1"/>
    </cs:fontRef>
    <cs:defRPr sz="1197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/>
  </cs:valueAxis>
  <cs:wall>
    <cs:lnRef idx="0"/>
    <cs:fillRef idx="0"/>
    <cs:effectRef idx="0"/>
    <cs:fontRef idx="minor">
      <a:schemeClr val="tx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995DB45A-4BFE-4A09-A8E7-A4E08DBF23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2DD6A151-3FE9-4B7C-8118-51DB8CFF8B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/>
              <a:t>Klikk for å redigere undertittelstil i malen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6F1B1AA5-0CE5-4E70-8201-3CF8FEE7F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413E-D2EE-4E5E-91C6-0A604922A718}" type="datetimeFigureOut">
              <a:rPr lang="nb-NO" smtClean="0"/>
              <a:t>16.12.2020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0645CC68-BA69-4794-BB4B-D8D25AE9A5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F13214C8-24AD-4B32-8AAA-9704AB744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9F823-7A49-4039-A4F9-0BB92AFA60AF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3921491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84358C34-9147-4958-8C42-49209DDAF1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E7CEA69C-7170-438E-A193-5A9ABC842A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2107153D-B7C7-496C-A12B-9D48CF48E0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413E-D2EE-4E5E-91C6-0A604922A718}" type="datetimeFigureOut">
              <a:rPr lang="nb-NO" smtClean="0"/>
              <a:t>16.12.2020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C54D1C1A-9C52-44DB-B42A-F35CD8DFDA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7FDCAC06-FB82-4986-BAE1-F7D57CDA4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9F823-7A49-4039-A4F9-0BB92AFA60AF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012350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1451D903-22AD-4E17-BCA4-2848619C1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93D40603-74C5-4164-9217-8B2D7A4C29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0470D803-C1A6-42F6-B936-1A2E10FC8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413E-D2EE-4E5E-91C6-0A604922A718}" type="datetimeFigureOut">
              <a:rPr lang="nb-NO" smtClean="0"/>
              <a:t>16.12.2020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ADAB1852-37D2-43D9-9CFB-CB6FF4B30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8484EFC9-41D9-41B0-BA51-355644FEC6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9F823-7A49-4039-A4F9-0BB92AFA60AF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723790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8945C73-08EC-4602-8CC4-01CD4D8DFC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E1BB378E-3A90-441F-9A7B-53C39ABA26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25760DA4-91E6-4B3F-9458-3B54DE5F9B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5E4A7A0E-ECF8-434C-B163-FD1BEBD34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413E-D2EE-4E5E-91C6-0A604922A718}" type="datetimeFigureOut">
              <a:rPr lang="nb-NO" smtClean="0"/>
              <a:t>16.12.2020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CEB0BA74-8E16-4D9A-A74F-7D7E890678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BF749B42-89AA-4F6E-80A5-6D8611C95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9F823-7A49-4039-A4F9-0BB92AFA60AF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919056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B76A91C7-63ED-4979-8243-05A55ED92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B1B9501D-8574-4A09-B555-1DE7F95146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C5FC8617-7B8C-4D53-88D3-5E36FA4214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6B9E6AB0-F287-42C7-A2CD-346C52E42D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6" name="Plassholder for innhold 5">
            <a:extLst>
              <a:ext uri="{FF2B5EF4-FFF2-40B4-BE49-F238E27FC236}">
                <a16:creationId xmlns:a16="http://schemas.microsoft.com/office/drawing/2014/main" id="{EF3FD36E-1F0E-4412-BF23-48776A0892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7" name="Plassholder for dato 6">
            <a:extLst>
              <a:ext uri="{FF2B5EF4-FFF2-40B4-BE49-F238E27FC236}">
                <a16:creationId xmlns:a16="http://schemas.microsoft.com/office/drawing/2014/main" id="{B83AE2E4-6A0D-4D6F-99A5-D7C6B2D4E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413E-D2EE-4E5E-91C6-0A604922A718}" type="datetimeFigureOut">
              <a:rPr lang="nb-NO" smtClean="0"/>
              <a:t>16.12.2020</a:t>
            </a:fld>
            <a:endParaRPr lang="nb-NO"/>
          </a:p>
        </p:txBody>
      </p:sp>
      <p:sp>
        <p:nvSpPr>
          <p:cNvPr id="8" name="Plassholder for bunntekst 7">
            <a:extLst>
              <a:ext uri="{FF2B5EF4-FFF2-40B4-BE49-F238E27FC236}">
                <a16:creationId xmlns:a16="http://schemas.microsoft.com/office/drawing/2014/main" id="{8843F68D-BEA1-4B9C-B1EC-938D46552D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lysbildenummer 8">
            <a:extLst>
              <a:ext uri="{FF2B5EF4-FFF2-40B4-BE49-F238E27FC236}">
                <a16:creationId xmlns:a16="http://schemas.microsoft.com/office/drawing/2014/main" id="{BC13A1D6-CB95-497A-9C84-3E4EBBD269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9F823-7A49-4039-A4F9-0BB92AFA60AF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194811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5BDEEF27-10BE-4537-BD68-BD9E7C466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dato 2">
            <a:extLst>
              <a:ext uri="{FF2B5EF4-FFF2-40B4-BE49-F238E27FC236}">
                <a16:creationId xmlns:a16="http://schemas.microsoft.com/office/drawing/2014/main" id="{BC492653-21CC-4773-9CE6-EE1BAA500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413E-D2EE-4E5E-91C6-0A604922A718}" type="datetimeFigureOut">
              <a:rPr lang="nb-NO" smtClean="0"/>
              <a:t>16.12.2020</a:t>
            </a:fld>
            <a:endParaRPr lang="nb-NO"/>
          </a:p>
        </p:txBody>
      </p:sp>
      <p:sp>
        <p:nvSpPr>
          <p:cNvPr id="4" name="Plassholder for bunntekst 3">
            <a:extLst>
              <a:ext uri="{FF2B5EF4-FFF2-40B4-BE49-F238E27FC236}">
                <a16:creationId xmlns:a16="http://schemas.microsoft.com/office/drawing/2014/main" id="{8FC23125-86B8-47CC-9862-6BC6F67F1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lysbildenummer 4">
            <a:extLst>
              <a:ext uri="{FF2B5EF4-FFF2-40B4-BE49-F238E27FC236}">
                <a16:creationId xmlns:a16="http://schemas.microsoft.com/office/drawing/2014/main" id="{C9C930AF-FBD3-4124-84B7-7E2CD1F5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9F823-7A49-4039-A4F9-0BB92AFA60AF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167217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>
            <a:extLst>
              <a:ext uri="{FF2B5EF4-FFF2-40B4-BE49-F238E27FC236}">
                <a16:creationId xmlns:a16="http://schemas.microsoft.com/office/drawing/2014/main" id="{35AFF6A5-AAA1-4AFD-A943-333011D14C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413E-D2EE-4E5E-91C6-0A604922A718}" type="datetimeFigureOut">
              <a:rPr lang="nb-NO" smtClean="0"/>
              <a:t>16.12.2020</a:t>
            </a:fld>
            <a:endParaRPr lang="nb-NO"/>
          </a:p>
        </p:txBody>
      </p:sp>
      <p:sp>
        <p:nvSpPr>
          <p:cNvPr id="3" name="Plassholder for bunntekst 2">
            <a:extLst>
              <a:ext uri="{FF2B5EF4-FFF2-40B4-BE49-F238E27FC236}">
                <a16:creationId xmlns:a16="http://schemas.microsoft.com/office/drawing/2014/main" id="{E43799F0-ABD0-4EF8-A21D-5F0EAD0CD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4FE3C4C0-9001-434F-BBDD-565A6C741B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9F823-7A49-4039-A4F9-0BB92AFA60AF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3825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94DD3A8F-1C99-4352-B3B8-102EFE637C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4E90CD49-077F-4D7F-8C48-E9E8263D9A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083C445D-F55C-4DE8-9456-F2B83EBF9F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188D8D67-1C09-41B9-AF7F-9F16FC0B83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413E-D2EE-4E5E-91C6-0A604922A718}" type="datetimeFigureOut">
              <a:rPr lang="nb-NO" smtClean="0"/>
              <a:t>16.12.2020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EAD82417-4BD5-445D-9B28-ABFB61613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6A6320B1-AF0A-4068-8D5B-ABE6687B3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9F823-7A49-4039-A4F9-0BB92AFA60AF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115630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26B12A5F-E169-4DEA-8B33-60FF391CB0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49B679AE-D6EC-4735-A6F7-167D9587E51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b-NO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7DFBB3F3-F49A-4128-A0F3-C501C3D899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EF4A619E-1FE4-42FF-9397-2E0B3F114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413E-D2EE-4E5E-91C6-0A604922A718}" type="datetimeFigureOut">
              <a:rPr lang="nb-NO" smtClean="0"/>
              <a:t>16.12.2020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18936D2C-EF9A-4159-B519-056C012D2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D18A66B0-EB7E-4D63-9A93-2000AB3DE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9F823-7A49-4039-A4F9-0BB92AFA60AF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155732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250D6DF6-137A-42C1-AAE8-779DF7E85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6C41CA4B-BA12-4093-9DC4-EB7417C053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5E1E5A66-A597-4287-BBA7-5BEFC7B980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413E-D2EE-4E5E-91C6-0A604922A718}" type="datetimeFigureOut">
              <a:rPr lang="nb-NO" smtClean="0"/>
              <a:t>16.12.2020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30A0FCE5-098C-4BF1-8917-E65F2A939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2E96B615-1E9B-4EFF-A564-B7B5E5AF7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9F823-7A49-4039-A4F9-0BB92AFA60AF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579452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>
            <a:extLst>
              <a:ext uri="{FF2B5EF4-FFF2-40B4-BE49-F238E27FC236}">
                <a16:creationId xmlns:a16="http://schemas.microsoft.com/office/drawing/2014/main" id="{686C6AA4-2113-4B92-842E-DF29B96974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FB73FE46-84A1-42B3-81AD-9C7CA76A46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1D6930F0-AD1E-4DC6-A64B-98163175F6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413E-D2EE-4E5E-91C6-0A604922A718}" type="datetimeFigureOut">
              <a:rPr lang="nb-NO" smtClean="0"/>
              <a:t>16.12.2020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3C6D3398-B86C-4315-A891-C5EEA4500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EA8F0566-2BED-44F9-9067-95654FC5FE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9F823-7A49-4039-A4F9-0BB92AFA60AF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600474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D252FAFE-B438-4708-8701-30D26F365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94DE5510-BC67-474E-951F-B0F5AE9019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EC4B375E-92D1-44AB-8D5B-42C9E0D12B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E8413E-D2EE-4E5E-91C6-0A604922A718}" type="datetimeFigureOut">
              <a:rPr lang="nb-NO" smtClean="0"/>
              <a:t>16.12.2020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603248AF-ABE8-4D10-95DD-AD554C77EF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4E56AA7B-66D9-426A-BDDF-2B7B1E418D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A9F823-7A49-4039-A4F9-0BB92AFA60AF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811421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microsoft.com/office/2014/relationships/chartEx" Target="../charts/chartEx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ihåndsform: figur 69">
            <a:extLst>
              <a:ext uri="{FF2B5EF4-FFF2-40B4-BE49-F238E27FC236}">
                <a16:creationId xmlns:a16="http://schemas.microsoft.com/office/drawing/2014/main" id="{C19E4F25-4088-4D17-A085-BBD6457039A9}"/>
              </a:ext>
            </a:extLst>
          </p:cNvPr>
          <p:cNvSpPr/>
          <p:nvPr/>
        </p:nvSpPr>
        <p:spPr>
          <a:xfrm>
            <a:off x="4581507" y="321165"/>
            <a:ext cx="1457994" cy="1138485"/>
          </a:xfrm>
          <a:custGeom>
            <a:avLst/>
            <a:gdLst>
              <a:gd name="connsiteX0" fmla="*/ 1457994 w 1457994"/>
              <a:gd name="connsiteY0" fmla="*/ 0 h 1138485"/>
              <a:gd name="connsiteX1" fmla="*/ 1457994 w 1457994"/>
              <a:gd name="connsiteY1" fmla="*/ 889132 h 1138485"/>
              <a:gd name="connsiteX2" fmla="*/ 1247272 w 1457994"/>
              <a:gd name="connsiteY2" fmla="*/ 899525 h 1138485"/>
              <a:gd name="connsiteX3" fmla="*/ 539581 w 1457994"/>
              <a:gd name="connsiteY3" fmla="*/ 1087095 h 1138485"/>
              <a:gd name="connsiteX4" fmla="*/ 439144 w 1457994"/>
              <a:gd name="connsiteY4" fmla="*/ 1138485 h 1138485"/>
              <a:gd name="connsiteX5" fmla="*/ 0 w 1457994"/>
              <a:gd name="connsiteY5" fmla="*/ 365665 h 1138485"/>
              <a:gd name="connsiteX6" fmla="*/ 127174 w 1457994"/>
              <a:gd name="connsiteY6" fmla="*/ 301216 h 1138485"/>
              <a:gd name="connsiteX7" fmla="*/ 1316959 w 1457994"/>
              <a:gd name="connsiteY7" fmla="*/ 3522 h 1138485"/>
              <a:gd name="connsiteX8" fmla="*/ 1457994 w 1457994"/>
              <a:gd name="connsiteY8" fmla="*/ 0 h 11384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57994" h="1138485">
                <a:moveTo>
                  <a:pt x="1457994" y="0"/>
                </a:moveTo>
                <a:lnTo>
                  <a:pt x="1457994" y="889132"/>
                </a:lnTo>
                <a:lnTo>
                  <a:pt x="1247272" y="899525"/>
                </a:lnTo>
                <a:cubicBezTo>
                  <a:pt x="997041" y="924350"/>
                  <a:pt x="758886" y="989078"/>
                  <a:pt x="539581" y="1087095"/>
                </a:cubicBezTo>
                <a:lnTo>
                  <a:pt x="439144" y="1138485"/>
                </a:lnTo>
                <a:lnTo>
                  <a:pt x="0" y="365665"/>
                </a:lnTo>
                <a:lnTo>
                  <a:pt x="127174" y="301216"/>
                </a:lnTo>
                <a:cubicBezTo>
                  <a:pt x="490516" y="129424"/>
                  <a:pt x="892600" y="24770"/>
                  <a:pt x="1316959" y="3522"/>
                </a:cubicBezTo>
                <a:lnTo>
                  <a:pt x="1457994" y="0"/>
                </a:lnTo>
                <a:close/>
              </a:path>
            </a:pathLst>
          </a:cu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69" name="Frihåndsform: figur 68">
            <a:extLst>
              <a:ext uri="{FF2B5EF4-FFF2-40B4-BE49-F238E27FC236}">
                <a16:creationId xmlns:a16="http://schemas.microsoft.com/office/drawing/2014/main" id="{505812D9-513E-4E36-8DF7-DCC1B6DE2374}"/>
              </a:ext>
            </a:extLst>
          </p:cNvPr>
          <p:cNvSpPr/>
          <p:nvPr/>
        </p:nvSpPr>
        <p:spPr>
          <a:xfrm>
            <a:off x="6110946" y="321941"/>
            <a:ext cx="1461605" cy="1155219"/>
          </a:xfrm>
          <a:custGeom>
            <a:avLst/>
            <a:gdLst>
              <a:gd name="connsiteX0" fmla="*/ 0 w 1461605"/>
              <a:gd name="connsiteY0" fmla="*/ 0 h 1155219"/>
              <a:gd name="connsiteX1" fmla="*/ 109974 w 1461605"/>
              <a:gd name="connsiteY1" fmla="*/ 2746 h 1155219"/>
              <a:gd name="connsiteX2" fmla="*/ 1272698 w 1461605"/>
              <a:gd name="connsiteY2" fmla="*/ 287801 h 1155219"/>
              <a:gd name="connsiteX3" fmla="*/ 1461605 w 1461605"/>
              <a:gd name="connsiteY3" fmla="*/ 385875 h 1155219"/>
              <a:gd name="connsiteX4" fmla="*/ 1024437 w 1461605"/>
              <a:gd name="connsiteY4" fmla="*/ 1155219 h 1155219"/>
              <a:gd name="connsiteX5" fmla="*/ 976905 w 1461605"/>
              <a:gd name="connsiteY5" fmla="*/ 1128711 h 1155219"/>
              <a:gd name="connsiteX6" fmla="*/ 179659 w 1461605"/>
              <a:gd name="connsiteY6" fmla="*/ 898749 h 1155219"/>
              <a:gd name="connsiteX7" fmla="*/ 0 w 1461605"/>
              <a:gd name="connsiteY7" fmla="*/ 889887 h 1155219"/>
              <a:gd name="connsiteX8" fmla="*/ 0 w 1461605"/>
              <a:gd name="connsiteY8" fmla="*/ 0 h 1155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1605" h="1155219">
                <a:moveTo>
                  <a:pt x="0" y="0"/>
                </a:moveTo>
                <a:lnTo>
                  <a:pt x="109974" y="2746"/>
                </a:lnTo>
                <a:cubicBezTo>
                  <a:pt x="523826" y="23469"/>
                  <a:pt x="916491" y="123515"/>
                  <a:pt x="1272698" y="287801"/>
                </a:cubicBezTo>
                <a:lnTo>
                  <a:pt x="1461605" y="385875"/>
                </a:lnTo>
                <a:lnTo>
                  <a:pt x="1024437" y="1155219"/>
                </a:lnTo>
                <a:lnTo>
                  <a:pt x="976905" y="1128711"/>
                </a:lnTo>
                <a:cubicBezTo>
                  <a:pt x="733442" y="1006897"/>
                  <a:pt x="464368" y="926994"/>
                  <a:pt x="179659" y="898749"/>
                </a:cubicBezTo>
                <a:lnTo>
                  <a:pt x="0" y="889887"/>
                </a:lnTo>
                <a:lnTo>
                  <a:pt x="0" y="0"/>
                </a:lnTo>
                <a:close/>
              </a:path>
            </a:pathLst>
          </a:cu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68" name="Frihåndsform: figur 67">
            <a:extLst>
              <a:ext uri="{FF2B5EF4-FFF2-40B4-BE49-F238E27FC236}">
                <a16:creationId xmlns:a16="http://schemas.microsoft.com/office/drawing/2014/main" id="{9CAE953A-B21B-4C2A-A997-F7A73ABE1E30}"/>
              </a:ext>
            </a:extLst>
          </p:cNvPr>
          <p:cNvSpPr/>
          <p:nvPr/>
        </p:nvSpPr>
        <p:spPr>
          <a:xfrm>
            <a:off x="3384461" y="721310"/>
            <a:ext cx="1572276" cy="1528468"/>
          </a:xfrm>
          <a:custGeom>
            <a:avLst/>
            <a:gdLst>
              <a:gd name="connsiteX0" fmla="*/ 1134143 w 1572276"/>
              <a:gd name="connsiteY0" fmla="*/ 0 h 1528468"/>
              <a:gd name="connsiteX1" fmla="*/ 1572276 w 1572276"/>
              <a:gd name="connsiteY1" fmla="*/ 771043 h 1528468"/>
              <a:gd name="connsiteX2" fmla="*/ 1523857 w 1572276"/>
              <a:gd name="connsiteY2" fmla="*/ 795818 h 1528468"/>
              <a:gd name="connsiteX3" fmla="*/ 828553 w 1572276"/>
              <a:gd name="connsiteY3" fmla="*/ 1423797 h 1528468"/>
              <a:gd name="connsiteX4" fmla="*/ 759551 w 1572276"/>
              <a:gd name="connsiteY4" fmla="*/ 1528468 h 1528468"/>
              <a:gd name="connsiteX5" fmla="*/ 0 w 1572276"/>
              <a:gd name="connsiteY5" fmla="*/ 1082908 h 1528468"/>
              <a:gd name="connsiteX6" fmla="*/ 149883 w 1572276"/>
              <a:gd name="connsiteY6" fmla="*/ 862089 h 1528468"/>
              <a:gd name="connsiteX7" fmla="*/ 1022657 w 1572276"/>
              <a:gd name="connsiteY7" fmla="*/ 64384 h 1528468"/>
              <a:gd name="connsiteX8" fmla="*/ 1134143 w 1572276"/>
              <a:gd name="connsiteY8" fmla="*/ 0 h 15284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72276" h="1528468">
                <a:moveTo>
                  <a:pt x="1134143" y="0"/>
                </a:moveTo>
                <a:lnTo>
                  <a:pt x="1572276" y="771043"/>
                </a:lnTo>
                <a:lnTo>
                  <a:pt x="1523857" y="795818"/>
                </a:lnTo>
                <a:cubicBezTo>
                  <a:pt x="1249211" y="955116"/>
                  <a:pt x="1012090" y="1169671"/>
                  <a:pt x="828553" y="1423797"/>
                </a:cubicBezTo>
                <a:lnTo>
                  <a:pt x="759551" y="1528468"/>
                </a:lnTo>
                <a:lnTo>
                  <a:pt x="0" y="1082908"/>
                </a:lnTo>
                <a:lnTo>
                  <a:pt x="149883" y="862089"/>
                </a:lnTo>
                <a:cubicBezTo>
                  <a:pt x="386384" y="544538"/>
                  <a:pt x="682797" y="273214"/>
                  <a:pt x="1022657" y="64384"/>
                </a:cubicBezTo>
                <a:lnTo>
                  <a:pt x="1134143" y="0"/>
                </a:lnTo>
                <a:close/>
              </a:path>
            </a:pathLst>
          </a:cu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67" name="Frihåndsform: figur 66">
            <a:extLst>
              <a:ext uri="{FF2B5EF4-FFF2-40B4-BE49-F238E27FC236}">
                <a16:creationId xmlns:a16="http://schemas.microsoft.com/office/drawing/2014/main" id="{26CF02BE-E217-4BB6-B851-48C7859D7F13}"/>
              </a:ext>
            </a:extLst>
          </p:cNvPr>
          <p:cNvSpPr/>
          <p:nvPr/>
        </p:nvSpPr>
        <p:spPr>
          <a:xfrm>
            <a:off x="7198027" y="740889"/>
            <a:ext cx="1540141" cy="1516574"/>
          </a:xfrm>
          <a:custGeom>
            <a:avLst/>
            <a:gdLst>
              <a:gd name="connsiteX0" fmla="*/ 438228 w 1540141"/>
              <a:gd name="connsiteY0" fmla="*/ 0 h 1516574"/>
              <a:gd name="connsiteX1" fmla="*/ 445696 w 1540141"/>
              <a:gd name="connsiteY1" fmla="*/ 3877 h 1516574"/>
              <a:gd name="connsiteX2" fmla="*/ 1460630 w 1540141"/>
              <a:gd name="connsiteY2" fmla="*/ 945684 h 1516574"/>
              <a:gd name="connsiteX3" fmla="*/ 1540141 w 1540141"/>
              <a:gd name="connsiteY3" fmla="*/ 1070538 h 1516574"/>
              <a:gd name="connsiteX4" fmla="*/ 779783 w 1540141"/>
              <a:gd name="connsiteY4" fmla="*/ 1516574 h 1516574"/>
              <a:gd name="connsiteX5" fmla="*/ 678522 w 1540141"/>
              <a:gd name="connsiteY5" fmla="*/ 1363898 h 1516574"/>
              <a:gd name="connsiteX6" fmla="*/ 67464 w 1540141"/>
              <a:gd name="connsiteY6" fmla="*/ 808831 h 1516574"/>
              <a:gd name="connsiteX7" fmla="*/ 0 w 1540141"/>
              <a:gd name="connsiteY7" fmla="*/ 771207 h 1516574"/>
              <a:gd name="connsiteX8" fmla="*/ 438228 w 1540141"/>
              <a:gd name="connsiteY8" fmla="*/ 0 h 1516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40141" h="1516574">
                <a:moveTo>
                  <a:pt x="438228" y="0"/>
                </a:moveTo>
                <a:lnTo>
                  <a:pt x="445696" y="3877"/>
                </a:lnTo>
                <a:cubicBezTo>
                  <a:pt x="851175" y="239043"/>
                  <a:pt x="1198352" y="561736"/>
                  <a:pt x="1460630" y="945684"/>
                </a:cubicBezTo>
                <a:lnTo>
                  <a:pt x="1540141" y="1070538"/>
                </a:lnTo>
                <a:lnTo>
                  <a:pt x="779783" y="1516574"/>
                </a:lnTo>
                <a:lnTo>
                  <a:pt x="678522" y="1363898"/>
                </a:lnTo>
                <a:cubicBezTo>
                  <a:pt x="512020" y="1144020"/>
                  <a:pt x="304687" y="955435"/>
                  <a:pt x="67464" y="808831"/>
                </a:cubicBezTo>
                <a:lnTo>
                  <a:pt x="0" y="771207"/>
                </a:lnTo>
                <a:lnTo>
                  <a:pt x="438228" y="0"/>
                </a:lnTo>
                <a:close/>
              </a:path>
            </a:pathLst>
          </a:cu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66" name="Frihåndsform: figur 65">
            <a:extLst>
              <a:ext uri="{FF2B5EF4-FFF2-40B4-BE49-F238E27FC236}">
                <a16:creationId xmlns:a16="http://schemas.microsoft.com/office/drawing/2014/main" id="{A4D944CD-9CF4-4BE5-90DE-81D550DA6448}"/>
              </a:ext>
            </a:extLst>
          </p:cNvPr>
          <p:cNvSpPr/>
          <p:nvPr/>
        </p:nvSpPr>
        <p:spPr>
          <a:xfrm>
            <a:off x="6094416" y="1241778"/>
            <a:ext cx="2157762" cy="2364167"/>
          </a:xfrm>
          <a:custGeom>
            <a:avLst/>
            <a:gdLst>
              <a:gd name="connsiteX0" fmla="*/ 0 w 2157762"/>
              <a:gd name="connsiteY0" fmla="*/ 0 h 2138389"/>
              <a:gd name="connsiteX1" fmla="*/ 197193 w 2157762"/>
              <a:gd name="connsiteY1" fmla="*/ 9909 h 2138389"/>
              <a:gd name="connsiteX2" fmla="*/ 2149523 w 2157762"/>
              <a:gd name="connsiteY2" fmla="*/ 1965208 h 2138389"/>
              <a:gd name="connsiteX3" fmla="*/ 2157762 w 2157762"/>
              <a:gd name="connsiteY3" fmla="*/ 2138389 h 2138389"/>
              <a:gd name="connsiteX4" fmla="*/ 1355095 w 2157762"/>
              <a:gd name="connsiteY4" fmla="*/ 2138389 h 2138389"/>
              <a:gd name="connsiteX5" fmla="*/ 1350539 w 2157762"/>
              <a:gd name="connsiteY5" fmla="*/ 2044682 h 2138389"/>
              <a:gd name="connsiteX6" fmla="*/ 115128 w 2157762"/>
              <a:gd name="connsiteY6" fmla="*/ 834039 h 2138389"/>
              <a:gd name="connsiteX7" fmla="*/ 0 w 2157762"/>
              <a:gd name="connsiteY7" fmla="*/ 828379 h 2138389"/>
              <a:gd name="connsiteX8" fmla="*/ 0 w 2157762"/>
              <a:gd name="connsiteY8" fmla="*/ 0 h 2138389"/>
              <a:gd name="connsiteX0" fmla="*/ 0 w 2157762"/>
              <a:gd name="connsiteY0" fmla="*/ 0 h 2138389"/>
              <a:gd name="connsiteX1" fmla="*/ 197193 w 2157762"/>
              <a:gd name="connsiteY1" fmla="*/ 9909 h 2138389"/>
              <a:gd name="connsiteX2" fmla="*/ 2149523 w 2157762"/>
              <a:gd name="connsiteY2" fmla="*/ 1965208 h 2138389"/>
              <a:gd name="connsiteX3" fmla="*/ 2157762 w 2157762"/>
              <a:gd name="connsiteY3" fmla="*/ 2138389 h 2138389"/>
              <a:gd name="connsiteX4" fmla="*/ 1355095 w 2157762"/>
              <a:gd name="connsiteY4" fmla="*/ 2138389 h 2138389"/>
              <a:gd name="connsiteX5" fmla="*/ 1350539 w 2157762"/>
              <a:gd name="connsiteY5" fmla="*/ 2044682 h 2138389"/>
              <a:gd name="connsiteX6" fmla="*/ 115128 w 2157762"/>
              <a:gd name="connsiteY6" fmla="*/ 834039 h 2138389"/>
              <a:gd name="connsiteX7" fmla="*/ 304800 w 2157762"/>
              <a:gd name="connsiteY7" fmla="*/ 388112 h 2138389"/>
              <a:gd name="connsiteX8" fmla="*/ 0 w 2157762"/>
              <a:gd name="connsiteY8" fmla="*/ 0 h 2138389"/>
              <a:gd name="connsiteX0" fmla="*/ 0 w 2157762"/>
              <a:gd name="connsiteY0" fmla="*/ 0 h 2138389"/>
              <a:gd name="connsiteX1" fmla="*/ 197193 w 2157762"/>
              <a:gd name="connsiteY1" fmla="*/ 9909 h 2138389"/>
              <a:gd name="connsiteX2" fmla="*/ 2149523 w 2157762"/>
              <a:gd name="connsiteY2" fmla="*/ 1965208 h 2138389"/>
              <a:gd name="connsiteX3" fmla="*/ 2157762 w 2157762"/>
              <a:gd name="connsiteY3" fmla="*/ 2138389 h 2138389"/>
              <a:gd name="connsiteX4" fmla="*/ 1355095 w 2157762"/>
              <a:gd name="connsiteY4" fmla="*/ 2138389 h 2138389"/>
              <a:gd name="connsiteX5" fmla="*/ 1350539 w 2157762"/>
              <a:gd name="connsiteY5" fmla="*/ 2044682 h 2138389"/>
              <a:gd name="connsiteX6" fmla="*/ 24817 w 2157762"/>
              <a:gd name="connsiteY6" fmla="*/ 800172 h 2138389"/>
              <a:gd name="connsiteX7" fmla="*/ 304800 w 2157762"/>
              <a:gd name="connsiteY7" fmla="*/ 388112 h 2138389"/>
              <a:gd name="connsiteX8" fmla="*/ 0 w 2157762"/>
              <a:gd name="connsiteY8" fmla="*/ 0 h 2138389"/>
              <a:gd name="connsiteX0" fmla="*/ 0 w 2157762"/>
              <a:gd name="connsiteY0" fmla="*/ 0 h 2364167"/>
              <a:gd name="connsiteX1" fmla="*/ 197193 w 2157762"/>
              <a:gd name="connsiteY1" fmla="*/ 9909 h 2364167"/>
              <a:gd name="connsiteX2" fmla="*/ 2149523 w 2157762"/>
              <a:gd name="connsiteY2" fmla="*/ 1965208 h 2364167"/>
              <a:gd name="connsiteX3" fmla="*/ 2157762 w 2157762"/>
              <a:gd name="connsiteY3" fmla="*/ 2138389 h 2364167"/>
              <a:gd name="connsiteX4" fmla="*/ 1750206 w 2157762"/>
              <a:gd name="connsiteY4" fmla="*/ 2364167 h 2364167"/>
              <a:gd name="connsiteX5" fmla="*/ 1350539 w 2157762"/>
              <a:gd name="connsiteY5" fmla="*/ 2044682 h 2364167"/>
              <a:gd name="connsiteX6" fmla="*/ 24817 w 2157762"/>
              <a:gd name="connsiteY6" fmla="*/ 800172 h 2364167"/>
              <a:gd name="connsiteX7" fmla="*/ 304800 w 2157762"/>
              <a:gd name="connsiteY7" fmla="*/ 388112 h 2364167"/>
              <a:gd name="connsiteX8" fmla="*/ 0 w 2157762"/>
              <a:gd name="connsiteY8" fmla="*/ 0 h 2364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57762" h="2364167">
                <a:moveTo>
                  <a:pt x="0" y="0"/>
                </a:moveTo>
                <a:lnTo>
                  <a:pt x="197193" y="9909"/>
                </a:lnTo>
                <a:cubicBezTo>
                  <a:pt x="1230479" y="114340"/>
                  <a:pt x="2050995" y="935028"/>
                  <a:pt x="2149523" y="1965208"/>
                </a:cubicBezTo>
                <a:lnTo>
                  <a:pt x="2157762" y="2138389"/>
                </a:lnTo>
                <a:lnTo>
                  <a:pt x="1750206" y="2364167"/>
                </a:lnTo>
                <a:lnTo>
                  <a:pt x="1350539" y="2044682"/>
                </a:lnTo>
                <a:cubicBezTo>
                  <a:pt x="1288192" y="1406836"/>
                  <a:pt x="678668" y="864831"/>
                  <a:pt x="24817" y="800172"/>
                </a:cubicBezTo>
                <a:lnTo>
                  <a:pt x="304800" y="38811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65" name="Frihåndsform: figur 64">
            <a:extLst>
              <a:ext uri="{FF2B5EF4-FFF2-40B4-BE49-F238E27FC236}">
                <a16:creationId xmlns:a16="http://schemas.microsoft.com/office/drawing/2014/main" id="{365310DB-CD38-4360-A6FD-077D5521FCF2}"/>
              </a:ext>
            </a:extLst>
          </p:cNvPr>
          <p:cNvSpPr/>
          <p:nvPr/>
        </p:nvSpPr>
        <p:spPr>
          <a:xfrm>
            <a:off x="3884082" y="1242417"/>
            <a:ext cx="2457635" cy="2156757"/>
          </a:xfrm>
          <a:custGeom>
            <a:avLst/>
            <a:gdLst>
              <a:gd name="connsiteX0" fmla="*/ 2141546 w 2141546"/>
              <a:gd name="connsiteY0" fmla="*/ 0 h 2137575"/>
              <a:gd name="connsiteX1" fmla="*/ 2141546 w 2141546"/>
              <a:gd name="connsiteY1" fmla="*/ 828361 h 2137575"/>
              <a:gd name="connsiteX2" fmla="*/ 2042633 w 2141546"/>
              <a:gd name="connsiteY2" fmla="*/ 833225 h 2137575"/>
              <a:gd name="connsiteX3" fmla="*/ 807221 w 2141546"/>
              <a:gd name="connsiteY3" fmla="*/ 2043868 h 2137575"/>
              <a:gd name="connsiteX4" fmla="*/ 802665 w 2141546"/>
              <a:gd name="connsiteY4" fmla="*/ 2137575 h 2137575"/>
              <a:gd name="connsiteX5" fmla="*/ 0 w 2141546"/>
              <a:gd name="connsiteY5" fmla="*/ 2137575 h 2137575"/>
              <a:gd name="connsiteX6" fmla="*/ 8239 w 2141546"/>
              <a:gd name="connsiteY6" fmla="*/ 1964394 h 2137575"/>
              <a:gd name="connsiteX7" fmla="*/ 1960569 w 2141546"/>
              <a:gd name="connsiteY7" fmla="*/ 9095 h 2137575"/>
              <a:gd name="connsiteX8" fmla="*/ 2141546 w 2141546"/>
              <a:gd name="connsiteY8" fmla="*/ 0 h 2137575"/>
              <a:gd name="connsiteX0" fmla="*/ 2141546 w 2457635"/>
              <a:gd name="connsiteY0" fmla="*/ 0 h 2137575"/>
              <a:gd name="connsiteX1" fmla="*/ 2457635 w 2457635"/>
              <a:gd name="connsiteY1" fmla="*/ 433250 h 2137575"/>
              <a:gd name="connsiteX2" fmla="*/ 2042633 w 2457635"/>
              <a:gd name="connsiteY2" fmla="*/ 833225 h 2137575"/>
              <a:gd name="connsiteX3" fmla="*/ 807221 w 2457635"/>
              <a:gd name="connsiteY3" fmla="*/ 2043868 h 2137575"/>
              <a:gd name="connsiteX4" fmla="*/ 802665 w 2457635"/>
              <a:gd name="connsiteY4" fmla="*/ 2137575 h 2137575"/>
              <a:gd name="connsiteX5" fmla="*/ 0 w 2457635"/>
              <a:gd name="connsiteY5" fmla="*/ 2137575 h 2137575"/>
              <a:gd name="connsiteX6" fmla="*/ 8239 w 2457635"/>
              <a:gd name="connsiteY6" fmla="*/ 1964394 h 2137575"/>
              <a:gd name="connsiteX7" fmla="*/ 1960569 w 2457635"/>
              <a:gd name="connsiteY7" fmla="*/ 9095 h 2137575"/>
              <a:gd name="connsiteX8" fmla="*/ 2141546 w 2457635"/>
              <a:gd name="connsiteY8" fmla="*/ 0 h 2137575"/>
              <a:gd name="connsiteX0" fmla="*/ 2141546 w 2457635"/>
              <a:gd name="connsiteY0" fmla="*/ 0 h 2137575"/>
              <a:gd name="connsiteX1" fmla="*/ 2457635 w 2457635"/>
              <a:gd name="connsiteY1" fmla="*/ 433250 h 2137575"/>
              <a:gd name="connsiteX2" fmla="*/ 2042633 w 2457635"/>
              <a:gd name="connsiteY2" fmla="*/ 833225 h 2137575"/>
              <a:gd name="connsiteX3" fmla="*/ 807221 w 2457635"/>
              <a:gd name="connsiteY3" fmla="*/ 2043868 h 2137575"/>
              <a:gd name="connsiteX4" fmla="*/ 407554 w 2457635"/>
              <a:gd name="connsiteY4" fmla="*/ 1877930 h 2137575"/>
              <a:gd name="connsiteX5" fmla="*/ 0 w 2457635"/>
              <a:gd name="connsiteY5" fmla="*/ 2137575 h 2137575"/>
              <a:gd name="connsiteX6" fmla="*/ 8239 w 2457635"/>
              <a:gd name="connsiteY6" fmla="*/ 1964394 h 2137575"/>
              <a:gd name="connsiteX7" fmla="*/ 1960569 w 2457635"/>
              <a:gd name="connsiteY7" fmla="*/ 9095 h 2137575"/>
              <a:gd name="connsiteX8" fmla="*/ 2141546 w 2457635"/>
              <a:gd name="connsiteY8" fmla="*/ 0 h 2137575"/>
              <a:gd name="connsiteX0" fmla="*/ 2141546 w 2457635"/>
              <a:gd name="connsiteY0" fmla="*/ 0 h 2156757"/>
              <a:gd name="connsiteX1" fmla="*/ 2457635 w 2457635"/>
              <a:gd name="connsiteY1" fmla="*/ 433250 h 2156757"/>
              <a:gd name="connsiteX2" fmla="*/ 2042633 w 2457635"/>
              <a:gd name="connsiteY2" fmla="*/ 833225 h 2156757"/>
              <a:gd name="connsiteX3" fmla="*/ 807221 w 2457635"/>
              <a:gd name="connsiteY3" fmla="*/ 2156757 h 2156757"/>
              <a:gd name="connsiteX4" fmla="*/ 407554 w 2457635"/>
              <a:gd name="connsiteY4" fmla="*/ 1877930 h 2156757"/>
              <a:gd name="connsiteX5" fmla="*/ 0 w 2457635"/>
              <a:gd name="connsiteY5" fmla="*/ 2137575 h 2156757"/>
              <a:gd name="connsiteX6" fmla="*/ 8239 w 2457635"/>
              <a:gd name="connsiteY6" fmla="*/ 1964394 h 2156757"/>
              <a:gd name="connsiteX7" fmla="*/ 1960569 w 2457635"/>
              <a:gd name="connsiteY7" fmla="*/ 9095 h 2156757"/>
              <a:gd name="connsiteX8" fmla="*/ 2141546 w 2457635"/>
              <a:gd name="connsiteY8" fmla="*/ 0 h 2156757"/>
              <a:gd name="connsiteX0" fmla="*/ 2141546 w 2457635"/>
              <a:gd name="connsiteY0" fmla="*/ 0 h 2156757"/>
              <a:gd name="connsiteX1" fmla="*/ 2457635 w 2457635"/>
              <a:gd name="connsiteY1" fmla="*/ 433250 h 2156757"/>
              <a:gd name="connsiteX2" fmla="*/ 2099077 w 2457635"/>
              <a:gd name="connsiteY2" fmla="*/ 833225 h 2156757"/>
              <a:gd name="connsiteX3" fmla="*/ 807221 w 2457635"/>
              <a:gd name="connsiteY3" fmla="*/ 2156757 h 2156757"/>
              <a:gd name="connsiteX4" fmla="*/ 407554 w 2457635"/>
              <a:gd name="connsiteY4" fmla="*/ 1877930 h 2156757"/>
              <a:gd name="connsiteX5" fmla="*/ 0 w 2457635"/>
              <a:gd name="connsiteY5" fmla="*/ 2137575 h 2156757"/>
              <a:gd name="connsiteX6" fmla="*/ 8239 w 2457635"/>
              <a:gd name="connsiteY6" fmla="*/ 1964394 h 2156757"/>
              <a:gd name="connsiteX7" fmla="*/ 1960569 w 2457635"/>
              <a:gd name="connsiteY7" fmla="*/ 9095 h 2156757"/>
              <a:gd name="connsiteX8" fmla="*/ 2141546 w 2457635"/>
              <a:gd name="connsiteY8" fmla="*/ 0 h 21567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57635" h="2156757">
                <a:moveTo>
                  <a:pt x="2141546" y="0"/>
                </a:moveTo>
                <a:lnTo>
                  <a:pt x="2457635" y="433250"/>
                </a:lnTo>
                <a:cubicBezTo>
                  <a:pt x="2424664" y="434871"/>
                  <a:pt x="2132048" y="831604"/>
                  <a:pt x="2099077" y="833225"/>
                </a:cubicBezTo>
                <a:cubicBezTo>
                  <a:pt x="1445226" y="897884"/>
                  <a:pt x="869569" y="1518911"/>
                  <a:pt x="807221" y="2156757"/>
                </a:cubicBezTo>
                <a:lnTo>
                  <a:pt x="407554" y="1877930"/>
                </a:lnTo>
                <a:lnTo>
                  <a:pt x="0" y="2137575"/>
                </a:lnTo>
                <a:lnTo>
                  <a:pt x="8239" y="1964394"/>
                </a:lnTo>
                <a:cubicBezTo>
                  <a:pt x="106768" y="934214"/>
                  <a:pt x="927285" y="113526"/>
                  <a:pt x="1960569" y="9095"/>
                </a:cubicBezTo>
                <a:lnTo>
                  <a:pt x="2141546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64" name="Frihåndsform: figur 63">
            <a:extLst>
              <a:ext uri="{FF2B5EF4-FFF2-40B4-BE49-F238E27FC236}">
                <a16:creationId xmlns:a16="http://schemas.microsoft.com/office/drawing/2014/main" id="{72E0DA32-60E8-4A6D-8274-C80060D0737F}"/>
              </a:ext>
            </a:extLst>
          </p:cNvPr>
          <p:cNvSpPr/>
          <p:nvPr/>
        </p:nvSpPr>
        <p:spPr>
          <a:xfrm>
            <a:off x="2928441" y="1867181"/>
            <a:ext cx="1176437" cy="1511979"/>
          </a:xfrm>
          <a:custGeom>
            <a:avLst/>
            <a:gdLst>
              <a:gd name="connsiteX0" fmla="*/ 420468 w 1176437"/>
              <a:gd name="connsiteY0" fmla="*/ 0 h 1511979"/>
              <a:gd name="connsiteX1" fmla="*/ 1176437 w 1176437"/>
              <a:gd name="connsiteY1" fmla="*/ 443460 h 1511979"/>
              <a:gd name="connsiteX2" fmla="*/ 1091078 w 1176437"/>
              <a:gd name="connsiteY2" fmla="*/ 600868 h 1511979"/>
              <a:gd name="connsiteX3" fmla="*/ 883070 w 1176437"/>
              <a:gd name="connsiteY3" fmla="*/ 1336625 h 1511979"/>
              <a:gd name="connsiteX4" fmla="*/ 874570 w 1176437"/>
              <a:gd name="connsiteY4" fmla="*/ 1511979 h 1511979"/>
              <a:gd name="connsiteX5" fmla="*/ 0 w 1176437"/>
              <a:gd name="connsiteY5" fmla="*/ 1511979 h 1511979"/>
              <a:gd name="connsiteX6" fmla="*/ 13390 w 1176437"/>
              <a:gd name="connsiteY6" fmla="*/ 1241606 h 1511979"/>
              <a:gd name="connsiteX7" fmla="*/ 320693 w 1176437"/>
              <a:gd name="connsiteY7" fmla="*/ 179146 h 1511979"/>
              <a:gd name="connsiteX8" fmla="*/ 420468 w 1176437"/>
              <a:gd name="connsiteY8" fmla="*/ 0 h 1511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6437" h="1511979">
                <a:moveTo>
                  <a:pt x="420468" y="0"/>
                </a:moveTo>
                <a:lnTo>
                  <a:pt x="1176437" y="443460"/>
                </a:lnTo>
                <a:lnTo>
                  <a:pt x="1091078" y="600868"/>
                </a:lnTo>
                <a:cubicBezTo>
                  <a:pt x="980598" y="827487"/>
                  <a:pt x="908521" y="1075417"/>
                  <a:pt x="883070" y="1336625"/>
                </a:cubicBezTo>
                <a:lnTo>
                  <a:pt x="874570" y="1511979"/>
                </a:lnTo>
                <a:lnTo>
                  <a:pt x="0" y="1511979"/>
                </a:lnTo>
                <a:lnTo>
                  <a:pt x="13390" y="1241606"/>
                </a:lnTo>
                <a:cubicBezTo>
                  <a:pt x="51062" y="863311"/>
                  <a:pt x="157691" y="505014"/>
                  <a:pt x="320693" y="179146"/>
                </a:cubicBezTo>
                <a:lnTo>
                  <a:pt x="420468" y="0"/>
                </a:lnTo>
                <a:close/>
              </a:path>
            </a:pathLst>
          </a:cu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63" name="Frihåndsform: figur 62">
            <a:extLst>
              <a:ext uri="{FF2B5EF4-FFF2-40B4-BE49-F238E27FC236}">
                <a16:creationId xmlns:a16="http://schemas.microsoft.com/office/drawing/2014/main" id="{58D778F2-D75E-4411-B503-5BF7ECF00F72}"/>
              </a:ext>
            </a:extLst>
          </p:cNvPr>
          <p:cNvSpPr/>
          <p:nvPr/>
        </p:nvSpPr>
        <p:spPr>
          <a:xfrm>
            <a:off x="8014512" y="1880810"/>
            <a:ext cx="1173830" cy="1506024"/>
          </a:xfrm>
          <a:custGeom>
            <a:avLst/>
            <a:gdLst>
              <a:gd name="connsiteX0" fmla="*/ 758030 w 1173830"/>
              <a:gd name="connsiteY0" fmla="*/ 0 h 1506024"/>
              <a:gd name="connsiteX1" fmla="*/ 844224 w 1173830"/>
              <a:gd name="connsiteY1" fmla="*/ 156924 h 1506024"/>
              <a:gd name="connsiteX2" fmla="*/ 1169382 w 1173830"/>
              <a:gd name="connsiteY2" fmla="*/ 1356895 h 1506024"/>
              <a:gd name="connsiteX3" fmla="*/ 1173830 w 1173830"/>
              <a:gd name="connsiteY3" fmla="*/ 1506024 h 1506024"/>
              <a:gd name="connsiteX4" fmla="*/ 299092 w 1173830"/>
              <a:gd name="connsiteY4" fmla="*/ 1506024 h 1506024"/>
              <a:gd name="connsiteX5" fmla="*/ 295430 w 1173830"/>
              <a:gd name="connsiteY5" fmla="*/ 1396244 h 1506024"/>
              <a:gd name="connsiteX6" fmla="*/ 11204 w 1173830"/>
              <a:gd name="connsiteY6" fmla="*/ 461562 h 1506024"/>
              <a:gd name="connsiteX7" fmla="*/ 0 w 1173830"/>
              <a:gd name="connsiteY7" fmla="*/ 444669 h 1506024"/>
              <a:gd name="connsiteX8" fmla="*/ 758030 w 1173830"/>
              <a:gd name="connsiteY8" fmla="*/ 0 h 1506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3830" h="1506024">
                <a:moveTo>
                  <a:pt x="758030" y="0"/>
                </a:moveTo>
                <a:lnTo>
                  <a:pt x="844224" y="156924"/>
                </a:lnTo>
                <a:cubicBezTo>
                  <a:pt x="1029368" y="521630"/>
                  <a:pt x="1143694" y="927487"/>
                  <a:pt x="1169382" y="1356895"/>
                </a:cubicBezTo>
                <a:lnTo>
                  <a:pt x="1173830" y="1506024"/>
                </a:lnTo>
                <a:lnTo>
                  <a:pt x="299092" y="1506024"/>
                </a:lnTo>
                <a:lnTo>
                  <a:pt x="295430" y="1396244"/>
                </a:lnTo>
                <a:cubicBezTo>
                  <a:pt x="272813" y="1058257"/>
                  <a:pt x="172280" y="741039"/>
                  <a:pt x="11204" y="461562"/>
                </a:cubicBezTo>
                <a:lnTo>
                  <a:pt x="0" y="444669"/>
                </a:lnTo>
                <a:lnTo>
                  <a:pt x="758030" y="0"/>
                </a:lnTo>
                <a:close/>
              </a:path>
            </a:pathLst>
          </a:cu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62" name="Frihåndsform: figur 61">
            <a:extLst>
              <a:ext uri="{FF2B5EF4-FFF2-40B4-BE49-F238E27FC236}">
                <a16:creationId xmlns:a16="http://schemas.microsoft.com/office/drawing/2014/main" id="{4A1D9486-71F0-4CE8-B505-A8CC2E312CDF}"/>
              </a:ext>
            </a:extLst>
          </p:cNvPr>
          <p:cNvSpPr/>
          <p:nvPr/>
        </p:nvSpPr>
        <p:spPr>
          <a:xfrm>
            <a:off x="3884082" y="3191521"/>
            <a:ext cx="2166810" cy="2397217"/>
          </a:xfrm>
          <a:custGeom>
            <a:avLst/>
            <a:gdLst>
              <a:gd name="connsiteX0" fmla="*/ 0 w 2141546"/>
              <a:gd name="connsiteY0" fmla="*/ 0 h 2137573"/>
              <a:gd name="connsiteX1" fmla="*/ 802665 w 2141546"/>
              <a:gd name="connsiteY1" fmla="*/ 0 h 2137573"/>
              <a:gd name="connsiteX2" fmla="*/ 807221 w 2141546"/>
              <a:gd name="connsiteY2" fmla="*/ 93706 h 2137573"/>
              <a:gd name="connsiteX3" fmla="*/ 2042633 w 2141546"/>
              <a:gd name="connsiteY3" fmla="*/ 1304348 h 2137573"/>
              <a:gd name="connsiteX4" fmla="*/ 2141546 w 2141546"/>
              <a:gd name="connsiteY4" fmla="*/ 1309212 h 2137573"/>
              <a:gd name="connsiteX5" fmla="*/ 2141546 w 2141546"/>
              <a:gd name="connsiteY5" fmla="*/ 2137573 h 2137573"/>
              <a:gd name="connsiteX6" fmla="*/ 1960569 w 2141546"/>
              <a:gd name="connsiteY6" fmla="*/ 2128478 h 2137573"/>
              <a:gd name="connsiteX7" fmla="*/ 8239 w 2141546"/>
              <a:gd name="connsiteY7" fmla="*/ 173179 h 2137573"/>
              <a:gd name="connsiteX8" fmla="*/ 0 w 2141546"/>
              <a:gd name="connsiteY8" fmla="*/ 0 h 2137573"/>
              <a:gd name="connsiteX0" fmla="*/ 0 w 2141546"/>
              <a:gd name="connsiteY0" fmla="*/ 0 h 2137573"/>
              <a:gd name="connsiteX1" fmla="*/ 802665 w 2141546"/>
              <a:gd name="connsiteY1" fmla="*/ 0 h 2137573"/>
              <a:gd name="connsiteX2" fmla="*/ 807221 w 2141546"/>
              <a:gd name="connsiteY2" fmla="*/ 93706 h 2137573"/>
              <a:gd name="connsiteX3" fmla="*/ 2042633 w 2141546"/>
              <a:gd name="connsiteY3" fmla="*/ 1304348 h 2137573"/>
              <a:gd name="connsiteX4" fmla="*/ 1949634 w 2141546"/>
              <a:gd name="connsiteY4" fmla="*/ 1738190 h 2137573"/>
              <a:gd name="connsiteX5" fmla="*/ 2141546 w 2141546"/>
              <a:gd name="connsiteY5" fmla="*/ 2137573 h 2137573"/>
              <a:gd name="connsiteX6" fmla="*/ 1960569 w 2141546"/>
              <a:gd name="connsiteY6" fmla="*/ 2128478 h 2137573"/>
              <a:gd name="connsiteX7" fmla="*/ 8239 w 2141546"/>
              <a:gd name="connsiteY7" fmla="*/ 173179 h 2137573"/>
              <a:gd name="connsiteX8" fmla="*/ 0 w 2141546"/>
              <a:gd name="connsiteY8" fmla="*/ 0 h 2137573"/>
              <a:gd name="connsiteX0" fmla="*/ 0 w 2166810"/>
              <a:gd name="connsiteY0" fmla="*/ 0 h 2137573"/>
              <a:gd name="connsiteX1" fmla="*/ 802665 w 2166810"/>
              <a:gd name="connsiteY1" fmla="*/ 0 h 2137573"/>
              <a:gd name="connsiteX2" fmla="*/ 807221 w 2166810"/>
              <a:gd name="connsiteY2" fmla="*/ 93706 h 2137573"/>
              <a:gd name="connsiteX3" fmla="*/ 2166810 w 2166810"/>
              <a:gd name="connsiteY3" fmla="*/ 1360793 h 2137573"/>
              <a:gd name="connsiteX4" fmla="*/ 1949634 w 2166810"/>
              <a:gd name="connsiteY4" fmla="*/ 1738190 h 2137573"/>
              <a:gd name="connsiteX5" fmla="*/ 2141546 w 2166810"/>
              <a:gd name="connsiteY5" fmla="*/ 2137573 h 2137573"/>
              <a:gd name="connsiteX6" fmla="*/ 1960569 w 2166810"/>
              <a:gd name="connsiteY6" fmla="*/ 2128478 h 2137573"/>
              <a:gd name="connsiteX7" fmla="*/ 8239 w 2166810"/>
              <a:gd name="connsiteY7" fmla="*/ 173179 h 2137573"/>
              <a:gd name="connsiteX8" fmla="*/ 0 w 2166810"/>
              <a:gd name="connsiteY8" fmla="*/ 0 h 2137573"/>
              <a:gd name="connsiteX0" fmla="*/ 0 w 2166810"/>
              <a:gd name="connsiteY0" fmla="*/ 259644 h 2397217"/>
              <a:gd name="connsiteX1" fmla="*/ 418843 w 2166810"/>
              <a:gd name="connsiteY1" fmla="*/ 0 h 2397217"/>
              <a:gd name="connsiteX2" fmla="*/ 807221 w 2166810"/>
              <a:gd name="connsiteY2" fmla="*/ 353350 h 2397217"/>
              <a:gd name="connsiteX3" fmla="*/ 2166810 w 2166810"/>
              <a:gd name="connsiteY3" fmla="*/ 1620437 h 2397217"/>
              <a:gd name="connsiteX4" fmla="*/ 1949634 w 2166810"/>
              <a:gd name="connsiteY4" fmla="*/ 1997834 h 2397217"/>
              <a:gd name="connsiteX5" fmla="*/ 2141546 w 2166810"/>
              <a:gd name="connsiteY5" fmla="*/ 2397217 h 2397217"/>
              <a:gd name="connsiteX6" fmla="*/ 1960569 w 2166810"/>
              <a:gd name="connsiteY6" fmla="*/ 2388122 h 2397217"/>
              <a:gd name="connsiteX7" fmla="*/ 8239 w 2166810"/>
              <a:gd name="connsiteY7" fmla="*/ 432823 h 2397217"/>
              <a:gd name="connsiteX8" fmla="*/ 0 w 2166810"/>
              <a:gd name="connsiteY8" fmla="*/ 259644 h 2397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66810" h="2397217">
                <a:moveTo>
                  <a:pt x="0" y="259644"/>
                </a:moveTo>
                <a:lnTo>
                  <a:pt x="418843" y="0"/>
                </a:lnTo>
                <a:lnTo>
                  <a:pt x="807221" y="353350"/>
                </a:lnTo>
                <a:cubicBezTo>
                  <a:pt x="869569" y="991196"/>
                  <a:pt x="1512959" y="1555778"/>
                  <a:pt x="2166810" y="1620437"/>
                </a:cubicBezTo>
                <a:lnTo>
                  <a:pt x="1949634" y="1997834"/>
                </a:lnTo>
                <a:lnTo>
                  <a:pt x="2141546" y="2397217"/>
                </a:lnTo>
                <a:lnTo>
                  <a:pt x="1960569" y="2388122"/>
                </a:lnTo>
                <a:cubicBezTo>
                  <a:pt x="927285" y="2283692"/>
                  <a:pt x="106768" y="1463004"/>
                  <a:pt x="8239" y="432823"/>
                </a:cubicBezTo>
                <a:lnTo>
                  <a:pt x="0" y="259644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61" name="Frihåndsform: figur 60">
            <a:extLst>
              <a:ext uri="{FF2B5EF4-FFF2-40B4-BE49-F238E27FC236}">
                <a16:creationId xmlns:a16="http://schemas.microsoft.com/office/drawing/2014/main" id="{2D0947B5-889B-4E7F-BCF3-187567C9F2EE}"/>
              </a:ext>
            </a:extLst>
          </p:cNvPr>
          <p:cNvSpPr/>
          <p:nvPr/>
        </p:nvSpPr>
        <p:spPr>
          <a:xfrm>
            <a:off x="5958948" y="3451165"/>
            <a:ext cx="2285004" cy="2138388"/>
          </a:xfrm>
          <a:custGeom>
            <a:avLst/>
            <a:gdLst>
              <a:gd name="connsiteX0" fmla="*/ 1355095 w 2157762"/>
              <a:gd name="connsiteY0" fmla="*/ 0 h 2138388"/>
              <a:gd name="connsiteX1" fmla="*/ 2157762 w 2157762"/>
              <a:gd name="connsiteY1" fmla="*/ 0 h 2138388"/>
              <a:gd name="connsiteX2" fmla="*/ 2149523 w 2157762"/>
              <a:gd name="connsiteY2" fmla="*/ 173179 h 2138388"/>
              <a:gd name="connsiteX3" fmla="*/ 197193 w 2157762"/>
              <a:gd name="connsiteY3" fmla="*/ 2128478 h 2138388"/>
              <a:gd name="connsiteX4" fmla="*/ 0 w 2157762"/>
              <a:gd name="connsiteY4" fmla="*/ 2138388 h 2138388"/>
              <a:gd name="connsiteX5" fmla="*/ 0 w 2157762"/>
              <a:gd name="connsiteY5" fmla="*/ 1310010 h 2138388"/>
              <a:gd name="connsiteX6" fmla="*/ 115128 w 2157762"/>
              <a:gd name="connsiteY6" fmla="*/ 1304348 h 2138388"/>
              <a:gd name="connsiteX7" fmla="*/ 1350539 w 2157762"/>
              <a:gd name="connsiteY7" fmla="*/ 93706 h 2138388"/>
              <a:gd name="connsiteX8" fmla="*/ 1355095 w 2157762"/>
              <a:gd name="connsiteY8" fmla="*/ 0 h 2138388"/>
              <a:gd name="connsiteX0" fmla="*/ 1355095 w 2149537"/>
              <a:gd name="connsiteY0" fmla="*/ 0 h 2138388"/>
              <a:gd name="connsiteX1" fmla="*/ 1762651 w 2149537"/>
              <a:gd name="connsiteY1" fmla="*/ 180622 h 2138388"/>
              <a:gd name="connsiteX2" fmla="*/ 2149523 w 2149537"/>
              <a:gd name="connsiteY2" fmla="*/ 173179 h 2138388"/>
              <a:gd name="connsiteX3" fmla="*/ 197193 w 2149537"/>
              <a:gd name="connsiteY3" fmla="*/ 2128478 h 2138388"/>
              <a:gd name="connsiteX4" fmla="*/ 0 w 2149537"/>
              <a:gd name="connsiteY4" fmla="*/ 2138388 h 2138388"/>
              <a:gd name="connsiteX5" fmla="*/ 0 w 2149537"/>
              <a:gd name="connsiteY5" fmla="*/ 1310010 h 2138388"/>
              <a:gd name="connsiteX6" fmla="*/ 115128 w 2149537"/>
              <a:gd name="connsiteY6" fmla="*/ 1304348 h 2138388"/>
              <a:gd name="connsiteX7" fmla="*/ 1350539 w 2149537"/>
              <a:gd name="connsiteY7" fmla="*/ 93706 h 2138388"/>
              <a:gd name="connsiteX8" fmla="*/ 1355095 w 2149537"/>
              <a:gd name="connsiteY8" fmla="*/ 0 h 2138388"/>
              <a:gd name="connsiteX0" fmla="*/ 1355095 w 2149537"/>
              <a:gd name="connsiteY0" fmla="*/ 0 h 2138388"/>
              <a:gd name="connsiteX1" fmla="*/ 1762651 w 2149537"/>
              <a:gd name="connsiteY1" fmla="*/ 180622 h 2138388"/>
              <a:gd name="connsiteX2" fmla="*/ 2149523 w 2149537"/>
              <a:gd name="connsiteY2" fmla="*/ 60290 h 2138388"/>
              <a:gd name="connsiteX3" fmla="*/ 197193 w 2149537"/>
              <a:gd name="connsiteY3" fmla="*/ 2128478 h 2138388"/>
              <a:gd name="connsiteX4" fmla="*/ 0 w 2149537"/>
              <a:gd name="connsiteY4" fmla="*/ 2138388 h 2138388"/>
              <a:gd name="connsiteX5" fmla="*/ 0 w 2149537"/>
              <a:gd name="connsiteY5" fmla="*/ 1310010 h 2138388"/>
              <a:gd name="connsiteX6" fmla="*/ 115128 w 2149537"/>
              <a:gd name="connsiteY6" fmla="*/ 1304348 h 2138388"/>
              <a:gd name="connsiteX7" fmla="*/ 1350539 w 2149537"/>
              <a:gd name="connsiteY7" fmla="*/ 93706 h 2138388"/>
              <a:gd name="connsiteX8" fmla="*/ 1355095 w 2149537"/>
              <a:gd name="connsiteY8" fmla="*/ 0 h 2138388"/>
              <a:gd name="connsiteX0" fmla="*/ 1490562 w 2285004"/>
              <a:gd name="connsiteY0" fmla="*/ 0 h 2138388"/>
              <a:gd name="connsiteX1" fmla="*/ 1898118 w 2285004"/>
              <a:gd name="connsiteY1" fmla="*/ 180622 h 2138388"/>
              <a:gd name="connsiteX2" fmla="*/ 2284990 w 2285004"/>
              <a:gd name="connsiteY2" fmla="*/ 60290 h 2138388"/>
              <a:gd name="connsiteX3" fmla="*/ 332660 w 2285004"/>
              <a:gd name="connsiteY3" fmla="*/ 2128478 h 2138388"/>
              <a:gd name="connsiteX4" fmla="*/ 135467 w 2285004"/>
              <a:gd name="connsiteY4" fmla="*/ 2138388 h 2138388"/>
              <a:gd name="connsiteX5" fmla="*/ 0 w 2285004"/>
              <a:gd name="connsiteY5" fmla="*/ 1671255 h 2138388"/>
              <a:gd name="connsiteX6" fmla="*/ 250595 w 2285004"/>
              <a:gd name="connsiteY6" fmla="*/ 1304348 h 2138388"/>
              <a:gd name="connsiteX7" fmla="*/ 1486006 w 2285004"/>
              <a:gd name="connsiteY7" fmla="*/ 93706 h 2138388"/>
              <a:gd name="connsiteX8" fmla="*/ 1490562 w 2285004"/>
              <a:gd name="connsiteY8" fmla="*/ 0 h 2138388"/>
              <a:gd name="connsiteX0" fmla="*/ 1490562 w 2285004"/>
              <a:gd name="connsiteY0" fmla="*/ 0 h 2138388"/>
              <a:gd name="connsiteX1" fmla="*/ 1898118 w 2285004"/>
              <a:gd name="connsiteY1" fmla="*/ 180622 h 2138388"/>
              <a:gd name="connsiteX2" fmla="*/ 2284990 w 2285004"/>
              <a:gd name="connsiteY2" fmla="*/ 60290 h 2138388"/>
              <a:gd name="connsiteX3" fmla="*/ 332660 w 2285004"/>
              <a:gd name="connsiteY3" fmla="*/ 2128478 h 2138388"/>
              <a:gd name="connsiteX4" fmla="*/ 135467 w 2285004"/>
              <a:gd name="connsiteY4" fmla="*/ 2138388 h 2138388"/>
              <a:gd name="connsiteX5" fmla="*/ 0 w 2285004"/>
              <a:gd name="connsiteY5" fmla="*/ 1671255 h 2138388"/>
              <a:gd name="connsiteX6" fmla="*/ 137706 w 2285004"/>
              <a:gd name="connsiteY6" fmla="*/ 1360793 h 2138388"/>
              <a:gd name="connsiteX7" fmla="*/ 1486006 w 2285004"/>
              <a:gd name="connsiteY7" fmla="*/ 93706 h 2138388"/>
              <a:gd name="connsiteX8" fmla="*/ 1490562 w 2285004"/>
              <a:gd name="connsiteY8" fmla="*/ 0 h 2138388"/>
              <a:gd name="connsiteX0" fmla="*/ 1490562 w 2285004"/>
              <a:gd name="connsiteY0" fmla="*/ 0 h 2138388"/>
              <a:gd name="connsiteX1" fmla="*/ 1898118 w 2285004"/>
              <a:gd name="connsiteY1" fmla="*/ 180622 h 2138388"/>
              <a:gd name="connsiteX2" fmla="*/ 2284990 w 2285004"/>
              <a:gd name="connsiteY2" fmla="*/ 60290 h 2138388"/>
              <a:gd name="connsiteX3" fmla="*/ 332660 w 2285004"/>
              <a:gd name="connsiteY3" fmla="*/ 2128478 h 2138388"/>
              <a:gd name="connsiteX4" fmla="*/ 135467 w 2285004"/>
              <a:gd name="connsiteY4" fmla="*/ 2138388 h 2138388"/>
              <a:gd name="connsiteX5" fmla="*/ 0 w 2285004"/>
              <a:gd name="connsiteY5" fmla="*/ 1671255 h 2138388"/>
              <a:gd name="connsiteX6" fmla="*/ 205439 w 2285004"/>
              <a:gd name="connsiteY6" fmla="*/ 1326926 h 2138388"/>
              <a:gd name="connsiteX7" fmla="*/ 1486006 w 2285004"/>
              <a:gd name="connsiteY7" fmla="*/ 93706 h 2138388"/>
              <a:gd name="connsiteX8" fmla="*/ 1490562 w 2285004"/>
              <a:gd name="connsiteY8" fmla="*/ 0 h 2138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85004" h="2138388">
                <a:moveTo>
                  <a:pt x="1490562" y="0"/>
                </a:moveTo>
                <a:lnTo>
                  <a:pt x="1898118" y="180622"/>
                </a:lnTo>
                <a:cubicBezTo>
                  <a:pt x="1895372" y="238348"/>
                  <a:pt x="2287736" y="2564"/>
                  <a:pt x="2284990" y="60290"/>
                </a:cubicBezTo>
                <a:cubicBezTo>
                  <a:pt x="2186462" y="1090471"/>
                  <a:pt x="1365946" y="2024048"/>
                  <a:pt x="332660" y="2128478"/>
                </a:cubicBezTo>
                <a:lnTo>
                  <a:pt x="135467" y="2138388"/>
                </a:lnTo>
                <a:lnTo>
                  <a:pt x="0" y="1671255"/>
                </a:lnTo>
                <a:lnTo>
                  <a:pt x="205439" y="1326926"/>
                </a:lnTo>
                <a:cubicBezTo>
                  <a:pt x="859290" y="1262267"/>
                  <a:pt x="1423659" y="731552"/>
                  <a:pt x="1486006" y="93706"/>
                </a:cubicBezTo>
                <a:lnTo>
                  <a:pt x="1490562" y="0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60" name="Frihåndsform: figur 59">
            <a:extLst>
              <a:ext uri="{FF2B5EF4-FFF2-40B4-BE49-F238E27FC236}">
                <a16:creationId xmlns:a16="http://schemas.microsoft.com/office/drawing/2014/main" id="{DA931BF2-45CD-4DE2-BEFF-FAED6159EBBC}"/>
              </a:ext>
            </a:extLst>
          </p:cNvPr>
          <p:cNvSpPr/>
          <p:nvPr/>
        </p:nvSpPr>
        <p:spPr>
          <a:xfrm>
            <a:off x="2927725" y="3451750"/>
            <a:ext cx="1182527" cy="1519798"/>
          </a:xfrm>
          <a:custGeom>
            <a:avLst/>
            <a:gdLst>
              <a:gd name="connsiteX0" fmla="*/ 0 w 1182527"/>
              <a:gd name="connsiteY0" fmla="*/ 0 h 1519798"/>
              <a:gd name="connsiteX1" fmla="*/ 874738 w 1182527"/>
              <a:gd name="connsiteY1" fmla="*/ 0 h 1519798"/>
              <a:gd name="connsiteX2" fmla="*/ 878398 w 1182527"/>
              <a:gd name="connsiteY2" fmla="*/ 109777 h 1519798"/>
              <a:gd name="connsiteX3" fmla="*/ 1162625 w 1182527"/>
              <a:gd name="connsiteY3" fmla="*/ 1044460 h 1519798"/>
              <a:gd name="connsiteX4" fmla="*/ 1182527 w 1182527"/>
              <a:gd name="connsiteY4" fmla="*/ 1074467 h 1519798"/>
              <a:gd name="connsiteX5" fmla="*/ 423368 w 1182527"/>
              <a:gd name="connsiteY5" fmla="*/ 1519798 h 1519798"/>
              <a:gd name="connsiteX6" fmla="*/ 329607 w 1182527"/>
              <a:gd name="connsiteY6" fmla="*/ 1349098 h 1519798"/>
              <a:gd name="connsiteX7" fmla="*/ 4449 w 1182527"/>
              <a:gd name="connsiteY7" fmla="*/ 149126 h 1519798"/>
              <a:gd name="connsiteX8" fmla="*/ 0 w 1182527"/>
              <a:gd name="connsiteY8" fmla="*/ 0 h 1519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82527" h="1519798">
                <a:moveTo>
                  <a:pt x="0" y="0"/>
                </a:moveTo>
                <a:lnTo>
                  <a:pt x="874738" y="0"/>
                </a:lnTo>
                <a:lnTo>
                  <a:pt x="878398" y="109777"/>
                </a:lnTo>
                <a:cubicBezTo>
                  <a:pt x="901015" y="447765"/>
                  <a:pt x="1001549" y="764984"/>
                  <a:pt x="1162625" y="1044460"/>
                </a:cubicBezTo>
                <a:lnTo>
                  <a:pt x="1182527" y="1074467"/>
                </a:lnTo>
                <a:lnTo>
                  <a:pt x="423368" y="1519798"/>
                </a:lnTo>
                <a:lnTo>
                  <a:pt x="329607" y="1349098"/>
                </a:lnTo>
                <a:cubicBezTo>
                  <a:pt x="144462" y="984392"/>
                  <a:pt x="30137" y="578535"/>
                  <a:pt x="4449" y="149126"/>
                </a:cubicBezTo>
                <a:lnTo>
                  <a:pt x="0" y="0"/>
                </a:lnTo>
                <a:close/>
              </a:path>
            </a:pathLst>
          </a:cu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59" name="Frihåndsform: figur 58">
            <a:extLst>
              <a:ext uri="{FF2B5EF4-FFF2-40B4-BE49-F238E27FC236}">
                <a16:creationId xmlns:a16="http://schemas.microsoft.com/office/drawing/2014/main" id="{56D0CC07-0DAD-4225-9A1E-2668FD078DD0}"/>
              </a:ext>
            </a:extLst>
          </p:cNvPr>
          <p:cNvSpPr/>
          <p:nvPr/>
        </p:nvSpPr>
        <p:spPr>
          <a:xfrm>
            <a:off x="8014512" y="3451750"/>
            <a:ext cx="1176434" cy="1511969"/>
          </a:xfrm>
          <a:custGeom>
            <a:avLst/>
            <a:gdLst>
              <a:gd name="connsiteX0" fmla="*/ 301861 w 1176434"/>
              <a:gd name="connsiteY0" fmla="*/ 0 h 1511969"/>
              <a:gd name="connsiteX1" fmla="*/ 1176434 w 1176434"/>
              <a:gd name="connsiteY1" fmla="*/ 0 h 1511969"/>
              <a:gd name="connsiteX2" fmla="*/ 1163042 w 1176434"/>
              <a:gd name="connsiteY2" fmla="*/ 270370 h 1511969"/>
              <a:gd name="connsiteX3" fmla="*/ 855739 w 1176434"/>
              <a:gd name="connsiteY3" fmla="*/ 1332832 h 1511969"/>
              <a:gd name="connsiteX4" fmla="*/ 755968 w 1176434"/>
              <a:gd name="connsiteY4" fmla="*/ 1511969 h 1511969"/>
              <a:gd name="connsiteX5" fmla="*/ 0 w 1176434"/>
              <a:gd name="connsiteY5" fmla="*/ 1068508 h 1511969"/>
              <a:gd name="connsiteX6" fmla="*/ 85353 w 1176434"/>
              <a:gd name="connsiteY6" fmla="*/ 911109 h 1511969"/>
              <a:gd name="connsiteX7" fmla="*/ 293362 w 1176434"/>
              <a:gd name="connsiteY7" fmla="*/ 175351 h 1511969"/>
              <a:gd name="connsiteX8" fmla="*/ 301861 w 1176434"/>
              <a:gd name="connsiteY8" fmla="*/ 0 h 151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6434" h="1511969">
                <a:moveTo>
                  <a:pt x="301861" y="0"/>
                </a:moveTo>
                <a:lnTo>
                  <a:pt x="1176434" y="0"/>
                </a:lnTo>
                <a:lnTo>
                  <a:pt x="1163042" y="270370"/>
                </a:lnTo>
                <a:cubicBezTo>
                  <a:pt x="1125370" y="648665"/>
                  <a:pt x="1018742" y="1006963"/>
                  <a:pt x="855739" y="1332832"/>
                </a:cubicBezTo>
                <a:lnTo>
                  <a:pt x="755968" y="1511969"/>
                </a:lnTo>
                <a:lnTo>
                  <a:pt x="0" y="1068508"/>
                </a:lnTo>
                <a:lnTo>
                  <a:pt x="85353" y="911109"/>
                </a:lnTo>
                <a:cubicBezTo>
                  <a:pt x="195834" y="684490"/>
                  <a:pt x="267911" y="436561"/>
                  <a:pt x="293362" y="175351"/>
                </a:cubicBezTo>
                <a:lnTo>
                  <a:pt x="301861" y="0"/>
                </a:lnTo>
                <a:close/>
              </a:path>
            </a:pathLst>
          </a:cu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58" name="Frihåndsform: figur 57">
            <a:extLst>
              <a:ext uri="{FF2B5EF4-FFF2-40B4-BE49-F238E27FC236}">
                <a16:creationId xmlns:a16="http://schemas.microsoft.com/office/drawing/2014/main" id="{FAC7A445-5DFE-48E6-8B5D-DA5D24A15DF5}"/>
              </a:ext>
            </a:extLst>
          </p:cNvPr>
          <p:cNvSpPr/>
          <p:nvPr/>
        </p:nvSpPr>
        <p:spPr>
          <a:xfrm>
            <a:off x="7210787" y="4581121"/>
            <a:ext cx="1524143" cy="1501461"/>
          </a:xfrm>
          <a:custGeom>
            <a:avLst/>
            <a:gdLst>
              <a:gd name="connsiteX0" fmla="*/ 764591 w 1524143"/>
              <a:gd name="connsiteY0" fmla="*/ 0 h 1501461"/>
              <a:gd name="connsiteX1" fmla="*/ 1524143 w 1524143"/>
              <a:gd name="connsiteY1" fmla="*/ 445562 h 1501461"/>
              <a:gd name="connsiteX2" fmla="*/ 1374254 w 1524143"/>
              <a:gd name="connsiteY2" fmla="*/ 666388 h 1501461"/>
              <a:gd name="connsiteX3" fmla="*/ 501482 w 1524143"/>
              <a:gd name="connsiteY3" fmla="*/ 1464094 h 1501461"/>
              <a:gd name="connsiteX4" fmla="*/ 436778 w 1524143"/>
              <a:gd name="connsiteY4" fmla="*/ 1501461 h 1501461"/>
              <a:gd name="connsiteX5" fmla="*/ 0 w 1524143"/>
              <a:gd name="connsiteY5" fmla="*/ 732803 h 1501461"/>
              <a:gd name="connsiteX6" fmla="*/ 280 w 1524143"/>
              <a:gd name="connsiteY6" fmla="*/ 732659 h 1501461"/>
              <a:gd name="connsiteX7" fmla="*/ 695583 w 1524143"/>
              <a:gd name="connsiteY7" fmla="*/ 104681 h 1501461"/>
              <a:gd name="connsiteX8" fmla="*/ 764591 w 1524143"/>
              <a:gd name="connsiteY8" fmla="*/ 0 h 1501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24143" h="1501461">
                <a:moveTo>
                  <a:pt x="764591" y="0"/>
                </a:moveTo>
                <a:lnTo>
                  <a:pt x="1524143" y="445562"/>
                </a:lnTo>
                <a:lnTo>
                  <a:pt x="1374254" y="666388"/>
                </a:lnTo>
                <a:cubicBezTo>
                  <a:pt x="1137754" y="983941"/>
                  <a:pt x="841342" y="1255263"/>
                  <a:pt x="501482" y="1464094"/>
                </a:cubicBezTo>
                <a:lnTo>
                  <a:pt x="436778" y="1501461"/>
                </a:lnTo>
                <a:lnTo>
                  <a:pt x="0" y="732803"/>
                </a:lnTo>
                <a:lnTo>
                  <a:pt x="280" y="732659"/>
                </a:lnTo>
                <a:cubicBezTo>
                  <a:pt x="274927" y="573362"/>
                  <a:pt x="512047" y="358808"/>
                  <a:pt x="695583" y="104681"/>
                </a:cubicBezTo>
                <a:lnTo>
                  <a:pt x="764591" y="0"/>
                </a:lnTo>
                <a:close/>
              </a:path>
            </a:pathLst>
          </a:cu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57" name="Frihåndsform: figur 56">
            <a:extLst>
              <a:ext uri="{FF2B5EF4-FFF2-40B4-BE49-F238E27FC236}">
                <a16:creationId xmlns:a16="http://schemas.microsoft.com/office/drawing/2014/main" id="{7184B6C0-8192-48A3-A4F2-BC3E14BC465D}"/>
              </a:ext>
            </a:extLst>
          </p:cNvPr>
          <p:cNvSpPr/>
          <p:nvPr/>
        </p:nvSpPr>
        <p:spPr>
          <a:xfrm>
            <a:off x="3389663" y="4586560"/>
            <a:ext cx="1555282" cy="1515911"/>
          </a:xfrm>
          <a:custGeom>
            <a:avLst/>
            <a:gdLst>
              <a:gd name="connsiteX0" fmla="*/ 760610 w 1555282"/>
              <a:gd name="connsiteY0" fmla="*/ 0 h 1515911"/>
              <a:gd name="connsiteX1" fmla="*/ 853172 w 1555282"/>
              <a:gd name="connsiteY1" fmla="*/ 139562 h 1515911"/>
              <a:gd name="connsiteX2" fmla="*/ 1464231 w 1555282"/>
              <a:gd name="connsiteY2" fmla="*/ 694629 h 1515911"/>
              <a:gd name="connsiteX3" fmla="*/ 1555282 w 1555282"/>
              <a:gd name="connsiteY3" fmla="*/ 745407 h 1515911"/>
              <a:gd name="connsiteX4" fmla="*/ 1117454 w 1555282"/>
              <a:gd name="connsiteY4" fmla="*/ 1515911 h 1515911"/>
              <a:gd name="connsiteX5" fmla="*/ 1086000 w 1555282"/>
              <a:gd name="connsiteY5" fmla="*/ 1499582 h 1515911"/>
              <a:gd name="connsiteX6" fmla="*/ 71065 w 1555282"/>
              <a:gd name="connsiteY6" fmla="*/ 557775 h 1515911"/>
              <a:gd name="connsiteX7" fmla="*/ 0 w 1555282"/>
              <a:gd name="connsiteY7" fmla="*/ 446182 h 1515911"/>
              <a:gd name="connsiteX8" fmla="*/ 760610 w 1555282"/>
              <a:gd name="connsiteY8" fmla="*/ 0 h 1515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55282" h="1515911">
                <a:moveTo>
                  <a:pt x="760610" y="0"/>
                </a:moveTo>
                <a:lnTo>
                  <a:pt x="853172" y="139562"/>
                </a:lnTo>
                <a:cubicBezTo>
                  <a:pt x="1019674" y="359439"/>
                  <a:pt x="1227008" y="548025"/>
                  <a:pt x="1464231" y="694629"/>
                </a:cubicBezTo>
                <a:lnTo>
                  <a:pt x="1555282" y="745407"/>
                </a:lnTo>
                <a:lnTo>
                  <a:pt x="1117454" y="1515911"/>
                </a:lnTo>
                <a:lnTo>
                  <a:pt x="1086000" y="1499582"/>
                </a:lnTo>
                <a:cubicBezTo>
                  <a:pt x="680521" y="1264416"/>
                  <a:pt x="333344" y="941724"/>
                  <a:pt x="71065" y="557775"/>
                </a:cubicBezTo>
                <a:lnTo>
                  <a:pt x="0" y="446182"/>
                </a:lnTo>
                <a:lnTo>
                  <a:pt x="760610" y="0"/>
                </a:lnTo>
                <a:close/>
              </a:path>
            </a:pathLst>
          </a:cu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56" name="Frihåndsform: figur 55">
            <a:extLst>
              <a:ext uri="{FF2B5EF4-FFF2-40B4-BE49-F238E27FC236}">
                <a16:creationId xmlns:a16="http://schemas.microsoft.com/office/drawing/2014/main" id="{EF838010-0205-4120-B138-16A3C6E18062}"/>
              </a:ext>
            </a:extLst>
          </p:cNvPr>
          <p:cNvSpPr/>
          <p:nvPr/>
        </p:nvSpPr>
        <p:spPr>
          <a:xfrm>
            <a:off x="6110945" y="5346626"/>
            <a:ext cx="1474506" cy="1162341"/>
          </a:xfrm>
          <a:custGeom>
            <a:avLst/>
            <a:gdLst>
              <a:gd name="connsiteX0" fmla="*/ 1035927 w 1474506"/>
              <a:gd name="connsiteY0" fmla="*/ 0 h 1162341"/>
              <a:gd name="connsiteX1" fmla="*/ 1474506 w 1474506"/>
              <a:gd name="connsiteY1" fmla="*/ 771827 h 1162341"/>
              <a:gd name="connsiteX2" fmla="*/ 1453057 w 1474506"/>
              <a:gd name="connsiteY2" fmla="*/ 784213 h 1162341"/>
              <a:gd name="connsiteX3" fmla="*/ 109974 w 1474506"/>
              <a:gd name="connsiteY3" fmla="*/ 1159594 h 1162341"/>
              <a:gd name="connsiteX4" fmla="*/ 0 w 1474506"/>
              <a:gd name="connsiteY4" fmla="*/ 1162341 h 1162341"/>
              <a:gd name="connsiteX5" fmla="*/ 0 w 1474506"/>
              <a:gd name="connsiteY5" fmla="*/ 272453 h 1162341"/>
              <a:gd name="connsiteX6" fmla="*/ 179659 w 1474506"/>
              <a:gd name="connsiteY6" fmla="*/ 263591 h 1162341"/>
              <a:gd name="connsiteX7" fmla="*/ 887351 w 1474506"/>
              <a:gd name="connsiteY7" fmla="*/ 76022 h 1162341"/>
              <a:gd name="connsiteX8" fmla="*/ 1035927 w 1474506"/>
              <a:gd name="connsiteY8" fmla="*/ 0 h 1162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4506" h="1162341">
                <a:moveTo>
                  <a:pt x="1035927" y="0"/>
                </a:moveTo>
                <a:lnTo>
                  <a:pt x="1474506" y="771827"/>
                </a:lnTo>
                <a:lnTo>
                  <a:pt x="1453057" y="784213"/>
                </a:lnTo>
                <a:cubicBezTo>
                  <a:pt x="1050845" y="1002091"/>
                  <a:pt x="594958" y="1135311"/>
                  <a:pt x="109974" y="1159594"/>
                </a:cubicBezTo>
                <a:lnTo>
                  <a:pt x="0" y="1162341"/>
                </a:lnTo>
                <a:lnTo>
                  <a:pt x="0" y="272453"/>
                </a:lnTo>
                <a:lnTo>
                  <a:pt x="179659" y="263591"/>
                </a:lnTo>
                <a:cubicBezTo>
                  <a:pt x="429891" y="238768"/>
                  <a:pt x="668046" y="174039"/>
                  <a:pt x="887351" y="76022"/>
                </a:cubicBezTo>
                <a:lnTo>
                  <a:pt x="1035927" y="0"/>
                </a:lnTo>
                <a:close/>
              </a:path>
            </a:pathLst>
          </a:cu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55" name="Frihåndsform: figur 54">
            <a:extLst>
              <a:ext uri="{FF2B5EF4-FFF2-40B4-BE49-F238E27FC236}">
                <a16:creationId xmlns:a16="http://schemas.microsoft.com/office/drawing/2014/main" id="{37393F1C-DE28-45C8-AF1B-F76DFDDE3F5E}"/>
              </a:ext>
            </a:extLst>
          </p:cNvPr>
          <p:cNvSpPr/>
          <p:nvPr/>
        </p:nvSpPr>
        <p:spPr>
          <a:xfrm>
            <a:off x="4570821" y="5366903"/>
            <a:ext cx="1468681" cy="1142839"/>
          </a:xfrm>
          <a:custGeom>
            <a:avLst/>
            <a:gdLst>
              <a:gd name="connsiteX0" fmla="*/ 436769 w 1468681"/>
              <a:gd name="connsiteY0" fmla="*/ 0 h 1142839"/>
              <a:gd name="connsiteX1" fmla="*/ 460713 w 1468681"/>
              <a:gd name="connsiteY1" fmla="*/ 13352 h 1142839"/>
              <a:gd name="connsiteX2" fmla="*/ 1257959 w 1468681"/>
              <a:gd name="connsiteY2" fmla="*/ 243314 h 1142839"/>
              <a:gd name="connsiteX3" fmla="*/ 1468681 w 1468681"/>
              <a:gd name="connsiteY3" fmla="*/ 253709 h 1142839"/>
              <a:gd name="connsiteX4" fmla="*/ 1468681 w 1468681"/>
              <a:gd name="connsiteY4" fmla="*/ 1142839 h 1142839"/>
              <a:gd name="connsiteX5" fmla="*/ 1327646 w 1468681"/>
              <a:gd name="connsiteY5" fmla="*/ 1139317 h 1142839"/>
              <a:gd name="connsiteX6" fmla="*/ 164923 w 1468681"/>
              <a:gd name="connsiteY6" fmla="*/ 854263 h 1142839"/>
              <a:gd name="connsiteX7" fmla="*/ 0 w 1468681"/>
              <a:gd name="connsiteY7" fmla="*/ 768641 h 1142839"/>
              <a:gd name="connsiteX8" fmla="*/ 436769 w 1468681"/>
              <a:gd name="connsiteY8" fmla="*/ 0 h 11428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681" h="1142839">
                <a:moveTo>
                  <a:pt x="436769" y="0"/>
                </a:moveTo>
                <a:lnTo>
                  <a:pt x="460713" y="13352"/>
                </a:lnTo>
                <a:cubicBezTo>
                  <a:pt x="704177" y="135168"/>
                  <a:pt x="973252" y="215071"/>
                  <a:pt x="1257959" y="243314"/>
                </a:cubicBezTo>
                <a:lnTo>
                  <a:pt x="1468681" y="253709"/>
                </a:lnTo>
                <a:lnTo>
                  <a:pt x="1468681" y="1142839"/>
                </a:lnTo>
                <a:lnTo>
                  <a:pt x="1327646" y="1139317"/>
                </a:lnTo>
                <a:cubicBezTo>
                  <a:pt x="913794" y="1118595"/>
                  <a:pt x="521129" y="1018548"/>
                  <a:pt x="164923" y="854263"/>
                </a:cubicBezTo>
                <a:lnTo>
                  <a:pt x="0" y="768641"/>
                </a:lnTo>
                <a:lnTo>
                  <a:pt x="436769" y="0"/>
                </a:lnTo>
                <a:close/>
              </a:path>
            </a:pathLst>
          </a:cu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72" name="TekstSylinder 71">
            <a:extLst>
              <a:ext uri="{FF2B5EF4-FFF2-40B4-BE49-F238E27FC236}">
                <a16:creationId xmlns:a16="http://schemas.microsoft.com/office/drawing/2014/main" id="{F74423FB-EAA4-4DC6-97A5-48B43C57A133}"/>
              </a:ext>
            </a:extLst>
          </p:cNvPr>
          <p:cNvSpPr txBox="1"/>
          <p:nvPr/>
        </p:nvSpPr>
        <p:spPr>
          <a:xfrm>
            <a:off x="3691591" y="5158987"/>
            <a:ext cx="1197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600" dirty="0">
                <a:solidFill>
                  <a:schemeClr val="bg1"/>
                </a:solidFill>
              </a:rPr>
              <a:t>August</a:t>
            </a:r>
            <a:endParaRPr lang="nb-NO" sz="1600" dirty="0"/>
          </a:p>
        </p:txBody>
      </p:sp>
      <p:sp>
        <p:nvSpPr>
          <p:cNvPr id="73" name="TekstSylinder 72">
            <a:extLst>
              <a:ext uri="{FF2B5EF4-FFF2-40B4-BE49-F238E27FC236}">
                <a16:creationId xmlns:a16="http://schemas.microsoft.com/office/drawing/2014/main" id="{BEA0FDC5-6A10-4DBC-8916-6B8AD0B2B8F6}"/>
              </a:ext>
            </a:extLst>
          </p:cNvPr>
          <p:cNvSpPr txBox="1"/>
          <p:nvPr/>
        </p:nvSpPr>
        <p:spPr>
          <a:xfrm>
            <a:off x="6171204" y="456445"/>
            <a:ext cx="1197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600" dirty="0"/>
              <a:t>Januar</a:t>
            </a:r>
          </a:p>
        </p:txBody>
      </p:sp>
      <p:sp>
        <p:nvSpPr>
          <p:cNvPr id="74" name="TekstSylinder 73">
            <a:extLst>
              <a:ext uri="{FF2B5EF4-FFF2-40B4-BE49-F238E27FC236}">
                <a16:creationId xmlns:a16="http://schemas.microsoft.com/office/drawing/2014/main" id="{ED25D100-D5BB-41FC-84EE-D5E5AF10D688}"/>
              </a:ext>
            </a:extLst>
          </p:cNvPr>
          <p:cNvSpPr txBox="1"/>
          <p:nvPr/>
        </p:nvSpPr>
        <p:spPr>
          <a:xfrm>
            <a:off x="7352217" y="1138606"/>
            <a:ext cx="1197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600" dirty="0"/>
              <a:t>Februar</a:t>
            </a:r>
          </a:p>
        </p:txBody>
      </p:sp>
      <p:sp>
        <p:nvSpPr>
          <p:cNvPr id="75" name="TekstSylinder 74">
            <a:extLst>
              <a:ext uri="{FF2B5EF4-FFF2-40B4-BE49-F238E27FC236}">
                <a16:creationId xmlns:a16="http://schemas.microsoft.com/office/drawing/2014/main" id="{4F9FAE4B-414C-4A51-93AD-1C7F552CED53}"/>
              </a:ext>
            </a:extLst>
          </p:cNvPr>
          <p:cNvSpPr txBox="1"/>
          <p:nvPr/>
        </p:nvSpPr>
        <p:spPr>
          <a:xfrm>
            <a:off x="7458950" y="5084872"/>
            <a:ext cx="1197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600" dirty="0"/>
              <a:t>Mai</a:t>
            </a:r>
          </a:p>
        </p:txBody>
      </p:sp>
      <p:sp>
        <p:nvSpPr>
          <p:cNvPr id="76" name="TekstSylinder 75">
            <a:extLst>
              <a:ext uri="{FF2B5EF4-FFF2-40B4-BE49-F238E27FC236}">
                <a16:creationId xmlns:a16="http://schemas.microsoft.com/office/drawing/2014/main" id="{0D8C8BE2-3292-4C8E-B99C-0A03BBDB8723}"/>
              </a:ext>
            </a:extLst>
          </p:cNvPr>
          <p:cNvSpPr txBox="1"/>
          <p:nvPr/>
        </p:nvSpPr>
        <p:spPr>
          <a:xfrm>
            <a:off x="8035863" y="4287621"/>
            <a:ext cx="1197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600" dirty="0"/>
              <a:t>Mars</a:t>
            </a:r>
          </a:p>
        </p:txBody>
      </p:sp>
      <p:sp>
        <p:nvSpPr>
          <p:cNvPr id="77" name="TekstSylinder 76">
            <a:extLst>
              <a:ext uri="{FF2B5EF4-FFF2-40B4-BE49-F238E27FC236}">
                <a16:creationId xmlns:a16="http://schemas.microsoft.com/office/drawing/2014/main" id="{8E9447E1-17AC-42EC-B7EF-185E54414F04}"/>
              </a:ext>
            </a:extLst>
          </p:cNvPr>
          <p:cNvSpPr txBox="1"/>
          <p:nvPr/>
        </p:nvSpPr>
        <p:spPr>
          <a:xfrm>
            <a:off x="8047354" y="2231826"/>
            <a:ext cx="1197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600" dirty="0"/>
              <a:t>April</a:t>
            </a:r>
          </a:p>
        </p:txBody>
      </p:sp>
      <p:sp>
        <p:nvSpPr>
          <p:cNvPr id="78" name="TekstSylinder 77">
            <a:extLst>
              <a:ext uri="{FF2B5EF4-FFF2-40B4-BE49-F238E27FC236}">
                <a16:creationId xmlns:a16="http://schemas.microsoft.com/office/drawing/2014/main" id="{CF257A6D-1263-4A4B-A2E9-BE44C72123FA}"/>
              </a:ext>
            </a:extLst>
          </p:cNvPr>
          <p:cNvSpPr txBox="1"/>
          <p:nvPr/>
        </p:nvSpPr>
        <p:spPr>
          <a:xfrm>
            <a:off x="4962012" y="5569332"/>
            <a:ext cx="1197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600" dirty="0">
                <a:solidFill>
                  <a:schemeClr val="bg1"/>
                </a:solidFill>
              </a:rPr>
              <a:t>Juli</a:t>
            </a:r>
          </a:p>
        </p:txBody>
      </p:sp>
      <p:sp>
        <p:nvSpPr>
          <p:cNvPr id="79" name="TekstSylinder 78">
            <a:extLst>
              <a:ext uri="{FF2B5EF4-FFF2-40B4-BE49-F238E27FC236}">
                <a16:creationId xmlns:a16="http://schemas.microsoft.com/office/drawing/2014/main" id="{E7F3DBA6-E537-484C-A1FB-2BD72A14C846}"/>
              </a:ext>
            </a:extLst>
          </p:cNvPr>
          <p:cNvSpPr txBox="1"/>
          <p:nvPr/>
        </p:nvSpPr>
        <p:spPr>
          <a:xfrm>
            <a:off x="3087086" y="2170782"/>
            <a:ext cx="1197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600" dirty="0"/>
              <a:t>Oktober</a:t>
            </a:r>
          </a:p>
        </p:txBody>
      </p:sp>
      <p:sp>
        <p:nvSpPr>
          <p:cNvPr id="80" name="TekstSylinder 79">
            <a:extLst>
              <a:ext uri="{FF2B5EF4-FFF2-40B4-BE49-F238E27FC236}">
                <a16:creationId xmlns:a16="http://schemas.microsoft.com/office/drawing/2014/main" id="{9EA4324A-901A-4D98-B9AE-04951C8F3F74}"/>
              </a:ext>
            </a:extLst>
          </p:cNvPr>
          <p:cNvSpPr txBox="1"/>
          <p:nvPr/>
        </p:nvSpPr>
        <p:spPr>
          <a:xfrm>
            <a:off x="6171204" y="5579950"/>
            <a:ext cx="1197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600" dirty="0"/>
              <a:t>Juni</a:t>
            </a:r>
          </a:p>
        </p:txBody>
      </p:sp>
      <p:sp>
        <p:nvSpPr>
          <p:cNvPr id="81" name="TekstSylinder 80">
            <a:extLst>
              <a:ext uri="{FF2B5EF4-FFF2-40B4-BE49-F238E27FC236}">
                <a16:creationId xmlns:a16="http://schemas.microsoft.com/office/drawing/2014/main" id="{D47C2DB7-BABC-434F-ACDF-8C6AC4751609}"/>
              </a:ext>
            </a:extLst>
          </p:cNvPr>
          <p:cNvSpPr txBox="1"/>
          <p:nvPr/>
        </p:nvSpPr>
        <p:spPr>
          <a:xfrm>
            <a:off x="4921715" y="464982"/>
            <a:ext cx="1197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600" dirty="0"/>
              <a:t>Desember</a:t>
            </a:r>
          </a:p>
        </p:txBody>
      </p:sp>
      <p:sp>
        <p:nvSpPr>
          <p:cNvPr id="82" name="TekstSylinder 81">
            <a:extLst>
              <a:ext uri="{FF2B5EF4-FFF2-40B4-BE49-F238E27FC236}">
                <a16:creationId xmlns:a16="http://schemas.microsoft.com/office/drawing/2014/main" id="{AEFEB20D-2F92-492C-AF99-7AE3D519551E}"/>
              </a:ext>
            </a:extLst>
          </p:cNvPr>
          <p:cNvSpPr txBox="1"/>
          <p:nvPr/>
        </p:nvSpPr>
        <p:spPr>
          <a:xfrm>
            <a:off x="2894224" y="3722926"/>
            <a:ext cx="1197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600" dirty="0">
                <a:solidFill>
                  <a:schemeClr val="bg1"/>
                </a:solidFill>
              </a:rPr>
              <a:t>September</a:t>
            </a:r>
          </a:p>
        </p:txBody>
      </p:sp>
      <p:sp>
        <p:nvSpPr>
          <p:cNvPr id="83" name="TekstSylinder 82">
            <a:extLst>
              <a:ext uri="{FF2B5EF4-FFF2-40B4-BE49-F238E27FC236}">
                <a16:creationId xmlns:a16="http://schemas.microsoft.com/office/drawing/2014/main" id="{6B91E7BA-F257-4C73-A0E4-ADADE0582583}"/>
              </a:ext>
            </a:extLst>
          </p:cNvPr>
          <p:cNvSpPr txBox="1"/>
          <p:nvPr/>
        </p:nvSpPr>
        <p:spPr>
          <a:xfrm>
            <a:off x="3736376" y="1245325"/>
            <a:ext cx="1197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600" dirty="0"/>
              <a:t>November</a:t>
            </a:r>
          </a:p>
        </p:txBody>
      </p:sp>
    </p:spTree>
    <p:extLst>
      <p:ext uri="{BB962C8B-B14F-4D97-AF65-F5344CB8AC3E}">
        <p14:creationId xmlns:p14="http://schemas.microsoft.com/office/powerpoint/2010/main" val="440854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0678969-6067-4569-B203-23E3E0945A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9" name="Plassholder for innhold 8">
                <a:extLst>
                  <a:ext uri="{FF2B5EF4-FFF2-40B4-BE49-F238E27FC236}">
                    <a16:creationId xmlns:a16="http://schemas.microsoft.com/office/drawing/2014/main" id="{6E8A8319-A4A9-460F-B196-686010B1A5B8}"/>
                  </a:ext>
                </a:extLst>
              </p:cNvPr>
              <p:cNvGraphicFramePr>
                <a:graphicFrameLocks noGrp="1"/>
              </p:cNvGraphicFramePr>
              <p:nvPr>
                <p:ph idx="1"/>
              </p:nvPr>
            </p:nvGraphicFramePr>
            <p:xfrm>
              <a:off x="838200" y="1825625"/>
              <a:ext cx="10515600" cy="4351338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2"/>
              </a:graphicData>
            </a:graphic>
          </p:graphicFrame>
        </mc:Choice>
        <mc:Fallback xmlns="">
          <p:pic>
            <p:nvPicPr>
              <p:cNvPr id="9" name="Plassholder for innhold 8">
                <a:extLst>
                  <a:ext uri="{FF2B5EF4-FFF2-40B4-BE49-F238E27FC236}">
                    <a16:creationId xmlns:a16="http://schemas.microsoft.com/office/drawing/2014/main" id="{6E8A8319-A4A9-460F-B196-686010B1A5B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38200" y="1825625"/>
                <a:ext cx="10515600" cy="4351338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132173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ABEF0259AF6D549A63E2FF1A5026BD4" ma:contentTypeVersion="13" ma:contentTypeDescription="Create a new document." ma:contentTypeScope="" ma:versionID="a8c758b8ceb277f1704199ce557d157f">
  <xsd:schema xmlns:xsd="http://www.w3.org/2001/XMLSchema" xmlns:xs="http://www.w3.org/2001/XMLSchema" xmlns:p="http://schemas.microsoft.com/office/2006/metadata/properties" xmlns:ns3="d38e24c2-69f2-44fc-a269-1983c94dfb04" xmlns:ns4="d935b8a4-dece-41f2-8b14-694d1fbbb825" targetNamespace="http://schemas.microsoft.com/office/2006/metadata/properties" ma:root="true" ma:fieldsID="701bd66210d1952500d0f411aa5cc1ad" ns3:_="" ns4:_="">
    <xsd:import namespace="d38e24c2-69f2-44fc-a269-1983c94dfb04"/>
    <xsd:import namespace="d935b8a4-dece-41f2-8b14-694d1fbbb82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8e24c2-69f2-44fc-a269-1983c94dfb0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35b8a4-dece-41f2-8b14-694d1fbbb825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8D2F7F3-4E42-46BC-8132-315B643094F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38e24c2-69f2-44fc-a269-1983c94dfb04"/>
    <ds:schemaRef ds:uri="d935b8a4-dece-41f2-8b14-694d1fbbb82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26142BA-D59C-45BE-998F-09F41C922D7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DD19EB5-9B92-4F97-AB43-A7FD0F1EFB99}">
  <ds:schemaRefs>
    <ds:schemaRef ds:uri="http://schemas.microsoft.com/office/2006/documentManagement/types"/>
    <ds:schemaRef ds:uri="http://www.w3.org/XML/1998/namespace"/>
    <ds:schemaRef ds:uri="http://purl.org/dc/dcmitype/"/>
    <ds:schemaRef ds:uri="http://purl.org/dc/terms/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d935b8a4-dece-41f2-8b14-694d1fbbb825"/>
    <ds:schemaRef ds:uri="d38e24c2-69f2-44fc-a269-1983c94dfb0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13</Words>
  <Application>Microsoft Office PowerPoint</Application>
  <PresentationFormat>Widescreen</PresentationFormat>
  <Paragraphs>13</Paragraphs>
  <Slides>2</Slides>
  <Notes>0</Notes>
  <HiddenSlides>0</HiddenSlides>
  <MMClips>0</MMClips>
  <ScaleCrop>false</ScaleCrop>
  <HeadingPairs>
    <vt:vector size="6" baseType="variant">
      <vt:variant>
        <vt:lpstr>Brukte skrifter</vt:lpstr>
      </vt:variant>
      <vt:variant>
        <vt:i4>3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Office-tema</vt:lpstr>
      <vt:lpstr>PowerPoint-presentasjon</vt:lpstr>
      <vt:lpstr>PowerPoint-presentasjon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PowerPoint-presentasjon</dc:title>
  <dc:creator>Lars Runar Zahl-Jensen</dc:creator>
  <cp:lastModifiedBy>Lars Runar Zahl-Jensen</cp:lastModifiedBy>
  <cp:revision>8</cp:revision>
  <dcterms:created xsi:type="dcterms:W3CDTF">2020-12-16T07:42:49Z</dcterms:created>
  <dcterms:modified xsi:type="dcterms:W3CDTF">2020-12-16T10:18:10Z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0x010100CABEF0259AF6D549A63E2FF1A5026BD4</vt:lpwstr>
  </property>
</Properties>
</file>