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6" r:id="rId2"/>
  </p:sldMasterIdLst>
  <p:notesMasterIdLst>
    <p:notesMasterId r:id="rId20"/>
  </p:notesMasterIdLst>
  <p:sldIdLst>
    <p:sldId id="263" r:id="rId3"/>
    <p:sldId id="264" r:id="rId4"/>
    <p:sldId id="265" r:id="rId5"/>
    <p:sldId id="275" r:id="rId6"/>
    <p:sldId id="276" r:id="rId7"/>
    <p:sldId id="258" r:id="rId8"/>
    <p:sldId id="259" r:id="rId9"/>
    <p:sldId id="261" r:id="rId10"/>
    <p:sldId id="262" r:id="rId11"/>
    <p:sldId id="277" r:id="rId12"/>
    <p:sldId id="274" r:id="rId13"/>
    <p:sldId id="268" r:id="rId14"/>
    <p:sldId id="269" r:id="rId15"/>
    <p:sldId id="270" r:id="rId16"/>
    <p:sldId id="271" r:id="rId17"/>
    <p:sldId id="273" r:id="rId18"/>
    <p:sldId id="267" r:id="rId19"/>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785"/>
    <a:srgbClr val="81B1E0"/>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8676" autoAdjust="0"/>
  </p:normalViewPr>
  <p:slideViewPr>
    <p:cSldViewPr snapToObjects="1">
      <p:cViewPr varScale="1">
        <p:scale>
          <a:sx n="69" d="100"/>
          <a:sy n="69" d="100"/>
        </p:scale>
        <p:origin x="1234"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4E66C5-6CC0-44C7-ABAA-566BA03A244F}" type="datetimeFigureOut">
              <a:rPr lang="nb-NO" smtClean="0"/>
              <a:t>01.09.2020</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BBDA83-04B3-46A5-BC6E-18358000B7C9}" type="slidenum">
              <a:rPr lang="nb-NO" smtClean="0"/>
              <a:t>‹#›</a:t>
            </a:fld>
            <a:endParaRPr lang="nb-NO"/>
          </a:p>
        </p:txBody>
      </p:sp>
    </p:spTree>
    <p:extLst>
      <p:ext uri="{BB962C8B-B14F-4D97-AF65-F5344CB8AC3E}">
        <p14:creationId xmlns:p14="http://schemas.microsoft.com/office/powerpoint/2010/main" val="990667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685800" y="1143000"/>
            <a:ext cx="5486400" cy="3086100"/>
          </a:xfrm>
        </p:spPr>
      </p:sp>
      <p:sp>
        <p:nvSpPr>
          <p:cNvPr id="3" name="Plassholder for notater 2"/>
          <p:cNvSpPr>
            <a:spLocks noGrp="1"/>
          </p:cNvSpPr>
          <p:nvPr>
            <p:ph type="body" idx="1"/>
          </p:nvPr>
        </p:nvSpPr>
        <p:spPr/>
        <p:txBody>
          <a:bodyPr/>
          <a:lstStyle/>
          <a:p>
            <a:r>
              <a:rPr lang="nb-NO" sz="1200" dirty="0" smtClean="0"/>
              <a:t>Alle døgnområder har målt resultater under implementering</a:t>
            </a:r>
          </a:p>
          <a:p>
            <a:r>
              <a:rPr lang="nb-NO" sz="1200" dirty="0" smtClean="0"/>
              <a:t>Mange enheter har til nå kun målt om ny sjekkliste brukes, mens noen har gått videre og målt kvaliteten i bruken av sjekklisten. Dette er langt mer krevende og vises i målingene ved at resultatene synker underveis i måleperioden. Det er allikevel disse enhetene som har kommet lengst i arbeidet. </a:t>
            </a:r>
          </a:p>
          <a:p>
            <a:r>
              <a:rPr lang="nb-NO" sz="1200" dirty="0" smtClean="0"/>
              <a:t>Døgnområdene fortsetter å måle til de selv vurderer at ønsket forbedring er implementert  </a:t>
            </a:r>
          </a:p>
          <a:p>
            <a:endParaRPr lang="nb-NO" dirty="0"/>
          </a:p>
        </p:txBody>
      </p:sp>
      <p:sp>
        <p:nvSpPr>
          <p:cNvPr id="4" name="Plassholder for lysbildenummer 3"/>
          <p:cNvSpPr>
            <a:spLocks noGrp="1"/>
          </p:cNvSpPr>
          <p:nvPr>
            <p:ph type="sldNum" sz="quarter" idx="10"/>
          </p:nvPr>
        </p:nvSpPr>
        <p:spPr/>
        <p:txBody>
          <a:bodyPr/>
          <a:lstStyle/>
          <a:p>
            <a:fld id="{CABBDA83-04B3-46A5-BC6E-18358000B7C9}" type="slidenum">
              <a:rPr lang="nb-NO" smtClean="0"/>
              <a:t>6</a:t>
            </a:fld>
            <a:endParaRPr lang="nb-NO"/>
          </a:p>
        </p:txBody>
      </p:sp>
    </p:spTree>
    <p:extLst>
      <p:ext uri="{BB962C8B-B14F-4D97-AF65-F5344CB8AC3E}">
        <p14:creationId xmlns:p14="http://schemas.microsoft.com/office/powerpoint/2010/main" val="722313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685800" y="1143000"/>
            <a:ext cx="5486400" cy="3086100"/>
          </a:xfrm>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FBAE95D0-7EBC-6049-96DD-8729F57BB0BE}" type="slidenum">
              <a:rPr lang="en-US" smtClean="0"/>
              <a:t>12</a:t>
            </a:fld>
            <a:endParaRPr lang="en-US"/>
          </a:p>
        </p:txBody>
      </p:sp>
    </p:spTree>
    <p:extLst>
      <p:ext uri="{BB962C8B-B14F-4D97-AF65-F5344CB8AC3E}">
        <p14:creationId xmlns:p14="http://schemas.microsoft.com/office/powerpoint/2010/main" val="13824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685800" y="1143000"/>
            <a:ext cx="5486400" cy="3086100"/>
          </a:xfrm>
        </p:spPr>
      </p:sp>
      <p:sp>
        <p:nvSpPr>
          <p:cNvPr id="3" name="Plassholder for notater 2"/>
          <p:cNvSpPr>
            <a:spLocks noGrp="1"/>
          </p:cNvSpPr>
          <p:nvPr>
            <p:ph type="body" idx="1"/>
          </p:nvPr>
        </p:nvSpPr>
        <p:spPr/>
        <p:txBody>
          <a:bodyPr/>
          <a:lstStyle/>
          <a:p>
            <a:pPr marL="0" indent="0">
              <a:buFont typeface="Arial" panose="020B0604020202020204" pitchFamily="34" charset="0"/>
              <a:buNone/>
            </a:pPr>
            <a:r>
              <a:rPr lang="nb-NO" b="1" dirty="0" smtClean="0"/>
              <a:t>1</a:t>
            </a:r>
            <a:r>
              <a:rPr lang="nb-NO" b="1" baseline="0" dirty="0" smtClean="0"/>
              <a:t> HELSESØKER</a:t>
            </a:r>
            <a:endParaRPr lang="nb-NO" b="1" dirty="0" smtClean="0"/>
          </a:p>
          <a:p>
            <a:pPr marL="0" indent="0">
              <a:buFont typeface="Arial" panose="020B0604020202020204" pitchFamily="34" charset="0"/>
              <a:buNone/>
            </a:pPr>
            <a:endParaRPr lang="nb-NO" dirty="0" smtClean="0"/>
          </a:p>
          <a:p>
            <a:pPr marL="0" indent="0">
              <a:buFont typeface="Arial" panose="020B0604020202020204" pitchFamily="34" charset="0"/>
              <a:buNone/>
            </a:pPr>
            <a:r>
              <a:rPr lang="nb-NO" dirty="0" smtClean="0"/>
              <a:t>Forhold som bør vurderes som </a:t>
            </a:r>
            <a:r>
              <a:rPr lang="nb-NO" dirty="0" err="1" smtClean="0"/>
              <a:t>kriterie</a:t>
            </a:r>
            <a:r>
              <a:rPr lang="nb-NO" dirty="0" smtClean="0"/>
              <a:t>: </a:t>
            </a:r>
          </a:p>
          <a:p>
            <a:pPr marL="171450" indent="-171450">
              <a:buFont typeface="Arial" panose="020B0604020202020204" pitchFamily="34" charset="0"/>
              <a:buChar char="•"/>
            </a:pPr>
            <a:r>
              <a:rPr lang="nb-NO" dirty="0" smtClean="0"/>
              <a:t>Ustabil pasienter med flere innleggelser</a:t>
            </a:r>
            <a:r>
              <a:rPr lang="nb-NO" baseline="0" dirty="0" smtClean="0"/>
              <a:t> i løpet av de foregående seks månedene. Pasienten har flere diagnoser og er å regne som </a:t>
            </a:r>
            <a:r>
              <a:rPr lang="nb-NO" baseline="0" dirty="0" err="1" smtClean="0"/>
              <a:t>mulitsyk</a:t>
            </a:r>
            <a:r>
              <a:rPr lang="nb-NO" baseline="0" dirty="0" smtClean="0"/>
              <a:t>. </a:t>
            </a:r>
          </a:p>
          <a:p>
            <a:pPr marL="171450" indent="-171450">
              <a:buFont typeface="Arial" panose="020B0604020202020204" pitchFamily="34" charset="0"/>
              <a:buChar char="•"/>
            </a:pPr>
            <a:r>
              <a:rPr lang="nb-NO" baseline="0" dirty="0" smtClean="0"/>
              <a:t>Spørsmål til Astrid: er det noen form for utslag på noen form for funksjonsvurdering som kan peke inn i forløpet? </a:t>
            </a:r>
          </a:p>
          <a:p>
            <a:pPr marL="171450" indent="-171450">
              <a:buFont typeface="Arial" panose="020B0604020202020204" pitchFamily="34" charset="0"/>
              <a:buChar char="•"/>
            </a:pPr>
            <a:r>
              <a:rPr lang="nb-NO" baseline="0" dirty="0" smtClean="0"/>
              <a:t>Andre forhold som kan vurderes: innsikt, nettverk, kognitiv funksjon, engstelighet, at pasienten har et forløp som er så komplekst at det er vanskelig for pasienten å holde oversikt </a:t>
            </a:r>
          </a:p>
          <a:p>
            <a:pPr marL="171450" indent="-171450">
              <a:buFont typeface="Arial" panose="020B0604020202020204" pitchFamily="34" charset="0"/>
              <a:buChar char="•"/>
            </a:pPr>
            <a:r>
              <a:rPr lang="nb-NO" baseline="0" dirty="0" smtClean="0"/>
              <a:t>Har kommunale tjenester (kan begrenses i utprøvingsperiode) </a:t>
            </a:r>
          </a:p>
          <a:p>
            <a:pPr marL="171450" indent="-171450">
              <a:buFont typeface="Arial" panose="020B0604020202020204" pitchFamily="34" charset="0"/>
              <a:buChar char="•"/>
            </a:pPr>
            <a:endParaRPr lang="nb-NO" baseline="0" dirty="0" smtClean="0"/>
          </a:p>
          <a:p>
            <a:pPr marL="0" indent="0">
              <a:buFont typeface="Arial" panose="020B0604020202020204" pitchFamily="34" charset="0"/>
              <a:buNone/>
            </a:pPr>
            <a:r>
              <a:rPr lang="nb-NO" b="1" baseline="0" dirty="0" smtClean="0"/>
              <a:t>2 UTSKRIVNING </a:t>
            </a:r>
          </a:p>
          <a:p>
            <a:r>
              <a:rPr lang="nb-NO" dirty="0" smtClean="0"/>
              <a:t>NB: ta hensyn til at forskjellige organisasjoner bruker forskjellige</a:t>
            </a:r>
            <a:r>
              <a:rPr lang="nb-NO" baseline="0" dirty="0" smtClean="0"/>
              <a:t> verktøy. </a:t>
            </a:r>
          </a:p>
          <a:p>
            <a:r>
              <a:rPr lang="nb-NO" baseline="0" dirty="0" smtClean="0"/>
              <a:t>NB: sikre at legene på sykehuset bruker et språk alle forstår. Bruk News, men skriv dette i skjemaet. I begynnelsen er det lurt å legge ved et News skjema. Så må det skrives ned tallverdier og grenseverdier spesielt viktig for den aktuelle pasienten. Må være enkelt!</a:t>
            </a:r>
          </a:p>
          <a:p>
            <a:r>
              <a:rPr lang="nb-NO" baseline="0" dirty="0" smtClean="0"/>
              <a:t>Skal beskrive tiltak (eks endringer i medisiner) ved endret skåre som kan iverksettes hos pasient også uten innleggelse/konsultasjon. </a:t>
            </a:r>
          </a:p>
          <a:p>
            <a:endParaRPr lang="nb-NO" baseline="0" dirty="0" smtClean="0"/>
          </a:p>
          <a:p>
            <a:r>
              <a:rPr lang="nb-NO" baseline="0" dirty="0" smtClean="0"/>
              <a:t>Det er lege som må gjøre den opprinnelige vurderingen på grensesnitt og tiltak. Kan delegeres som det gjøres på ordinær måte med leges vurdering. </a:t>
            </a:r>
          </a:p>
          <a:p>
            <a:endParaRPr lang="nb-NO" baseline="0" dirty="0" smtClean="0"/>
          </a:p>
          <a:p>
            <a:r>
              <a:rPr lang="nb-NO" baseline="0" dirty="0" smtClean="0"/>
              <a:t>Bruke begrepet egenbehandlingsplan og legge ved News 2. Husk: enkelt og tydelig. Bruke tall og skårer. </a:t>
            </a:r>
          </a:p>
          <a:p>
            <a:endParaRPr lang="nb-NO" baseline="0" dirty="0" smtClean="0"/>
          </a:p>
          <a:p>
            <a:r>
              <a:rPr lang="nb-NO" baseline="0" dirty="0" smtClean="0"/>
              <a:t>Husk: samstemming av medisiner er avgjørende for å få dette til å fungere. Alle leger på sykehus må endre/oppdatere i elektronisk reseptformidler. Sykehuslegene oppdaterer kun i </a:t>
            </a:r>
            <a:r>
              <a:rPr lang="nb-NO" baseline="0" dirty="0" err="1" smtClean="0"/>
              <a:t>MetaVision</a:t>
            </a:r>
            <a:r>
              <a:rPr lang="nb-NO" baseline="0" dirty="0" smtClean="0"/>
              <a:t>. Her må vi se dette i sammenheng med det arbeidet som gjøres på samstemming av medisinlister. Når vi bruker Hva er innafor bør vi ha en egen forpliktelse til å ha lagt inn endringer i elektronisk reseptmidler. Sykehuset mener at det er fastlegens oppgave å rette opp i elektronisk reseptformidler. Dette er fra fastlegens perspektiv ikke mulig. Kan vi sjekke hvordan dette fungerer juridisk? Vi må gå sammen med leger fra kommuner og sykehus og se hva som er mulig og ikke mulig. Husk hvordan fastlegene jobber og </a:t>
            </a:r>
            <a:r>
              <a:rPr lang="nb-NO" baseline="0" dirty="0" err="1" smtClean="0"/>
              <a:t>risikovurdere</a:t>
            </a:r>
            <a:r>
              <a:rPr lang="nb-NO" baseline="0" dirty="0" smtClean="0"/>
              <a:t> systemene ut fra dette. </a:t>
            </a:r>
            <a:r>
              <a:rPr lang="nb-NO" b="1" i="1" baseline="0" dirty="0" smtClean="0"/>
              <a:t>Sterk anbefaling: ikke inkludere pasienter som ikke har samstemt lister lagt i elektronisk reseptformidler.</a:t>
            </a:r>
            <a:r>
              <a:rPr lang="nb-NO" baseline="0" dirty="0" smtClean="0"/>
              <a:t>  </a:t>
            </a:r>
          </a:p>
          <a:p>
            <a:endParaRPr lang="nb-NO"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nb-NO" baseline="0" dirty="0" smtClean="0"/>
              <a:t>MEN: der er ofte relevante forhold (dårlig ernæring, problemer etter kirurgisk inngrep, kognitiv funksjon, pleiediagnostikk </a:t>
            </a:r>
            <a:r>
              <a:rPr lang="nb-NO" baseline="0" dirty="0" err="1" smtClean="0"/>
              <a:t>etc</a:t>
            </a:r>
            <a:r>
              <a:rPr lang="nb-NO" baseline="0" dirty="0" smtClean="0"/>
              <a:t>) innen det sykepleiefaglige som kommunen får for lite informasjon om. Hvordan skal vi kunne overføre denne informasjonen på en enkel og god måte? Kunne vi brukt SAFE (tidlig oppdagelse av akutt og </a:t>
            </a:r>
            <a:r>
              <a:rPr lang="nb-NO" baseline="0" dirty="0" err="1" smtClean="0"/>
              <a:t>subakutt</a:t>
            </a:r>
            <a:r>
              <a:rPr lang="nb-NO" baseline="0" dirty="0" smtClean="0"/>
              <a:t> funksjonsnivå hos eldre). Denne kartleggingen kan brukes i sykehus og følge pasienten hjem. Også her er det også forskjellige skårer. MEN: her er det et spørsmål om det blir for mye på en gang om vi i tillegg til News/elektronisk reseptformidler. MEN: SAFE henger fint sammen med News. Man kan derfor gjøre NEWS og SAFE samtidig og dermed spare tid. Kan gjøres av annet personell enn sykepleiere. Men må ha tilgang på medisinteknisk utstyr. </a:t>
            </a:r>
          </a:p>
          <a:p>
            <a:endParaRPr lang="nb-NO" baseline="0" dirty="0" smtClean="0"/>
          </a:p>
          <a:p>
            <a:endParaRPr lang="nb-NO" baseline="0" dirty="0" smtClean="0"/>
          </a:p>
          <a:p>
            <a:r>
              <a:rPr lang="nb-NO" b="1" i="0" baseline="0" dirty="0" smtClean="0"/>
              <a:t>3 KOMME HJEM </a:t>
            </a:r>
          </a:p>
          <a:p>
            <a:r>
              <a:rPr lang="nb-NO" baseline="0" dirty="0" smtClean="0"/>
              <a:t>Ang videomøte: Kan pasientansvarlig sykepleier gjennomføre elektronisk møte? Fastlegenes vurdering er at en god epikrise med egenbehandlingsplan med definerte verdier gjør møtet overflødig for de aller fleste pasienter. Tydelig beskrivelse av vitale målinger og medisiner med tiltak er det viktigste. </a:t>
            </a:r>
          </a:p>
          <a:p>
            <a:endParaRPr lang="nb-NO" baseline="0" dirty="0" smtClean="0"/>
          </a:p>
          <a:p>
            <a:r>
              <a:rPr lang="nb-NO" baseline="0" dirty="0" smtClean="0"/>
              <a:t>Målingene gjennomføres etter fast rutine. Behandlingsansvarlig på sykehuset definerer når fastlege skal kontaktes (News) og pasientansvarlig sykepleier definerer . </a:t>
            </a:r>
          </a:p>
          <a:p>
            <a:endParaRPr lang="nb-NO" baseline="0" dirty="0" smtClean="0"/>
          </a:p>
          <a:p>
            <a:r>
              <a:rPr lang="nb-NO" baseline="0" dirty="0" smtClean="0"/>
              <a:t>Det må gjøres ny måling (</a:t>
            </a:r>
            <a:r>
              <a:rPr lang="nb-NO" baseline="0" dirty="0" err="1" smtClean="0"/>
              <a:t>Newa</a:t>
            </a:r>
            <a:r>
              <a:rPr lang="nb-NO" baseline="0" dirty="0" smtClean="0"/>
              <a:t> og SAFE) ved bestemte intervaller og tiltak må iverksettes etter plan. Om fastlege involveres og behandlingsregimet endres, så er det lite sannsynlig at fastlegen endrer måleparameterne og grensesnittverdiene. Det er lite sannsynlig at det i et prosjekt pr nå er mulig å inkludere fastlege i å vurdere og endre parameterne i en slik plan. Hva gjør vi da med de styrende parametere når pasientens tilstand endres og det ikke er realistisk at fastlegen vurderer endringer i parametere? </a:t>
            </a:r>
            <a:r>
              <a:rPr lang="nb-NO" baseline="0" dirty="0" err="1" smtClean="0"/>
              <a:t>Hvordam</a:t>
            </a:r>
            <a:r>
              <a:rPr lang="nb-NO" baseline="0" dirty="0" smtClean="0"/>
              <a:t> </a:t>
            </a:r>
          </a:p>
          <a:p>
            <a:endParaRPr lang="nb-NO" baseline="0" dirty="0" smtClean="0"/>
          </a:p>
          <a:p>
            <a:r>
              <a:rPr lang="nb-NO" baseline="0" dirty="0" smtClean="0"/>
              <a:t>Det viktigste er at planen faktisk følges opp.  </a:t>
            </a:r>
            <a:endParaRPr lang="nb-NO" dirty="0" smtClean="0"/>
          </a:p>
          <a:p>
            <a:endParaRPr lang="nb-NO" dirty="0" smtClean="0"/>
          </a:p>
          <a:p>
            <a:endParaRPr lang="nb-NO" dirty="0" smtClean="0"/>
          </a:p>
        </p:txBody>
      </p:sp>
      <p:sp>
        <p:nvSpPr>
          <p:cNvPr id="4" name="Plassholder for lysbildenummer 3"/>
          <p:cNvSpPr>
            <a:spLocks noGrp="1"/>
          </p:cNvSpPr>
          <p:nvPr>
            <p:ph type="sldNum" sz="quarter" idx="10"/>
          </p:nvPr>
        </p:nvSpPr>
        <p:spPr/>
        <p:txBody>
          <a:bodyPr/>
          <a:lstStyle/>
          <a:p>
            <a:fld id="{FBAE95D0-7EBC-6049-96DD-8729F57BB0BE}" type="slidenum">
              <a:rPr lang="en-US" smtClean="0"/>
              <a:t>13</a:t>
            </a:fld>
            <a:endParaRPr lang="en-US"/>
          </a:p>
        </p:txBody>
      </p:sp>
    </p:spTree>
    <p:extLst>
      <p:ext uri="{BB962C8B-B14F-4D97-AF65-F5344CB8AC3E}">
        <p14:creationId xmlns:p14="http://schemas.microsoft.com/office/powerpoint/2010/main" val="2808655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p:spTree>
      <p:nvGrpSpPr>
        <p:cNvPr id="1" name=""/>
        <p:cNvGrpSpPr/>
        <p:nvPr/>
      </p:nvGrpSpPr>
      <p:grpSpPr>
        <a:xfrm>
          <a:off x="0" y="0"/>
          <a:ext cx="0" cy="0"/>
          <a:chOff x="0" y="0"/>
          <a:chExt cx="0" cy="0"/>
        </a:xfrm>
      </p:grpSpPr>
      <p:pic>
        <p:nvPicPr>
          <p:cNvPr id="10" name="Bilde 8" descr="Sommerfuglen.png"/>
          <p:cNvPicPr>
            <a:picLocks noChangeAspect="1"/>
          </p:cNvPicPr>
          <p:nvPr userDrawn="1"/>
        </p:nvPicPr>
        <p:blipFill rotWithShape="1">
          <a:blip r:embed="rId2">
            <a:extLst>
              <a:ext uri="{28A0092B-C50C-407E-A947-70E740481C1C}">
                <a14:useLocalDpi xmlns:a14="http://schemas.microsoft.com/office/drawing/2010/main" val="0"/>
              </a:ext>
            </a:extLst>
          </a:blip>
          <a:srcRect r="21742" b="9491"/>
          <a:stretch/>
        </p:blipFill>
        <p:spPr bwMode="auto">
          <a:xfrm>
            <a:off x="7628468" y="1211264"/>
            <a:ext cx="4563533" cy="564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tel 1"/>
          <p:cNvSpPr>
            <a:spLocks noGrp="1"/>
          </p:cNvSpPr>
          <p:nvPr>
            <p:ph type="title" hasCustomPrompt="1"/>
          </p:nvPr>
        </p:nvSpPr>
        <p:spPr>
          <a:xfrm>
            <a:off x="1593600" y="1440568"/>
            <a:ext cx="6614635" cy="738664"/>
          </a:xfrm>
        </p:spPr>
        <p:txBody>
          <a:bodyPr wrap="square" anchor="b" anchorCtr="0">
            <a:spAutoFit/>
          </a:bodyPr>
          <a:lstStyle>
            <a:lvl1pPr>
              <a:defRPr/>
            </a:lvl1pPr>
          </a:lstStyle>
          <a:p>
            <a:r>
              <a:rPr lang="nb-NO" dirty="0" smtClean="0"/>
              <a:t>Overskrift</a:t>
            </a:r>
            <a:endParaRPr lang="nb-NO" dirty="0"/>
          </a:p>
        </p:txBody>
      </p:sp>
      <p:sp>
        <p:nvSpPr>
          <p:cNvPr id="8" name="Plassholder for tekst 7"/>
          <p:cNvSpPr>
            <a:spLocks noGrp="1"/>
          </p:cNvSpPr>
          <p:nvPr>
            <p:ph type="body" sz="quarter" idx="13" hasCustomPrompt="1"/>
          </p:nvPr>
        </p:nvSpPr>
        <p:spPr>
          <a:xfrm>
            <a:off x="1593799" y="2204864"/>
            <a:ext cx="6614635" cy="400110"/>
          </a:xfrm>
        </p:spPr>
        <p:txBody>
          <a:bodyPr wrap="square">
            <a:spAutoFit/>
          </a:bodyPr>
          <a:lstStyle>
            <a:lvl1pPr marL="0" indent="0">
              <a:lnSpc>
                <a:spcPct val="100000"/>
              </a:lnSpc>
              <a:buNone/>
              <a:defRPr sz="2000">
                <a:solidFill>
                  <a:schemeClr val="tx2"/>
                </a:solidFill>
              </a:defRPr>
            </a:lvl1pPr>
          </a:lstStyle>
          <a:p>
            <a:pPr lvl="0"/>
            <a:r>
              <a:rPr lang="nb-NO" dirty="0" smtClean="0"/>
              <a:t>Undertittel</a:t>
            </a:r>
            <a:endParaRPr lang="nb-NO" dirty="0"/>
          </a:p>
        </p:txBody>
      </p:sp>
    </p:spTree>
    <p:extLst>
      <p:ext uri="{BB962C8B-B14F-4D97-AF65-F5344CB8AC3E}">
        <p14:creationId xmlns:p14="http://schemas.microsoft.com/office/powerpoint/2010/main" val="15678440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øde sommerfugler [to spalter stor tekst]">
    <p:spTree>
      <p:nvGrpSpPr>
        <p:cNvPr id="1" name=""/>
        <p:cNvGrpSpPr/>
        <p:nvPr/>
      </p:nvGrpSpPr>
      <p:grpSpPr>
        <a:xfrm>
          <a:off x="0" y="0"/>
          <a:ext cx="0" cy="0"/>
          <a:chOff x="0" y="0"/>
          <a:chExt cx="0" cy="0"/>
        </a:xfrm>
      </p:grpSpPr>
      <p:pic>
        <p:nvPicPr>
          <p:cNvPr id="9"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4" y="5738401"/>
            <a:ext cx="12190993" cy="908229"/>
          </a:xfrm>
          <a:prstGeom prst="rect">
            <a:avLst/>
          </a:prstGeom>
        </p:spPr>
      </p:pic>
      <p:sp>
        <p:nvSpPr>
          <p:cNvPr id="4" name="Plassholder for dato 3"/>
          <p:cNvSpPr>
            <a:spLocks noGrp="1"/>
          </p:cNvSpPr>
          <p:nvPr>
            <p:ph type="dt" sz="half" idx="10"/>
          </p:nvPr>
        </p:nvSpPr>
        <p:spPr>
          <a:xfrm>
            <a:off x="609600" y="6356351"/>
            <a:ext cx="2844800" cy="365125"/>
          </a:xfrm>
          <a:prstGeom prst="rect">
            <a:avLst/>
          </a:prstGeom>
        </p:spPr>
        <p:txBody>
          <a:bodyPr/>
          <a:lstStyle>
            <a:lvl1pPr>
              <a:defRPr>
                <a:solidFill>
                  <a:srgbClr val="404040"/>
                </a:solidFill>
              </a:defRPr>
            </a:lvl1pPr>
          </a:lstStyle>
          <a:p>
            <a:fld id="{09CD38DE-78AD-48C0-998E-7BAD348D738E}" type="datetimeFigureOut">
              <a:rPr lang="nb-NO" smtClean="0"/>
              <a:pPr/>
              <a:t>01.09.2020</a:t>
            </a:fld>
            <a:endParaRPr lang="nb-NO" dirty="0"/>
          </a:p>
        </p:txBody>
      </p:sp>
      <p:sp>
        <p:nvSpPr>
          <p:cNvPr id="5" name="Plassholder for bunntekst 4"/>
          <p:cNvSpPr>
            <a:spLocks noGrp="1"/>
          </p:cNvSpPr>
          <p:nvPr>
            <p:ph type="ftr" sz="quarter" idx="11"/>
          </p:nvPr>
        </p:nvSpPr>
        <p:spPr>
          <a:xfrm>
            <a:off x="4165600" y="6356351"/>
            <a:ext cx="3860800" cy="365125"/>
          </a:xfrm>
          <a:prstGeom prst="rect">
            <a:avLst/>
          </a:prstGeom>
        </p:spPr>
        <p:txBody>
          <a:bodyPr/>
          <a:lstStyle>
            <a:lvl1pPr>
              <a:defRPr>
                <a:solidFill>
                  <a:srgbClr val="404040"/>
                </a:solidFill>
              </a:defRPr>
            </a:lvl1pPr>
          </a:lstStyle>
          <a:p>
            <a:endParaRPr lang="nb-NO" dirty="0"/>
          </a:p>
        </p:txBody>
      </p:sp>
      <p:sp>
        <p:nvSpPr>
          <p:cNvPr id="6" name="Plassholder for lysbildenummer 5"/>
          <p:cNvSpPr>
            <a:spLocks noGrp="1"/>
          </p:cNvSpPr>
          <p:nvPr>
            <p:ph type="sldNum" sz="quarter" idx="12"/>
          </p:nvPr>
        </p:nvSpPr>
        <p:spPr>
          <a:xfrm>
            <a:off x="8737600" y="6356351"/>
            <a:ext cx="2844800" cy="365125"/>
          </a:xfrm>
          <a:prstGeom prst="rect">
            <a:avLst/>
          </a:prstGeom>
        </p:spPr>
        <p:txBody>
          <a:bodyPr/>
          <a:lstStyle>
            <a:lvl1pPr>
              <a:defRPr>
                <a:solidFill>
                  <a:srgbClr val="404040"/>
                </a:solidFill>
              </a:defRPr>
            </a:lvl1pPr>
          </a:lstStyle>
          <a:p>
            <a:fld id="{61CC824B-B1FC-44F9-B855-91D3BC076A68}" type="slidenum">
              <a:rPr lang="nb-NO" smtClean="0"/>
              <a:pPr/>
              <a:t>‹#›</a:t>
            </a:fld>
            <a:endParaRPr lang="nb-NO" dirty="0"/>
          </a:p>
        </p:txBody>
      </p:sp>
      <p:sp>
        <p:nvSpPr>
          <p:cNvPr id="12" name="Plassholder for tekst 7"/>
          <p:cNvSpPr>
            <a:spLocks noGrp="1"/>
          </p:cNvSpPr>
          <p:nvPr>
            <p:ph type="body" sz="quarter" idx="13" hasCustomPrompt="1"/>
          </p:nvPr>
        </p:nvSpPr>
        <p:spPr>
          <a:xfrm>
            <a:off x="1593800" y="2204865"/>
            <a:ext cx="4299001" cy="3456384"/>
          </a:xfrm>
        </p:spPr>
        <p:txBody>
          <a:bodyPr anchor="t"/>
          <a:lstStyle>
            <a:lvl1pPr marL="0" indent="0">
              <a:lnSpc>
                <a:spcPct val="100000"/>
              </a:lnSpc>
              <a:buNone/>
              <a:defRPr>
                <a:solidFill>
                  <a:schemeClr val="tx2"/>
                </a:solidFill>
              </a:defRPr>
            </a:lvl1pPr>
          </a:lstStyle>
          <a:p>
            <a:pPr lvl="0"/>
            <a:r>
              <a:rPr lang="nb-NO" dirty="0" smtClean="0"/>
              <a:t>Undertittel</a:t>
            </a:r>
            <a:endParaRPr lang="nb-NO" dirty="0"/>
          </a:p>
        </p:txBody>
      </p:sp>
      <p:sp>
        <p:nvSpPr>
          <p:cNvPr id="13" name="Tittel 1"/>
          <p:cNvSpPr>
            <a:spLocks noGrp="1"/>
          </p:cNvSpPr>
          <p:nvPr>
            <p:ph type="title" hasCustomPrompt="1"/>
          </p:nvPr>
        </p:nvSpPr>
        <p:spPr>
          <a:xfrm>
            <a:off x="1593600" y="908720"/>
            <a:ext cx="9004800" cy="738664"/>
          </a:xfrm>
        </p:spPr>
        <p:txBody>
          <a:bodyPr anchor="t"/>
          <a:lstStyle>
            <a:lvl1pPr>
              <a:defRPr/>
            </a:lvl1pPr>
          </a:lstStyle>
          <a:p>
            <a:r>
              <a:rPr lang="nb-NO" dirty="0" smtClean="0"/>
              <a:t>Overskrift</a:t>
            </a:r>
            <a:endParaRPr lang="nb-NO" dirty="0"/>
          </a:p>
        </p:txBody>
      </p:sp>
      <p:sp>
        <p:nvSpPr>
          <p:cNvPr id="17" name="Plassholder for tekst 7"/>
          <p:cNvSpPr>
            <a:spLocks noGrp="1"/>
          </p:cNvSpPr>
          <p:nvPr>
            <p:ph type="body" sz="quarter" idx="15" hasCustomPrompt="1"/>
          </p:nvPr>
        </p:nvSpPr>
        <p:spPr>
          <a:xfrm>
            <a:off x="6299400" y="2204865"/>
            <a:ext cx="4299001" cy="3456384"/>
          </a:xfrm>
        </p:spPr>
        <p:txBody>
          <a:bodyPr anchor="t"/>
          <a:lstStyle>
            <a:lvl1pPr marL="0" indent="0">
              <a:lnSpc>
                <a:spcPct val="100000"/>
              </a:lnSpc>
              <a:buNone/>
              <a:defRPr>
                <a:solidFill>
                  <a:schemeClr val="tx2"/>
                </a:solidFill>
              </a:defRPr>
            </a:lvl1pPr>
          </a:lstStyle>
          <a:p>
            <a:pPr lvl="0"/>
            <a:r>
              <a:rPr lang="nb-NO" dirty="0" smtClean="0"/>
              <a:t>Undertittel</a:t>
            </a:r>
            <a:endParaRPr lang="nb-NO" dirty="0"/>
          </a:p>
        </p:txBody>
      </p:sp>
    </p:spTree>
    <p:extLst>
      <p:ext uri="{BB962C8B-B14F-4D97-AF65-F5344CB8AC3E}">
        <p14:creationId xmlns:p14="http://schemas.microsoft.com/office/powerpoint/2010/main" val="160178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o røde sommerfugler">
    <p:spTree>
      <p:nvGrpSpPr>
        <p:cNvPr id="1" name=""/>
        <p:cNvGrpSpPr/>
        <p:nvPr/>
      </p:nvGrpSpPr>
      <p:grpSpPr>
        <a:xfrm>
          <a:off x="0" y="0"/>
          <a:ext cx="0" cy="0"/>
          <a:chOff x="0" y="0"/>
          <a:chExt cx="0" cy="0"/>
        </a:xfrm>
      </p:grpSpPr>
      <p:pic>
        <p:nvPicPr>
          <p:cNvPr id="10" name="Bilde 7" descr="To_sommerfugler.png"/>
          <p:cNvPicPr>
            <a:picLocks noChangeAspect="1"/>
          </p:cNvPicPr>
          <p:nvPr userDrawn="1"/>
        </p:nvPicPr>
        <p:blipFill rotWithShape="1">
          <a:blip r:embed="rId2" cstate="print">
            <a:extLst>
              <a:ext uri="{28A0092B-C50C-407E-A947-70E740481C1C}">
                <a14:useLocalDpi xmlns:a14="http://schemas.microsoft.com/office/drawing/2010/main" val="0"/>
              </a:ext>
            </a:extLst>
          </a:blip>
          <a:srcRect r="4438" b="6526"/>
          <a:stretch/>
        </p:blipFill>
        <p:spPr bwMode="auto">
          <a:xfrm>
            <a:off x="10049935" y="4675188"/>
            <a:ext cx="2142067" cy="218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tel 1"/>
          <p:cNvSpPr>
            <a:spLocks noGrp="1"/>
          </p:cNvSpPr>
          <p:nvPr>
            <p:ph type="title" hasCustomPrompt="1"/>
          </p:nvPr>
        </p:nvSpPr>
        <p:spPr>
          <a:xfrm>
            <a:off x="1593600" y="1440568"/>
            <a:ext cx="8342827" cy="738664"/>
          </a:xfrm>
        </p:spPr>
        <p:txBody>
          <a:bodyPr/>
          <a:lstStyle>
            <a:lvl1pPr>
              <a:defRPr/>
            </a:lvl1pPr>
          </a:lstStyle>
          <a:p>
            <a:r>
              <a:rPr lang="nb-NO" dirty="0" smtClean="0"/>
              <a:t>Overskrift</a:t>
            </a:r>
            <a:endParaRPr lang="nb-NO" dirty="0"/>
          </a:p>
        </p:txBody>
      </p:sp>
      <p:sp>
        <p:nvSpPr>
          <p:cNvPr id="3" name="Plassholder for innhold 2"/>
          <p:cNvSpPr>
            <a:spLocks noGrp="1"/>
          </p:cNvSpPr>
          <p:nvPr>
            <p:ph idx="1" hasCustomPrompt="1"/>
          </p:nvPr>
        </p:nvSpPr>
        <p:spPr>
          <a:xfrm>
            <a:off x="1593600" y="2736001"/>
            <a:ext cx="8342827" cy="3240405"/>
          </a:xfrm>
        </p:spPr>
        <p:txBody>
          <a:bodyPr/>
          <a:lstStyle>
            <a:lvl1pPr>
              <a:lnSpc>
                <a:spcPct val="100000"/>
              </a:lnSpc>
              <a:defRPr sz="2600">
                <a:solidFill>
                  <a:schemeClr val="tx2"/>
                </a:solidFill>
              </a:defRPr>
            </a:lvl1pPr>
            <a:lvl2pPr>
              <a:lnSpc>
                <a:spcPct val="100000"/>
              </a:lnSpc>
              <a:defRPr sz="2400">
                <a:solidFill>
                  <a:schemeClr val="tx2"/>
                </a:solidFill>
              </a:defRPr>
            </a:lvl2pPr>
            <a:lvl3pPr>
              <a:lnSpc>
                <a:spcPct val="100000"/>
              </a:lnSpc>
              <a:defRPr sz="2000">
                <a:solidFill>
                  <a:schemeClr val="tx2"/>
                </a:solidFill>
              </a:defRPr>
            </a:lvl3pPr>
            <a:lvl4pPr>
              <a:lnSpc>
                <a:spcPct val="100000"/>
              </a:lnSpc>
              <a:defRPr sz="2000">
                <a:solidFill>
                  <a:schemeClr val="tx2"/>
                </a:solidFill>
              </a:defRPr>
            </a:lvl4pPr>
            <a:lvl5pPr>
              <a:lnSpc>
                <a:spcPct val="100000"/>
              </a:lnSpc>
              <a:defRPr>
                <a:solidFill>
                  <a:schemeClr val="tx2"/>
                </a:solidFill>
              </a:defRPr>
            </a:lvl5pPr>
          </a:lstStyle>
          <a:p>
            <a:pPr lvl="0"/>
            <a:r>
              <a:rPr lang="nb-NO" dirty="0" smtClean="0"/>
              <a:t>Punkt</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dato 3"/>
          <p:cNvSpPr>
            <a:spLocks noGrp="1"/>
          </p:cNvSpPr>
          <p:nvPr>
            <p:ph type="dt" sz="half" idx="10"/>
          </p:nvPr>
        </p:nvSpPr>
        <p:spPr>
          <a:xfrm>
            <a:off x="609600" y="6356351"/>
            <a:ext cx="2844800" cy="365125"/>
          </a:xfrm>
          <a:prstGeom prst="rect">
            <a:avLst/>
          </a:prstGeom>
        </p:spPr>
        <p:txBody>
          <a:bodyPr/>
          <a:lstStyle>
            <a:lvl1pPr>
              <a:defRPr>
                <a:solidFill>
                  <a:srgbClr val="404040"/>
                </a:solidFill>
              </a:defRPr>
            </a:lvl1pPr>
          </a:lstStyle>
          <a:p>
            <a:fld id="{09CD38DE-78AD-48C0-998E-7BAD348D738E}" type="datetimeFigureOut">
              <a:rPr lang="nb-NO" smtClean="0"/>
              <a:pPr/>
              <a:t>01.09.2020</a:t>
            </a:fld>
            <a:endParaRPr lang="nb-NO" dirty="0"/>
          </a:p>
        </p:txBody>
      </p:sp>
      <p:sp>
        <p:nvSpPr>
          <p:cNvPr id="5" name="Plassholder for bunntekst 4"/>
          <p:cNvSpPr>
            <a:spLocks noGrp="1"/>
          </p:cNvSpPr>
          <p:nvPr>
            <p:ph type="ftr" sz="quarter" idx="11"/>
          </p:nvPr>
        </p:nvSpPr>
        <p:spPr>
          <a:xfrm>
            <a:off x="4165600" y="6356351"/>
            <a:ext cx="3860800" cy="365125"/>
          </a:xfrm>
          <a:prstGeom prst="rect">
            <a:avLst/>
          </a:prstGeom>
        </p:spPr>
        <p:txBody>
          <a:bodyPr/>
          <a:lstStyle>
            <a:lvl1pPr>
              <a:defRPr>
                <a:solidFill>
                  <a:srgbClr val="404040"/>
                </a:solidFill>
              </a:defRPr>
            </a:lvl1pPr>
          </a:lstStyle>
          <a:p>
            <a:endParaRPr lang="nb-NO" dirty="0"/>
          </a:p>
        </p:txBody>
      </p:sp>
      <p:sp>
        <p:nvSpPr>
          <p:cNvPr id="6" name="Plassholder for lysbildenummer 5"/>
          <p:cNvSpPr>
            <a:spLocks noGrp="1"/>
          </p:cNvSpPr>
          <p:nvPr>
            <p:ph type="sldNum" sz="quarter" idx="12"/>
          </p:nvPr>
        </p:nvSpPr>
        <p:spPr>
          <a:xfrm>
            <a:off x="8737600" y="6356351"/>
            <a:ext cx="2844800" cy="365125"/>
          </a:xfrm>
          <a:prstGeom prst="rect">
            <a:avLst/>
          </a:prstGeom>
        </p:spPr>
        <p:txBody>
          <a:bodyPr/>
          <a:lstStyle>
            <a:lvl1pPr>
              <a:defRPr>
                <a:solidFill>
                  <a:srgbClr val="404040"/>
                </a:solidFill>
              </a:defRPr>
            </a:lvl1pPr>
          </a:lstStyle>
          <a:p>
            <a:fld id="{61CC824B-B1FC-44F9-B855-91D3BC076A68}" type="slidenum">
              <a:rPr lang="nb-NO" smtClean="0"/>
              <a:pPr/>
              <a:t>‹#›</a:t>
            </a:fld>
            <a:endParaRPr lang="nb-NO" dirty="0"/>
          </a:p>
        </p:txBody>
      </p:sp>
      <p:sp>
        <p:nvSpPr>
          <p:cNvPr id="9" name="Plassholder for tekst 7"/>
          <p:cNvSpPr>
            <a:spLocks noGrp="1"/>
          </p:cNvSpPr>
          <p:nvPr>
            <p:ph type="body" sz="quarter" idx="13" hasCustomPrompt="1"/>
          </p:nvPr>
        </p:nvSpPr>
        <p:spPr>
          <a:xfrm>
            <a:off x="1593799" y="2204865"/>
            <a:ext cx="8342827" cy="492443"/>
          </a:xfrm>
        </p:spPr>
        <p:txBody>
          <a:bodyPr wrap="square">
            <a:spAutoFit/>
          </a:bodyPr>
          <a:lstStyle>
            <a:lvl1pPr marL="0" indent="0">
              <a:lnSpc>
                <a:spcPct val="100000"/>
              </a:lnSpc>
              <a:buNone/>
              <a:defRPr>
                <a:solidFill>
                  <a:schemeClr val="tx2"/>
                </a:solidFill>
              </a:defRPr>
            </a:lvl1pPr>
          </a:lstStyle>
          <a:p>
            <a:pPr lvl="0"/>
            <a:r>
              <a:rPr lang="nb-NO" dirty="0" smtClean="0"/>
              <a:t>Undertittel</a:t>
            </a:r>
            <a:endParaRPr lang="nb-NO" dirty="0"/>
          </a:p>
        </p:txBody>
      </p:sp>
    </p:spTree>
    <p:extLst>
      <p:ext uri="{BB962C8B-B14F-4D97-AF65-F5344CB8AC3E}">
        <p14:creationId xmlns:p14="http://schemas.microsoft.com/office/powerpoint/2010/main" val="30390095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re røde sommerfugler">
    <p:spTree>
      <p:nvGrpSpPr>
        <p:cNvPr id="1" name=""/>
        <p:cNvGrpSpPr/>
        <p:nvPr/>
      </p:nvGrpSpPr>
      <p:grpSpPr>
        <a:xfrm>
          <a:off x="0" y="0"/>
          <a:ext cx="0" cy="0"/>
          <a:chOff x="0" y="0"/>
          <a:chExt cx="0" cy="0"/>
        </a:xfrm>
      </p:grpSpPr>
      <p:pic>
        <p:nvPicPr>
          <p:cNvPr id="9" name="Bilde 6" descr="Tre_sommerfugler.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26133" y="5087938"/>
            <a:ext cx="1559984" cy="148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tel 1"/>
          <p:cNvSpPr>
            <a:spLocks noGrp="1"/>
          </p:cNvSpPr>
          <p:nvPr>
            <p:ph type="title" hasCustomPrompt="1"/>
          </p:nvPr>
        </p:nvSpPr>
        <p:spPr>
          <a:xfrm>
            <a:off x="1593600" y="1440568"/>
            <a:ext cx="8438837" cy="738664"/>
          </a:xfrm>
        </p:spPr>
        <p:txBody>
          <a:bodyPr/>
          <a:lstStyle>
            <a:lvl1pPr>
              <a:defRPr>
                <a:solidFill>
                  <a:schemeClr val="bg2"/>
                </a:solidFill>
              </a:defRPr>
            </a:lvl1pPr>
          </a:lstStyle>
          <a:p>
            <a:r>
              <a:rPr lang="nb-NO" dirty="0" smtClean="0"/>
              <a:t>Overskrift</a:t>
            </a:r>
            <a:endParaRPr lang="nb-NO" dirty="0"/>
          </a:p>
        </p:txBody>
      </p:sp>
      <p:sp>
        <p:nvSpPr>
          <p:cNvPr id="3" name="Plassholder for innhold 2"/>
          <p:cNvSpPr>
            <a:spLocks noGrp="1"/>
          </p:cNvSpPr>
          <p:nvPr>
            <p:ph idx="1" hasCustomPrompt="1"/>
          </p:nvPr>
        </p:nvSpPr>
        <p:spPr>
          <a:xfrm>
            <a:off x="1593600" y="2736001"/>
            <a:ext cx="8438837" cy="3240405"/>
          </a:xfrm>
        </p:spPr>
        <p:txBody>
          <a:bodyPr/>
          <a:lstStyle>
            <a:lvl1pPr>
              <a:lnSpc>
                <a:spcPct val="100000"/>
              </a:lnSpc>
              <a:defRPr sz="2600">
                <a:solidFill>
                  <a:srgbClr val="003785"/>
                </a:solidFill>
              </a:defRPr>
            </a:lvl1pPr>
            <a:lvl2pPr>
              <a:lnSpc>
                <a:spcPct val="100000"/>
              </a:lnSpc>
              <a:defRPr sz="2400">
                <a:solidFill>
                  <a:srgbClr val="003785"/>
                </a:solidFill>
              </a:defRPr>
            </a:lvl2pPr>
            <a:lvl3pPr>
              <a:lnSpc>
                <a:spcPct val="100000"/>
              </a:lnSpc>
              <a:defRPr sz="2000">
                <a:solidFill>
                  <a:srgbClr val="003785"/>
                </a:solidFill>
              </a:defRPr>
            </a:lvl3pPr>
            <a:lvl4pPr>
              <a:lnSpc>
                <a:spcPct val="100000"/>
              </a:lnSpc>
              <a:defRPr sz="2000">
                <a:solidFill>
                  <a:srgbClr val="003785"/>
                </a:solidFill>
              </a:defRPr>
            </a:lvl4pPr>
            <a:lvl5pPr>
              <a:lnSpc>
                <a:spcPct val="100000"/>
              </a:lnSpc>
              <a:defRPr>
                <a:solidFill>
                  <a:srgbClr val="003785"/>
                </a:solidFill>
              </a:defRPr>
            </a:lvl5pPr>
          </a:lstStyle>
          <a:p>
            <a:pPr lvl="0"/>
            <a:r>
              <a:rPr lang="nb-NO" dirty="0" smtClean="0"/>
              <a:t>Punkt</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dato 3"/>
          <p:cNvSpPr>
            <a:spLocks noGrp="1"/>
          </p:cNvSpPr>
          <p:nvPr>
            <p:ph type="dt" sz="half" idx="10"/>
          </p:nvPr>
        </p:nvSpPr>
        <p:spPr>
          <a:xfrm>
            <a:off x="609600" y="6356351"/>
            <a:ext cx="2844800" cy="365125"/>
          </a:xfrm>
          <a:prstGeom prst="rect">
            <a:avLst/>
          </a:prstGeom>
        </p:spPr>
        <p:txBody>
          <a:bodyPr/>
          <a:lstStyle>
            <a:lvl1pPr>
              <a:defRPr>
                <a:solidFill>
                  <a:srgbClr val="003785"/>
                </a:solidFill>
              </a:defRPr>
            </a:lvl1pPr>
          </a:lstStyle>
          <a:p>
            <a:fld id="{09CD38DE-78AD-48C0-998E-7BAD348D738E}" type="datetimeFigureOut">
              <a:rPr lang="nb-NO" smtClean="0"/>
              <a:pPr/>
              <a:t>01.09.2020</a:t>
            </a:fld>
            <a:endParaRPr lang="nb-NO"/>
          </a:p>
        </p:txBody>
      </p:sp>
      <p:sp>
        <p:nvSpPr>
          <p:cNvPr id="5" name="Plassholder for bunntekst 4"/>
          <p:cNvSpPr>
            <a:spLocks noGrp="1"/>
          </p:cNvSpPr>
          <p:nvPr>
            <p:ph type="ftr" sz="quarter" idx="11"/>
          </p:nvPr>
        </p:nvSpPr>
        <p:spPr>
          <a:xfrm>
            <a:off x="4165600" y="6356351"/>
            <a:ext cx="3860800" cy="365125"/>
          </a:xfrm>
          <a:prstGeom prst="rect">
            <a:avLst/>
          </a:prstGeom>
        </p:spPr>
        <p:txBody>
          <a:bodyPr/>
          <a:lstStyle>
            <a:lvl1pPr>
              <a:defRPr>
                <a:solidFill>
                  <a:srgbClr val="003785"/>
                </a:solidFill>
              </a:defRPr>
            </a:lvl1pPr>
          </a:lstStyle>
          <a:p>
            <a:endParaRPr lang="nb-NO"/>
          </a:p>
        </p:txBody>
      </p:sp>
      <p:sp>
        <p:nvSpPr>
          <p:cNvPr id="6" name="Plassholder for lysbildenummer 5"/>
          <p:cNvSpPr>
            <a:spLocks noGrp="1"/>
          </p:cNvSpPr>
          <p:nvPr>
            <p:ph type="sldNum" sz="quarter" idx="12"/>
          </p:nvPr>
        </p:nvSpPr>
        <p:spPr>
          <a:xfrm>
            <a:off x="8737600" y="6356351"/>
            <a:ext cx="2844800" cy="365125"/>
          </a:xfrm>
          <a:prstGeom prst="rect">
            <a:avLst/>
          </a:prstGeom>
        </p:spPr>
        <p:txBody>
          <a:bodyPr/>
          <a:lstStyle>
            <a:lvl1pPr>
              <a:defRPr>
                <a:solidFill>
                  <a:srgbClr val="003785"/>
                </a:solidFill>
              </a:defRPr>
            </a:lvl1pPr>
          </a:lstStyle>
          <a:p>
            <a:fld id="{61CC824B-B1FC-44F9-B855-91D3BC076A68}" type="slidenum">
              <a:rPr lang="nb-NO" smtClean="0"/>
              <a:pPr/>
              <a:t>‹#›</a:t>
            </a:fld>
            <a:endParaRPr lang="nb-NO"/>
          </a:p>
        </p:txBody>
      </p:sp>
      <p:sp>
        <p:nvSpPr>
          <p:cNvPr id="10" name="Plassholder for tekst 7"/>
          <p:cNvSpPr>
            <a:spLocks noGrp="1"/>
          </p:cNvSpPr>
          <p:nvPr>
            <p:ph type="body" sz="quarter" idx="13" hasCustomPrompt="1"/>
          </p:nvPr>
        </p:nvSpPr>
        <p:spPr>
          <a:xfrm>
            <a:off x="1593799" y="2204865"/>
            <a:ext cx="8438837" cy="492443"/>
          </a:xfrm>
        </p:spPr>
        <p:txBody>
          <a:bodyPr wrap="square">
            <a:spAutoFit/>
          </a:bodyPr>
          <a:lstStyle>
            <a:lvl1pPr marL="0" indent="0">
              <a:lnSpc>
                <a:spcPct val="100000"/>
              </a:lnSpc>
              <a:buNone/>
              <a:defRPr>
                <a:solidFill>
                  <a:schemeClr val="tx2"/>
                </a:solidFill>
              </a:defRPr>
            </a:lvl1pPr>
          </a:lstStyle>
          <a:p>
            <a:pPr lvl="0"/>
            <a:r>
              <a:rPr lang="nb-NO" dirty="0" smtClean="0"/>
              <a:t>Undertittel</a:t>
            </a:r>
            <a:endParaRPr lang="nb-NO" dirty="0"/>
          </a:p>
        </p:txBody>
      </p:sp>
    </p:spTree>
    <p:extLst>
      <p:ext uri="{BB962C8B-B14F-4D97-AF65-F5344CB8AC3E}">
        <p14:creationId xmlns:p14="http://schemas.microsoft.com/office/powerpoint/2010/main" val="15616327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re røde sommerfugler [bilde og tekst]">
    <p:spTree>
      <p:nvGrpSpPr>
        <p:cNvPr id="1" name=""/>
        <p:cNvGrpSpPr/>
        <p:nvPr/>
      </p:nvGrpSpPr>
      <p:grpSpPr>
        <a:xfrm>
          <a:off x="0" y="0"/>
          <a:ext cx="0" cy="0"/>
          <a:chOff x="0" y="0"/>
          <a:chExt cx="0" cy="0"/>
        </a:xfrm>
      </p:grpSpPr>
      <p:pic>
        <p:nvPicPr>
          <p:cNvPr id="9" name="Bilde 6" descr="Tre_sommerfugler.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26133" y="5087938"/>
            <a:ext cx="1559984" cy="148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tel 1"/>
          <p:cNvSpPr>
            <a:spLocks noGrp="1"/>
          </p:cNvSpPr>
          <p:nvPr>
            <p:ph type="title" hasCustomPrompt="1"/>
          </p:nvPr>
        </p:nvSpPr>
        <p:spPr>
          <a:xfrm>
            <a:off x="6400800" y="764340"/>
            <a:ext cx="4197600" cy="738664"/>
          </a:xfrm>
        </p:spPr>
        <p:txBody>
          <a:bodyPr anchor="t"/>
          <a:lstStyle>
            <a:lvl1pPr>
              <a:defRPr>
                <a:solidFill>
                  <a:schemeClr val="bg2"/>
                </a:solidFill>
              </a:defRPr>
            </a:lvl1pPr>
          </a:lstStyle>
          <a:p>
            <a:r>
              <a:rPr lang="nb-NO" dirty="0" smtClean="0"/>
              <a:t>Overskrift</a:t>
            </a:r>
            <a:endParaRPr lang="nb-NO" dirty="0"/>
          </a:p>
        </p:txBody>
      </p:sp>
      <p:sp>
        <p:nvSpPr>
          <p:cNvPr id="10" name="Plassholder for tekst 7"/>
          <p:cNvSpPr>
            <a:spLocks noGrp="1"/>
          </p:cNvSpPr>
          <p:nvPr>
            <p:ph type="body" sz="quarter" idx="13" hasCustomPrompt="1"/>
          </p:nvPr>
        </p:nvSpPr>
        <p:spPr>
          <a:xfrm>
            <a:off x="6400799" y="1530888"/>
            <a:ext cx="4197799" cy="3410280"/>
          </a:xfrm>
        </p:spPr>
        <p:txBody>
          <a:bodyPr/>
          <a:lstStyle>
            <a:lvl1pPr marL="0" indent="0">
              <a:lnSpc>
                <a:spcPct val="100000"/>
              </a:lnSpc>
              <a:buNone/>
              <a:defRPr baseline="0">
                <a:solidFill>
                  <a:schemeClr val="tx2"/>
                </a:solidFill>
              </a:defRPr>
            </a:lvl1pPr>
          </a:lstStyle>
          <a:p>
            <a:pPr lvl="0"/>
            <a:r>
              <a:rPr lang="nb-NO" dirty="0" smtClean="0"/>
              <a:t>Klikk for å legge til tekst</a:t>
            </a:r>
            <a:endParaRPr lang="nb-NO" dirty="0"/>
          </a:p>
        </p:txBody>
      </p:sp>
      <p:sp>
        <p:nvSpPr>
          <p:cNvPr id="14" name="Plassholder for bilde 7"/>
          <p:cNvSpPr>
            <a:spLocks noGrp="1"/>
          </p:cNvSpPr>
          <p:nvPr>
            <p:ph type="pic" sz="quarter" idx="14"/>
          </p:nvPr>
        </p:nvSpPr>
        <p:spPr>
          <a:xfrm>
            <a:off x="508000" y="990600"/>
            <a:ext cx="5588000" cy="5486400"/>
          </a:xfrm>
        </p:spPr>
        <p:txBody>
          <a:bodyPr/>
          <a:lstStyle/>
          <a:p>
            <a:r>
              <a:rPr lang="nb-NO" smtClean="0"/>
              <a:t>Klikk ikonet for å legge til et bilde</a:t>
            </a:r>
            <a:endParaRPr lang="nb-NO"/>
          </a:p>
        </p:txBody>
      </p:sp>
    </p:spTree>
    <p:extLst>
      <p:ext uri="{BB962C8B-B14F-4D97-AF65-F5344CB8AC3E}">
        <p14:creationId xmlns:p14="http://schemas.microsoft.com/office/powerpoint/2010/main" val="182396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ldeside">
    <p:spTree>
      <p:nvGrpSpPr>
        <p:cNvPr id="1" name=""/>
        <p:cNvGrpSpPr/>
        <p:nvPr/>
      </p:nvGrpSpPr>
      <p:grpSpPr>
        <a:xfrm>
          <a:off x="0" y="0"/>
          <a:ext cx="0" cy="0"/>
          <a:chOff x="0" y="0"/>
          <a:chExt cx="0" cy="0"/>
        </a:xfrm>
      </p:grpSpPr>
      <p:sp>
        <p:nvSpPr>
          <p:cNvPr id="7" name="Plassholder for bilde 7"/>
          <p:cNvSpPr>
            <a:spLocks noGrp="1"/>
          </p:cNvSpPr>
          <p:nvPr>
            <p:ph type="pic" sz="quarter" idx="14"/>
          </p:nvPr>
        </p:nvSpPr>
        <p:spPr>
          <a:xfrm>
            <a:off x="508000" y="990600"/>
            <a:ext cx="11178117" cy="5486400"/>
          </a:xfrm>
        </p:spPr>
        <p:txBody>
          <a:bodyPr/>
          <a:lstStyle/>
          <a:p>
            <a:r>
              <a:rPr lang="nb-NO" smtClean="0"/>
              <a:t>Klikk ikonet for å legge til et bilde</a:t>
            </a:r>
            <a:endParaRPr lang="nb-NO"/>
          </a:p>
        </p:txBody>
      </p:sp>
    </p:spTree>
    <p:extLst>
      <p:ext uri="{BB962C8B-B14F-4D97-AF65-F5344CB8AC3E}">
        <p14:creationId xmlns:p14="http://schemas.microsoft.com/office/powerpoint/2010/main" val="1461495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0FFA1C-266A-5747-B14E-C3F77FE35081}" type="datetimeFigureOut">
              <a:rPr lang="en-US" smtClean="0"/>
              <a:t>9/1/2020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986FE6-7456-2341-858F-9178DFC74FD4}" type="slidenum">
              <a:rPr lang="en-US" smtClean="0"/>
              <a:t>‹#›</a:t>
            </a:fld>
            <a:endParaRPr lang="en-US"/>
          </a:p>
        </p:txBody>
      </p:sp>
    </p:spTree>
    <p:extLst>
      <p:ext uri="{BB962C8B-B14F-4D97-AF65-F5344CB8AC3E}">
        <p14:creationId xmlns:p14="http://schemas.microsoft.com/office/powerpoint/2010/main" val="41690143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tel og tekst">
    <p:spTree>
      <p:nvGrpSpPr>
        <p:cNvPr id="1" name=""/>
        <p:cNvGrpSpPr/>
        <p:nvPr/>
      </p:nvGrpSpPr>
      <p:grpSpPr>
        <a:xfrm>
          <a:off x="0" y="0"/>
          <a:ext cx="0" cy="0"/>
          <a:chOff x="0" y="0"/>
          <a:chExt cx="0" cy="0"/>
        </a:xfrm>
      </p:grpSpPr>
      <p:sp>
        <p:nvSpPr>
          <p:cNvPr id="3" name="Plassholder for innhold 2"/>
          <p:cNvSpPr>
            <a:spLocks noGrp="1"/>
          </p:cNvSpPr>
          <p:nvPr>
            <p:ph idx="1" hasCustomPrompt="1"/>
          </p:nvPr>
        </p:nvSpPr>
        <p:spPr>
          <a:xfrm>
            <a:off x="1593600" y="2736001"/>
            <a:ext cx="9004800" cy="3240405"/>
          </a:xfrm>
        </p:spPr>
        <p:txBody>
          <a:bodyPr/>
          <a:lstStyle>
            <a:lvl1pPr>
              <a:lnSpc>
                <a:spcPct val="100000"/>
              </a:lnSpc>
              <a:defRPr sz="2600">
                <a:solidFill>
                  <a:schemeClr val="tx2"/>
                </a:solidFill>
              </a:defRPr>
            </a:lvl1pPr>
            <a:lvl2pPr>
              <a:lnSpc>
                <a:spcPct val="100000"/>
              </a:lnSpc>
              <a:defRPr sz="2400">
                <a:solidFill>
                  <a:schemeClr val="tx2"/>
                </a:solidFill>
              </a:defRPr>
            </a:lvl2pPr>
            <a:lvl3pPr>
              <a:lnSpc>
                <a:spcPct val="100000"/>
              </a:lnSpc>
              <a:defRPr sz="2000">
                <a:solidFill>
                  <a:schemeClr val="tx2"/>
                </a:solidFill>
              </a:defRPr>
            </a:lvl3pPr>
            <a:lvl4pPr>
              <a:lnSpc>
                <a:spcPct val="100000"/>
              </a:lnSpc>
              <a:defRPr sz="2000">
                <a:solidFill>
                  <a:schemeClr val="tx2"/>
                </a:solidFill>
              </a:defRPr>
            </a:lvl4pPr>
            <a:lvl5pPr>
              <a:lnSpc>
                <a:spcPct val="100000"/>
              </a:lnSpc>
              <a:defRPr>
                <a:solidFill>
                  <a:schemeClr val="tx2"/>
                </a:solidFill>
              </a:defRPr>
            </a:lvl5pPr>
          </a:lstStyle>
          <a:p>
            <a:pPr lvl="0"/>
            <a:r>
              <a:rPr lang="nb-NO" dirty="0" smtClean="0"/>
              <a:t>Punkt</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dato 3"/>
          <p:cNvSpPr>
            <a:spLocks noGrp="1"/>
          </p:cNvSpPr>
          <p:nvPr>
            <p:ph type="dt" sz="half" idx="10"/>
          </p:nvPr>
        </p:nvSpPr>
        <p:spPr>
          <a:xfrm>
            <a:off x="609600" y="6356351"/>
            <a:ext cx="2844800" cy="365125"/>
          </a:xfrm>
          <a:prstGeom prst="rect">
            <a:avLst/>
          </a:prstGeom>
        </p:spPr>
        <p:txBody>
          <a:bodyPr/>
          <a:lstStyle>
            <a:lvl1pPr>
              <a:defRPr>
                <a:solidFill>
                  <a:srgbClr val="404040"/>
                </a:solidFill>
              </a:defRPr>
            </a:lvl1pPr>
          </a:lstStyle>
          <a:p>
            <a:fld id="{09CD38DE-78AD-48C0-998E-7BAD348D738E}" type="datetimeFigureOut">
              <a:rPr lang="nb-NO" smtClean="0"/>
              <a:pPr/>
              <a:t>01.09.2020</a:t>
            </a:fld>
            <a:endParaRPr lang="nb-NO" dirty="0"/>
          </a:p>
        </p:txBody>
      </p:sp>
      <p:sp>
        <p:nvSpPr>
          <p:cNvPr id="5" name="Plassholder for bunntekst 4"/>
          <p:cNvSpPr>
            <a:spLocks noGrp="1"/>
          </p:cNvSpPr>
          <p:nvPr>
            <p:ph type="ftr" sz="quarter" idx="11"/>
          </p:nvPr>
        </p:nvSpPr>
        <p:spPr>
          <a:xfrm>
            <a:off x="4165600" y="6356351"/>
            <a:ext cx="3860800" cy="365125"/>
          </a:xfrm>
          <a:prstGeom prst="rect">
            <a:avLst/>
          </a:prstGeom>
        </p:spPr>
        <p:txBody>
          <a:bodyPr/>
          <a:lstStyle>
            <a:lvl1pPr>
              <a:defRPr>
                <a:solidFill>
                  <a:srgbClr val="404040"/>
                </a:solidFill>
              </a:defRPr>
            </a:lvl1pPr>
          </a:lstStyle>
          <a:p>
            <a:endParaRPr lang="nb-NO" dirty="0"/>
          </a:p>
        </p:txBody>
      </p:sp>
      <p:sp>
        <p:nvSpPr>
          <p:cNvPr id="6" name="Plassholder for lysbildenummer 5"/>
          <p:cNvSpPr>
            <a:spLocks noGrp="1"/>
          </p:cNvSpPr>
          <p:nvPr>
            <p:ph type="sldNum" sz="quarter" idx="12"/>
          </p:nvPr>
        </p:nvSpPr>
        <p:spPr>
          <a:xfrm>
            <a:off x="8737600" y="6356351"/>
            <a:ext cx="2844800" cy="365125"/>
          </a:xfrm>
          <a:prstGeom prst="rect">
            <a:avLst/>
          </a:prstGeom>
        </p:spPr>
        <p:txBody>
          <a:bodyPr/>
          <a:lstStyle>
            <a:lvl1pPr>
              <a:defRPr>
                <a:solidFill>
                  <a:srgbClr val="404040"/>
                </a:solidFill>
              </a:defRPr>
            </a:lvl1pPr>
          </a:lstStyle>
          <a:p>
            <a:fld id="{61CC824B-B1FC-44F9-B855-91D3BC076A68}" type="slidenum">
              <a:rPr lang="nb-NO" smtClean="0"/>
              <a:pPr/>
              <a:t>‹#›</a:t>
            </a:fld>
            <a:endParaRPr lang="nb-NO" dirty="0"/>
          </a:p>
        </p:txBody>
      </p:sp>
      <p:sp>
        <p:nvSpPr>
          <p:cNvPr id="16" name="Plassholder for tekst 15"/>
          <p:cNvSpPr>
            <a:spLocks noGrp="1"/>
          </p:cNvSpPr>
          <p:nvPr>
            <p:ph type="body" sz="quarter" idx="13" hasCustomPrompt="1"/>
          </p:nvPr>
        </p:nvSpPr>
        <p:spPr>
          <a:xfrm>
            <a:off x="1723199" y="1666801"/>
            <a:ext cx="8906700" cy="817245"/>
          </a:xfrm>
          <a:prstGeom prst="roundRect">
            <a:avLst/>
          </a:prstGeom>
          <a:solidFill>
            <a:srgbClr val="003785"/>
          </a:solidFill>
        </p:spPr>
        <p:txBody>
          <a:bodyPr wrap="square" anchor="t" anchorCtr="0">
            <a:spAutoFit/>
          </a:bodyPr>
          <a:lstStyle>
            <a:lvl1pPr marL="0" indent="0">
              <a:lnSpc>
                <a:spcPct val="100000"/>
              </a:lnSpc>
              <a:spcBef>
                <a:spcPts val="0"/>
              </a:spcBef>
              <a:buNone/>
              <a:defRPr sz="4200" b="1">
                <a:solidFill>
                  <a:schemeClr val="bg1"/>
                </a:solidFill>
              </a:defRPr>
            </a:lvl1pPr>
          </a:lstStyle>
          <a:p>
            <a:pPr lvl="0"/>
            <a:r>
              <a:rPr lang="nb-NO" dirty="0" smtClean="0"/>
              <a:t>Overskrift</a:t>
            </a:r>
            <a:endParaRPr lang="nb-NO" dirty="0"/>
          </a:p>
        </p:txBody>
      </p:sp>
    </p:spTree>
    <p:extLst>
      <p:ext uri="{BB962C8B-B14F-4D97-AF65-F5344CB8AC3E}">
        <p14:creationId xmlns:p14="http://schemas.microsoft.com/office/powerpoint/2010/main" val="3354050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tel og tekst [to spalter]">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a:xfrm>
            <a:off x="609600" y="6356351"/>
            <a:ext cx="2844800" cy="365125"/>
          </a:xfrm>
          <a:prstGeom prst="rect">
            <a:avLst/>
          </a:prstGeom>
        </p:spPr>
        <p:txBody>
          <a:bodyPr/>
          <a:lstStyle>
            <a:lvl1pPr>
              <a:defRPr>
                <a:solidFill>
                  <a:srgbClr val="404040"/>
                </a:solidFill>
              </a:defRPr>
            </a:lvl1pPr>
          </a:lstStyle>
          <a:p>
            <a:fld id="{09CD38DE-78AD-48C0-998E-7BAD348D738E}" type="datetimeFigureOut">
              <a:rPr lang="nb-NO" smtClean="0"/>
              <a:pPr/>
              <a:t>01.09.2020</a:t>
            </a:fld>
            <a:endParaRPr lang="nb-NO" dirty="0"/>
          </a:p>
        </p:txBody>
      </p:sp>
      <p:sp>
        <p:nvSpPr>
          <p:cNvPr id="5" name="Plassholder for bunntekst 4"/>
          <p:cNvSpPr>
            <a:spLocks noGrp="1"/>
          </p:cNvSpPr>
          <p:nvPr>
            <p:ph type="ftr" sz="quarter" idx="11"/>
          </p:nvPr>
        </p:nvSpPr>
        <p:spPr>
          <a:xfrm>
            <a:off x="4165600" y="6356351"/>
            <a:ext cx="3860800" cy="365125"/>
          </a:xfrm>
          <a:prstGeom prst="rect">
            <a:avLst/>
          </a:prstGeom>
        </p:spPr>
        <p:txBody>
          <a:bodyPr/>
          <a:lstStyle>
            <a:lvl1pPr>
              <a:defRPr>
                <a:solidFill>
                  <a:srgbClr val="404040"/>
                </a:solidFill>
              </a:defRPr>
            </a:lvl1pPr>
          </a:lstStyle>
          <a:p>
            <a:endParaRPr lang="nb-NO" dirty="0"/>
          </a:p>
        </p:txBody>
      </p:sp>
      <p:sp>
        <p:nvSpPr>
          <p:cNvPr id="6" name="Plassholder for lysbildenummer 5"/>
          <p:cNvSpPr>
            <a:spLocks noGrp="1"/>
          </p:cNvSpPr>
          <p:nvPr>
            <p:ph type="sldNum" sz="quarter" idx="12"/>
          </p:nvPr>
        </p:nvSpPr>
        <p:spPr>
          <a:xfrm>
            <a:off x="8737600" y="6356351"/>
            <a:ext cx="2844800" cy="365125"/>
          </a:xfrm>
          <a:prstGeom prst="rect">
            <a:avLst/>
          </a:prstGeom>
        </p:spPr>
        <p:txBody>
          <a:bodyPr/>
          <a:lstStyle>
            <a:lvl1pPr>
              <a:defRPr>
                <a:solidFill>
                  <a:srgbClr val="404040"/>
                </a:solidFill>
              </a:defRPr>
            </a:lvl1pPr>
          </a:lstStyle>
          <a:p>
            <a:fld id="{61CC824B-B1FC-44F9-B855-91D3BC076A68}" type="slidenum">
              <a:rPr lang="nb-NO" smtClean="0"/>
              <a:pPr/>
              <a:t>‹#›</a:t>
            </a:fld>
            <a:endParaRPr lang="nb-NO" dirty="0"/>
          </a:p>
        </p:txBody>
      </p:sp>
      <p:sp>
        <p:nvSpPr>
          <p:cNvPr id="16" name="Plassholder for tekst 15"/>
          <p:cNvSpPr>
            <a:spLocks noGrp="1"/>
          </p:cNvSpPr>
          <p:nvPr>
            <p:ph type="body" sz="quarter" idx="13" hasCustomPrompt="1"/>
          </p:nvPr>
        </p:nvSpPr>
        <p:spPr>
          <a:xfrm>
            <a:off x="1723199" y="1666801"/>
            <a:ext cx="8906700" cy="817245"/>
          </a:xfrm>
          <a:prstGeom prst="roundRect">
            <a:avLst/>
          </a:prstGeom>
          <a:solidFill>
            <a:srgbClr val="003785"/>
          </a:solidFill>
        </p:spPr>
        <p:txBody>
          <a:bodyPr wrap="square" anchor="t" anchorCtr="0">
            <a:spAutoFit/>
          </a:bodyPr>
          <a:lstStyle>
            <a:lvl1pPr marL="0" indent="0">
              <a:lnSpc>
                <a:spcPct val="100000"/>
              </a:lnSpc>
              <a:spcBef>
                <a:spcPts val="0"/>
              </a:spcBef>
              <a:buNone/>
              <a:defRPr sz="4200" b="1">
                <a:solidFill>
                  <a:schemeClr val="bg1"/>
                </a:solidFill>
              </a:defRPr>
            </a:lvl1pPr>
          </a:lstStyle>
          <a:p>
            <a:pPr lvl="0"/>
            <a:r>
              <a:rPr lang="nb-NO" dirty="0" smtClean="0"/>
              <a:t>Overskrift</a:t>
            </a:r>
            <a:endParaRPr lang="nb-NO" dirty="0"/>
          </a:p>
        </p:txBody>
      </p:sp>
      <p:sp>
        <p:nvSpPr>
          <p:cNvPr id="7" name="Plassholder for innhold 2"/>
          <p:cNvSpPr>
            <a:spLocks noGrp="1"/>
          </p:cNvSpPr>
          <p:nvPr>
            <p:ph idx="1" hasCustomPrompt="1"/>
          </p:nvPr>
        </p:nvSpPr>
        <p:spPr>
          <a:xfrm>
            <a:off x="1593600" y="3818966"/>
            <a:ext cx="4299200" cy="2157439"/>
          </a:xfrm>
        </p:spPr>
        <p:txBody>
          <a:bodyPr/>
          <a:lstStyle>
            <a:lvl1pPr marL="0" indent="0">
              <a:lnSpc>
                <a:spcPct val="100000"/>
              </a:lnSpc>
              <a:buNone/>
              <a:defRPr sz="2000" baseline="0">
                <a:solidFill>
                  <a:schemeClr val="tx2"/>
                </a:solidFill>
              </a:defRPr>
            </a:lvl1pPr>
            <a:lvl2pPr marL="360000" indent="0">
              <a:lnSpc>
                <a:spcPct val="100000"/>
              </a:lnSpc>
              <a:buNone/>
              <a:defRPr sz="2000">
                <a:solidFill>
                  <a:schemeClr val="tx2"/>
                </a:solidFill>
              </a:defRPr>
            </a:lvl2pPr>
            <a:lvl3pPr marL="756000" indent="0">
              <a:lnSpc>
                <a:spcPct val="100000"/>
              </a:lnSpc>
              <a:buNone/>
              <a:defRPr sz="2000">
                <a:solidFill>
                  <a:schemeClr val="tx2"/>
                </a:solidFill>
              </a:defRPr>
            </a:lvl3pPr>
            <a:lvl4pPr marL="1080000" indent="0">
              <a:lnSpc>
                <a:spcPct val="100000"/>
              </a:lnSpc>
              <a:buNone/>
              <a:defRPr sz="2000">
                <a:solidFill>
                  <a:schemeClr val="tx2"/>
                </a:solidFill>
              </a:defRPr>
            </a:lvl4pPr>
            <a:lvl5pPr marL="1476000" indent="0">
              <a:lnSpc>
                <a:spcPct val="100000"/>
              </a:lnSpc>
              <a:buNone/>
              <a:defRPr sz="2000">
                <a:solidFill>
                  <a:schemeClr val="tx2"/>
                </a:solidFill>
              </a:defRPr>
            </a:lvl5pPr>
          </a:lstStyle>
          <a:p>
            <a:pPr lvl="0"/>
            <a:r>
              <a:rPr lang="nb-NO" dirty="0" smtClean="0"/>
              <a:t>Klikk her for å sette inn tekst</a:t>
            </a:r>
            <a:endParaRPr lang="nb-NO" dirty="0"/>
          </a:p>
        </p:txBody>
      </p:sp>
      <p:sp>
        <p:nvSpPr>
          <p:cNvPr id="8" name="Plassholder for tekst 7"/>
          <p:cNvSpPr>
            <a:spLocks noGrp="1"/>
          </p:cNvSpPr>
          <p:nvPr>
            <p:ph type="body" sz="quarter" idx="14" hasCustomPrompt="1"/>
          </p:nvPr>
        </p:nvSpPr>
        <p:spPr>
          <a:xfrm>
            <a:off x="1593800" y="2712676"/>
            <a:ext cx="4299001" cy="492443"/>
          </a:xfrm>
        </p:spPr>
        <p:txBody>
          <a:bodyPr anchor="t">
            <a:spAutoFit/>
          </a:bodyPr>
          <a:lstStyle>
            <a:lvl1pPr marL="0" indent="0">
              <a:lnSpc>
                <a:spcPct val="100000"/>
              </a:lnSpc>
              <a:buNone/>
              <a:defRPr>
                <a:solidFill>
                  <a:schemeClr val="tx2"/>
                </a:solidFill>
              </a:defRPr>
            </a:lvl1pPr>
          </a:lstStyle>
          <a:p>
            <a:pPr lvl="0"/>
            <a:r>
              <a:rPr lang="nb-NO" dirty="0" smtClean="0"/>
              <a:t>Undertittel</a:t>
            </a:r>
            <a:endParaRPr lang="nb-NO" dirty="0"/>
          </a:p>
        </p:txBody>
      </p:sp>
      <p:sp>
        <p:nvSpPr>
          <p:cNvPr id="9" name="Plassholder for innhold 2"/>
          <p:cNvSpPr>
            <a:spLocks noGrp="1"/>
          </p:cNvSpPr>
          <p:nvPr>
            <p:ph idx="15" hasCustomPrompt="1"/>
          </p:nvPr>
        </p:nvSpPr>
        <p:spPr>
          <a:xfrm>
            <a:off x="6299200" y="3818965"/>
            <a:ext cx="4299200" cy="2157440"/>
          </a:xfrm>
        </p:spPr>
        <p:txBody>
          <a:bodyPr/>
          <a:lstStyle>
            <a:lvl1pPr marL="0" indent="0">
              <a:lnSpc>
                <a:spcPct val="100000"/>
              </a:lnSpc>
              <a:buNone/>
              <a:defRPr sz="2000" baseline="0">
                <a:solidFill>
                  <a:schemeClr val="tx2"/>
                </a:solidFill>
              </a:defRPr>
            </a:lvl1pPr>
            <a:lvl2pPr marL="360000" indent="0">
              <a:lnSpc>
                <a:spcPct val="100000"/>
              </a:lnSpc>
              <a:buNone/>
              <a:defRPr sz="2000">
                <a:solidFill>
                  <a:schemeClr val="tx2"/>
                </a:solidFill>
              </a:defRPr>
            </a:lvl2pPr>
            <a:lvl3pPr marL="756000" indent="0">
              <a:lnSpc>
                <a:spcPct val="100000"/>
              </a:lnSpc>
              <a:buNone/>
              <a:defRPr sz="2000">
                <a:solidFill>
                  <a:schemeClr val="tx2"/>
                </a:solidFill>
              </a:defRPr>
            </a:lvl3pPr>
            <a:lvl4pPr marL="1080000" indent="0">
              <a:lnSpc>
                <a:spcPct val="100000"/>
              </a:lnSpc>
              <a:buNone/>
              <a:defRPr sz="2000">
                <a:solidFill>
                  <a:schemeClr val="tx2"/>
                </a:solidFill>
              </a:defRPr>
            </a:lvl4pPr>
            <a:lvl5pPr marL="1476000" indent="0">
              <a:lnSpc>
                <a:spcPct val="100000"/>
              </a:lnSpc>
              <a:buNone/>
              <a:defRPr sz="2000">
                <a:solidFill>
                  <a:schemeClr val="tx2"/>
                </a:solidFill>
              </a:defRPr>
            </a:lvl5pPr>
          </a:lstStyle>
          <a:p>
            <a:pPr lvl="0"/>
            <a:r>
              <a:rPr lang="nb-NO" dirty="0" smtClean="0"/>
              <a:t>Klikk her for å sette inn tekst</a:t>
            </a:r>
            <a:endParaRPr lang="nb-NO" dirty="0"/>
          </a:p>
        </p:txBody>
      </p:sp>
      <p:sp>
        <p:nvSpPr>
          <p:cNvPr id="10" name="Plassholder for tekst 7"/>
          <p:cNvSpPr>
            <a:spLocks noGrp="1"/>
          </p:cNvSpPr>
          <p:nvPr>
            <p:ph type="body" sz="quarter" idx="16" hasCustomPrompt="1"/>
          </p:nvPr>
        </p:nvSpPr>
        <p:spPr>
          <a:xfrm>
            <a:off x="6299400" y="2712676"/>
            <a:ext cx="4299001" cy="492443"/>
          </a:xfrm>
        </p:spPr>
        <p:txBody>
          <a:bodyPr anchor="t">
            <a:spAutoFit/>
          </a:bodyPr>
          <a:lstStyle>
            <a:lvl1pPr marL="0" indent="0">
              <a:lnSpc>
                <a:spcPct val="100000"/>
              </a:lnSpc>
              <a:buNone/>
              <a:defRPr>
                <a:solidFill>
                  <a:schemeClr val="tx2"/>
                </a:solidFill>
              </a:defRPr>
            </a:lvl1pPr>
          </a:lstStyle>
          <a:p>
            <a:pPr lvl="0"/>
            <a:r>
              <a:rPr lang="nb-NO" dirty="0" smtClean="0"/>
              <a:t>Undertittel</a:t>
            </a:r>
            <a:endParaRPr lang="nb-NO" dirty="0"/>
          </a:p>
        </p:txBody>
      </p:sp>
    </p:spTree>
    <p:extLst>
      <p:ext uri="{BB962C8B-B14F-4D97-AF65-F5344CB8AC3E}">
        <p14:creationId xmlns:p14="http://schemas.microsoft.com/office/powerpoint/2010/main" val="361371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tel og tekst med bilde">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a:xfrm>
            <a:off x="609600" y="6356351"/>
            <a:ext cx="2844800" cy="365125"/>
          </a:xfrm>
          <a:prstGeom prst="rect">
            <a:avLst/>
          </a:prstGeom>
        </p:spPr>
        <p:txBody>
          <a:bodyPr/>
          <a:lstStyle>
            <a:lvl1pPr>
              <a:defRPr>
                <a:solidFill>
                  <a:srgbClr val="404040"/>
                </a:solidFill>
              </a:defRPr>
            </a:lvl1pPr>
          </a:lstStyle>
          <a:p>
            <a:fld id="{09CD38DE-78AD-48C0-998E-7BAD348D738E}" type="datetimeFigureOut">
              <a:rPr lang="nb-NO" smtClean="0"/>
              <a:pPr/>
              <a:t>01.09.2020</a:t>
            </a:fld>
            <a:endParaRPr lang="nb-NO" dirty="0"/>
          </a:p>
        </p:txBody>
      </p:sp>
      <p:sp>
        <p:nvSpPr>
          <p:cNvPr id="5" name="Plassholder for bunntekst 4"/>
          <p:cNvSpPr>
            <a:spLocks noGrp="1"/>
          </p:cNvSpPr>
          <p:nvPr>
            <p:ph type="ftr" sz="quarter" idx="11"/>
          </p:nvPr>
        </p:nvSpPr>
        <p:spPr>
          <a:xfrm>
            <a:off x="4165600" y="6356351"/>
            <a:ext cx="3860800" cy="365125"/>
          </a:xfrm>
          <a:prstGeom prst="rect">
            <a:avLst/>
          </a:prstGeom>
        </p:spPr>
        <p:txBody>
          <a:bodyPr/>
          <a:lstStyle>
            <a:lvl1pPr>
              <a:defRPr>
                <a:solidFill>
                  <a:srgbClr val="404040"/>
                </a:solidFill>
              </a:defRPr>
            </a:lvl1pPr>
          </a:lstStyle>
          <a:p>
            <a:endParaRPr lang="nb-NO" dirty="0"/>
          </a:p>
        </p:txBody>
      </p:sp>
      <p:sp>
        <p:nvSpPr>
          <p:cNvPr id="6" name="Plassholder for lysbildenummer 5"/>
          <p:cNvSpPr>
            <a:spLocks noGrp="1"/>
          </p:cNvSpPr>
          <p:nvPr>
            <p:ph type="sldNum" sz="quarter" idx="12"/>
          </p:nvPr>
        </p:nvSpPr>
        <p:spPr>
          <a:xfrm>
            <a:off x="8737600" y="6356351"/>
            <a:ext cx="2844800" cy="365125"/>
          </a:xfrm>
          <a:prstGeom prst="rect">
            <a:avLst/>
          </a:prstGeom>
        </p:spPr>
        <p:txBody>
          <a:bodyPr/>
          <a:lstStyle>
            <a:lvl1pPr>
              <a:defRPr>
                <a:solidFill>
                  <a:srgbClr val="404040"/>
                </a:solidFill>
              </a:defRPr>
            </a:lvl1pPr>
          </a:lstStyle>
          <a:p>
            <a:fld id="{61CC824B-B1FC-44F9-B855-91D3BC076A68}" type="slidenum">
              <a:rPr lang="nb-NO" smtClean="0"/>
              <a:pPr/>
              <a:t>‹#›</a:t>
            </a:fld>
            <a:endParaRPr lang="nb-NO" dirty="0"/>
          </a:p>
        </p:txBody>
      </p:sp>
      <p:sp>
        <p:nvSpPr>
          <p:cNvPr id="16" name="Plassholder for tekst 15"/>
          <p:cNvSpPr>
            <a:spLocks noGrp="1"/>
          </p:cNvSpPr>
          <p:nvPr>
            <p:ph type="body" sz="quarter" idx="13" hasCustomPrompt="1"/>
          </p:nvPr>
        </p:nvSpPr>
        <p:spPr>
          <a:xfrm>
            <a:off x="1723199" y="1666801"/>
            <a:ext cx="8906700" cy="817245"/>
          </a:xfrm>
          <a:prstGeom prst="roundRect">
            <a:avLst/>
          </a:prstGeom>
          <a:solidFill>
            <a:srgbClr val="003785"/>
          </a:solidFill>
        </p:spPr>
        <p:txBody>
          <a:bodyPr wrap="square" anchor="t" anchorCtr="0">
            <a:spAutoFit/>
          </a:bodyPr>
          <a:lstStyle>
            <a:lvl1pPr marL="0" indent="0">
              <a:lnSpc>
                <a:spcPct val="100000"/>
              </a:lnSpc>
              <a:spcBef>
                <a:spcPts val="0"/>
              </a:spcBef>
              <a:buNone/>
              <a:defRPr sz="4200" b="1">
                <a:solidFill>
                  <a:schemeClr val="bg1"/>
                </a:solidFill>
              </a:defRPr>
            </a:lvl1pPr>
          </a:lstStyle>
          <a:p>
            <a:pPr lvl="0"/>
            <a:r>
              <a:rPr lang="nb-NO" dirty="0" smtClean="0"/>
              <a:t>Overskrift</a:t>
            </a:r>
            <a:endParaRPr lang="nb-NO" dirty="0"/>
          </a:p>
        </p:txBody>
      </p:sp>
      <p:sp>
        <p:nvSpPr>
          <p:cNvPr id="7" name="Plassholder for innhold 2"/>
          <p:cNvSpPr>
            <a:spLocks noGrp="1"/>
          </p:cNvSpPr>
          <p:nvPr>
            <p:ph idx="1" hasCustomPrompt="1"/>
          </p:nvPr>
        </p:nvSpPr>
        <p:spPr>
          <a:xfrm>
            <a:off x="1593600" y="3818966"/>
            <a:ext cx="4299200" cy="2157439"/>
          </a:xfrm>
        </p:spPr>
        <p:txBody>
          <a:bodyPr/>
          <a:lstStyle>
            <a:lvl1pPr marL="0" indent="0">
              <a:lnSpc>
                <a:spcPct val="100000"/>
              </a:lnSpc>
              <a:buNone/>
              <a:defRPr sz="2000" baseline="0">
                <a:solidFill>
                  <a:schemeClr val="tx2"/>
                </a:solidFill>
              </a:defRPr>
            </a:lvl1pPr>
            <a:lvl2pPr marL="360000" indent="0">
              <a:lnSpc>
                <a:spcPct val="100000"/>
              </a:lnSpc>
              <a:buNone/>
              <a:defRPr sz="2000">
                <a:solidFill>
                  <a:schemeClr val="tx2"/>
                </a:solidFill>
              </a:defRPr>
            </a:lvl2pPr>
            <a:lvl3pPr marL="756000" indent="0">
              <a:lnSpc>
                <a:spcPct val="100000"/>
              </a:lnSpc>
              <a:buNone/>
              <a:defRPr sz="2000">
                <a:solidFill>
                  <a:schemeClr val="tx2"/>
                </a:solidFill>
              </a:defRPr>
            </a:lvl3pPr>
            <a:lvl4pPr marL="1080000" indent="0">
              <a:lnSpc>
                <a:spcPct val="100000"/>
              </a:lnSpc>
              <a:buNone/>
              <a:defRPr sz="2000">
                <a:solidFill>
                  <a:schemeClr val="tx2"/>
                </a:solidFill>
              </a:defRPr>
            </a:lvl4pPr>
            <a:lvl5pPr marL="1476000" indent="0">
              <a:lnSpc>
                <a:spcPct val="100000"/>
              </a:lnSpc>
              <a:buNone/>
              <a:defRPr sz="2000">
                <a:solidFill>
                  <a:schemeClr val="tx2"/>
                </a:solidFill>
              </a:defRPr>
            </a:lvl5pPr>
          </a:lstStyle>
          <a:p>
            <a:pPr lvl="0"/>
            <a:r>
              <a:rPr lang="nb-NO" dirty="0" smtClean="0"/>
              <a:t>Klikk her for å sette inn tekst</a:t>
            </a:r>
            <a:endParaRPr lang="nb-NO" dirty="0"/>
          </a:p>
        </p:txBody>
      </p:sp>
      <p:sp>
        <p:nvSpPr>
          <p:cNvPr id="8" name="Plassholder for tekst 7"/>
          <p:cNvSpPr>
            <a:spLocks noGrp="1"/>
          </p:cNvSpPr>
          <p:nvPr>
            <p:ph type="body" sz="quarter" idx="14" hasCustomPrompt="1"/>
          </p:nvPr>
        </p:nvSpPr>
        <p:spPr>
          <a:xfrm>
            <a:off x="1593800" y="2712676"/>
            <a:ext cx="4299001" cy="492443"/>
          </a:xfrm>
        </p:spPr>
        <p:txBody>
          <a:bodyPr anchor="t">
            <a:spAutoFit/>
          </a:bodyPr>
          <a:lstStyle>
            <a:lvl1pPr marL="0" indent="0">
              <a:lnSpc>
                <a:spcPct val="100000"/>
              </a:lnSpc>
              <a:buNone/>
              <a:defRPr>
                <a:solidFill>
                  <a:schemeClr val="tx2"/>
                </a:solidFill>
              </a:defRPr>
            </a:lvl1pPr>
          </a:lstStyle>
          <a:p>
            <a:pPr lvl="0"/>
            <a:r>
              <a:rPr lang="nb-NO" dirty="0" smtClean="0"/>
              <a:t>Undertittel</a:t>
            </a:r>
            <a:endParaRPr lang="nb-NO" dirty="0"/>
          </a:p>
        </p:txBody>
      </p:sp>
      <p:sp>
        <p:nvSpPr>
          <p:cNvPr id="13" name="Plassholder for bilde 2"/>
          <p:cNvSpPr>
            <a:spLocks noGrp="1"/>
          </p:cNvSpPr>
          <p:nvPr>
            <p:ph type="pic" sz="quarter" idx="15"/>
          </p:nvPr>
        </p:nvSpPr>
        <p:spPr>
          <a:xfrm>
            <a:off x="6400800" y="2819400"/>
            <a:ext cx="4165600" cy="3276600"/>
          </a:xfrm>
        </p:spPr>
        <p:txBody>
          <a:bodyPr/>
          <a:lstStyle/>
          <a:p>
            <a:endParaRPr lang="nb-NO"/>
          </a:p>
        </p:txBody>
      </p:sp>
    </p:spTree>
    <p:extLst>
      <p:ext uri="{BB962C8B-B14F-4D97-AF65-F5344CB8AC3E}">
        <p14:creationId xmlns:p14="http://schemas.microsoft.com/office/powerpoint/2010/main" val="791462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side [lang overskrift]">
    <p:spTree>
      <p:nvGrpSpPr>
        <p:cNvPr id="1" name=""/>
        <p:cNvGrpSpPr/>
        <p:nvPr/>
      </p:nvGrpSpPr>
      <p:grpSpPr>
        <a:xfrm>
          <a:off x="0" y="0"/>
          <a:ext cx="0" cy="0"/>
          <a:chOff x="0" y="0"/>
          <a:chExt cx="0" cy="0"/>
        </a:xfrm>
      </p:grpSpPr>
      <p:pic>
        <p:nvPicPr>
          <p:cNvPr id="10" name="Bilde 8" descr="Sommerfuglen.png"/>
          <p:cNvPicPr>
            <a:picLocks noChangeAspect="1"/>
          </p:cNvPicPr>
          <p:nvPr userDrawn="1"/>
        </p:nvPicPr>
        <p:blipFill rotWithShape="1">
          <a:blip r:embed="rId2">
            <a:extLst>
              <a:ext uri="{28A0092B-C50C-407E-A947-70E740481C1C}">
                <a14:useLocalDpi xmlns:a14="http://schemas.microsoft.com/office/drawing/2010/main" val="0"/>
              </a:ext>
            </a:extLst>
          </a:blip>
          <a:srcRect r="21742" b="9491"/>
          <a:stretch/>
        </p:blipFill>
        <p:spPr bwMode="auto">
          <a:xfrm>
            <a:off x="7628468" y="1211264"/>
            <a:ext cx="4563533" cy="564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tel 1"/>
          <p:cNvSpPr>
            <a:spLocks noGrp="1"/>
          </p:cNvSpPr>
          <p:nvPr>
            <p:ph type="title" hasCustomPrompt="1"/>
          </p:nvPr>
        </p:nvSpPr>
        <p:spPr>
          <a:xfrm>
            <a:off x="1593600" y="4971792"/>
            <a:ext cx="5942560" cy="738664"/>
          </a:xfrm>
        </p:spPr>
        <p:txBody>
          <a:bodyPr wrap="square" anchor="b" anchorCtr="0">
            <a:spAutoFit/>
          </a:bodyPr>
          <a:lstStyle>
            <a:lvl1pPr>
              <a:defRPr/>
            </a:lvl1pPr>
          </a:lstStyle>
          <a:p>
            <a:r>
              <a:rPr lang="nb-NO" dirty="0" smtClean="0"/>
              <a:t>Overskrift</a:t>
            </a:r>
            <a:endParaRPr lang="nb-NO" dirty="0"/>
          </a:p>
        </p:txBody>
      </p:sp>
    </p:spTree>
    <p:extLst>
      <p:ext uri="{BB962C8B-B14F-4D97-AF65-F5344CB8AC3E}">
        <p14:creationId xmlns:p14="http://schemas.microsoft.com/office/powerpoint/2010/main" val="2601962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side [lang overskrift/undertittel]">
    <p:spTree>
      <p:nvGrpSpPr>
        <p:cNvPr id="1" name=""/>
        <p:cNvGrpSpPr/>
        <p:nvPr/>
      </p:nvGrpSpPr>
      <p:grpSpPr>
        <a:xfrm>
          <a:off x="0" y="0"/>
          <a:ext cx="0" cy="0"/>
          <a:chOff x="0" y="0"/>
          <a:chExt cx="0" cy="0"/>
        </a:xfrm>
      </p:grpSpPr>
      <p:pic>
        <p:nvPicPr>
          <p:cNvPr id="10" name="Bilde 8" descr="Sommerfuglen.png"/>
          <p:cNvPicPr>
            <a:picLocks noChangeAspect="1"/>
          </p:cNvPicPr>
          <p:nvPr userDrawn="1"/>
        </p:nvPicPr>
        <p:blipFill rotWithShape="1">
          <a:blip r:embed="rId2">
            <a:extLst>
              <a:ext uri="{28A0092B-C50C-407E-A947-70E740481C1C}">
                <a14:useLocalDpi xmlns:a14="http://schemas.microsoft.com/office/drawing/2010/main" val="0"/>
              </a:ext>
            </a:extLst>
          </a:blip>
          <a:srcRect r="21742" b="9491"/>
          <a:stretch/>
        </p:blipFill>
        <p:spPr bwMode="auto">
          <a:xfrm>
            <a:off x="7628468" y="1211264"/>
            <a:ext cx="4563533" cy="564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tel 1"/>
          <p:cNvSpPr>
            <a:spLocks noGrp="1"/>
          </p:cNvSpPr>
          <p:nvPr>
            <p:ph type="title" hasCustomPrompt="1"/>
          </p:nvPr>
        </p:nvSpPr>
        <p:spPr>
          <a:xfrm>
            <a:off x="1593600" y="4971792"/>
            <a:ext cx="5942560" cy="738664"/>
          </a:xfrm>
        </p:spPr>
        <p:txBody>
          <a:bodyPr wrap="square" anchor="b" anchorCtr="0">
            <a:spAutoFit/>
          </a:bodyPr>
          <a:lstStyle>
            <a:lvl1pPr>
              <a:defRPr/>
            </a:lvl1pPr>
          </a:lstStyle>
          <a:p>
            <a:r>
              <a:rPr lang="nb-NO" dirty="0" smtClean="0"/>
              <a:t>Overskrift</a:t>
            </a:r>
            <a:endParaRPr lang="nb-NO" dirty="0"/>
          </a:p>
        </p:txBody>
      </p:sp>
      <p:sp>
        <p:nvSpPr>
          <p:cNvPr id="6" name="Plassholder for tekst 7"/>
          <p:cNvSpPr>
            <a:spLocks noGrp="1"/>
          </p:cNvSpPr>
          <p:nvPr>
            <p:ph type="body" sz="quarter" idx="14" hasCustomPrompt="1"/>
          </p:nvPr>
        </p:nvSpPr>
        <p:spPr>
          <a:xfrm>
            <a:off x="1593799" y="3305309"/>
            <a:ext cx="6034669" cy="400110"/>
          </a:xfrm>
        </p:spPr>
        <p:txBody>
          <a:bodyPr anchor="b">
            <a:spAutoFit/>
          </a:bodyPr>
          <a:lstStyle>
            <a:lvl1pPr marL="0" indent="0">
              <a:lnSpc>
                <a:spcPct val="100000"/>
              </a:lnSpc>
              <a:buNone/>
              <a:defRPr sz="2000">
                <a:solidFill>
                  <a:schemeClr val="tx2"/>
                </a:solidFill>
              </a:defRPr>
            </a:lvl1pPr>
          </a:lstStyle>
          <a:p>
            <a:pPr lvl="0"/>
            <a:r>
              <a:rPr lang="nb-NO" dirty="0" smtClean="0"/>
              <a:t>Undertittel</a:t>
            </a:r>
            <a:endParaRPr lang="nb-NO" dirty="0"/>
          </a:p>
        </p:txBody>
      </p:sp>
    </p:spTree>
    <p:extLst>
      <p:ext uri="{BB962C8B-B14F-4D97-AF65-F5344CB8AC3E}">
        <p14:creationId xmlns:p14="http://schemas.microsoft.com/office/powerpoint/2010/main" val="1122528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rå sommerfugl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5737377"/>
            <a:ext cx="12190993" cy="908229"/>
          </a:xfrm>
          <a:prstGeom prst="rect">
            <a:avLst/>
          </a:prstGeom>
        </p:spPr>
      </p:pic>
      <p:sp>
        <p:nvSpPr>
          <p:cNvPr id="2" name="Tittel 1"/>
          <p:cNvSpPr>
            <a:spLocks noGrp="1"/>
          </p:cNvSpPr>
          <p:nvPr>
            <p:ph type="title" hasCustomPrompt="1"/>
          </p:nvPr>
        </p:nvSpPr>
        <p:spPr/>
        <p:txBody>
          <a:bodyPr/>
          <a:lstStyle>
            <a:lvl1pPr>
              <a:defRPr/>
            </a:lvl1pPr>
          </a:lstStyle>
          <a:p>
            <a:r>
              <a:rPr lang="nb-NO" dirty="0" smtClean="0"/>
              <a:t>Overskrift</a:t>
            </a:r>
            <a:endParaRPr lang="nb-NO" dirty="0"/>
          </a:p>
        </p:txBody>
      </p:sp>
      <p:sp>
        <p:nvSpPr>
          <p:cNvPr id="3" name="Plassholder for innhold 2"/>
          <p:cNvSpPr>
            <a:spLocks noGrp="1"/>
          </p:cNvSpPr>
          <p:nvPr>
            <p:ph idx="1" hasCustomPrompt="1"/>
          </p:nvPr>
        </p:nvSpPr>
        <p:spPr>
          <a:xfrm>
            <a:off x="1593600" y="2736001"/>
            <a:ext cx="9004800" cy="2925248"/>
          </a:xfrm>
        </p:spPr>
        <p:txBody>
          <a:bodyPr/>
          <a:lstStyle>
            <a:lvl1pPr marL="0" indent="180975">
              <a:lnSpc>
                <a:spcPct val="100000"/>
              </a:lnSpc>
              <a:defRPr sz="2600">
                <a:solidFill>
                  <a:schemeClr val="tx2"/>
                </a:solidFill>
              </a:defRPr>
            </a:lvl1pPr>
            <a:lvl2pPr>
              <a:lnSpc>
                <a:spcPct val="100000"/>
              </a:lnSpc>
              <a:defRPr sz="2400">
                <a:solidFill>
                  <a:schemeClr val="tx2"/>
                </a:solidFill>
              </a:defRPr>
            </a:lvl2pPr>
            <a:lvl3pPr>
              <a:lnSpc>
                <a:spcPct val="100000"/>
              </a:lnSpc>
              <a:defRPr sz="2000">
                <a:solidFill>
                  <a:schemeClr val="tx2"/>
                </a:solidFill>
              </a:defRPr>
            </a:lvl3pPr>
            <a:lvl4pPr>
              <a:lnSpc>
                <a:spcPct val="100000"/>
              </a:lnSpc>
              <a:defRPr sz="2000">
                <a:solidFill>
                  <a:schemeClr val="tx2"/>
                </a:solidFill>
              </a:defRPr>
            </a:lvl4pPr>
            <a:lvl5pPr>
              <a:lnSpc>
                <a:spcPct val="100000"/>
              </a:lnSpc>
              <a:defRPr>
                <a:solidFill>
                  <a:schemeClr val="tx2"/>
                </a:solidFill>
              </a:defRPr>
            </a:lvl5pPr>
          </a:lstStyle>
          <a:p>
            <a:pPr lvl="0"/>
            <a:r>
              <a:rPr lang="nb-NO" dirty="0" smtClean="0"/>
              <a:t>Punkt</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dato 3"/>
          <p:cNvSpPr>
            <a:spLocks noGrp="1"/>
          </p:cNvSpPr>
          <p:nvPr>
            <p:ph type="dt" sz="half" idx="10"/>
          </p:nvPr>
        </p:nvSpPr>
        <p:spPr>
          <a:xfrm>
            <a:off x="609600" y="6356351"/>
            <a:ext cx="2844800" cy="365125"/>
          </a:xfrm>
          <a:prstGeom prst="rect">
            <a:avLst/>
          </a:prstGeom>
        </p:spPr>
        <p:txBody>
          <a:bodyPr/>
          <a:lstStyle>
            <a:lvl1pPr>
              <a:defRPr>
                <a:solidFill>
                  <a:srgbClr val="404040"/>
                </a:solidFill>
              </a:defRPr>
            </a:lvl1pPr>
          </a:lstStyle>
          <a:p>
            <a:fld id="{09CD38DE-78AD-48C0-998E-7BAD348D738E}" type="datetimeFigureOut">
              <a:rPr lang="nb-NO" smtClean="0"/>
              <a:pPr/>
              <a:t>01.09.2020</a:t>
            </a:fld>
            <a:endParaRPr lang="nb-NO" dirty="0"/>
          </a:p>
        </p:txBody>
      </p:sp>
      <p:sp>
        <p:nvSpPr>
          <p:cNvPr id="5" name="Plassholder for bunntekst 4"/>
          <p:cNvSpPr>
            <a:spLocks noGrp="1"/>
          </p:cNvSpPr>
          <p:nvPr>
            <p:ph type="ftr" sz="quarter" idx="11"/>
          </p:nvPr>
        </p:nvSpPr>
        <p:spPr>
          <a:xfrm>
            <a:off x="4165600" y="6356351"/>
            <a:ext cx="3860800" cy="365125"/>
          </a:xfrm>
          <a:prstGeom prst="rect">
            <a:avLst/>
          </a:prstGeom>
        </p:spPr>
        <p:txBody>
          <a:bodyPr/>
          <a:lstStyle>
            <a:lvl1pPr>
              <a:defRPr>
                <a:solidFill>
                  <a:srgbClr val="404040"/>
                </a:solidFill>
              </a:defRPr>
            </a:lvl1pPr>
          </a:lstStyle>
          <a:p>
            <a:endParaRPr lang="nb-NO" dirty="0"/>
          </a:p>
        </p:txBody>
      </p:sp>
      <p:sp>
        <p:nvSpPr>
          <p:cNvPr id="6" name="Plassholder for lysbildenummer 5"/>
          <p:cNvSpPr>
            <a:spLocks noGrp="1"/>
          </p:cNvSpPr>
          <p:nvPr>
            <p:ph type="sldNum" sz="quarter" idx="12"/>
          </p:nvPr>
        </p:nvSpPr>
        <p:spPr>
          <a:xfrm>
            <a:off x="8737600" y="6356351"/>
            <a:ext cx="2844800" cy="365125"/>
          </a:xfrm>
          <a:prstGeom prst="rect">
            <a:avLst/>
          </a:prstGeom>
        </p:spPr>
        <p:txBody>
          <a:bodyPr/>
          <a:lstStyle>
            <a:lvl1pPr>
              <a:defRPr>
                <a:solidFill>
                  <a:srgbClr val="404040"/>
                </a:solidFill>
              </a:defRPr>
            </a:lvl1pPr>
          </a:lstStyle>
          <a:p>
            <a:fld id="{61CC824B-B1FC-44F9-B855-91D3BC076A68}" type="slidenum">
              <a:rPr lang="nb-NO" smtClean="0"/>
              <a:pPr/>
              <a:t>‹#›</a:t>
            </a:fld>
            <a:endParaRPr lang="nb-NO" dirty="0"/>
          </a:p>
        </p:txBody>
      </p:sp>
      <p:sp>
        <p:nvSpPr>
          <p:cNvPr id="12" name="Plassholder for tekst 7"/>
          <p:cNvSpPr>
            <a:spLocks noGrp="1"/>
          </p:cNvSpPr>
          <p:nvPr>
            <p:ph type="body" sz="quarter" idx="13" hasCustomPrompt="1"/>
          </p:nvPr>
        </p:nvSpPr>
        <p:spPr>
          <a:xfrm>
            <a:off x="1593799" y="2204865"/>
            <a:ext cx="9004800" cy="492443"/>
          </a:xfrm>
        </p:spPr>
        <p:txBody>
          <a:bodyPr>
            <a:spAutoFit/>
          </a:bodyPr>
          <a:lstStyle>
            <a:lvl1pPr marL="0" indent="0">
              <a:lnSpc>
                <a:spcPct val="100000"/>
              </a:lnSpc>
              <a:buNone/>
              <a:defRPr>
                <a:solidFill>
                  <a:schemeClr val="tx2"/>
                </a:solidFill>
              </a:defRPr>
            </a:lvl1pPr>
          </a:lstStyle>
          <a:p>
            <a:pPr lvl="0"/>
            <a:r>
              <a:rPr lang="nb-NO" dirty="0" smtClean="0"/>
              <a:t>Undertittel</a:t>
            </a:r>
            <a:endParaRPr lang="nb-NO" dirty="0"/>
          </a:p>
        </p:txBody>
      </p:sp>
    </p:spTree>
    <p:extLst>
      <p:ext uri="{BB962C8B-B14F-4D97-AF65-F5344CB8AC3E}">
        <p14:creationId xmlns:p14="http://schemas.microsoft.com/office/powerpoint/2010/main" val="2929909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å sommerfugler [to spalt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5737377"/>
            <a:ext cx="12190993" cy="908229"/>
          </a:xfrm>
          <a:prstGeom prst="rect">
            <a:avLst/>
          </a:prstGeom>
        </p:spPr>
      </p:pic>
      <p:sp>
        <p:nvSpPr>
          <p:cNvPr id="3" name="Plassholder for innhold 2"/>
          <p:cNvSpPr>
            <a:spLocks noGrp="1"/>
          </p:cNvSpPr>
          <p:nvPr>
            <p:ph idx="1" hasCustomPrompt="1"/>
          </p:nvPr>
        </p:nvSpPr>
        <p:spPr>
          <a:xfrm>
            <a:off x="1593600" y="2881514"/>
            <a:ext cx="4299200" cy="2779735"/>
          </a:xfrm>
        </p:spPr>
        <p:txBody>
          <a:bodyPr/>
          <a:lstStyle>
            <a:lvl1pPr marL="0" indent="0">
              <a:lnSpc>
                <a:spcPct val="100000"/>
              </a:lnSpc>
              <a:buNone/>
              <a:defRPr sz="2000" baseline="0">
                <a:solidFill>
                  <a:schemeClr val="tx2"/>
                </a:solidFill>
              </a:defRPr>
            </a:lvl1pPr>
            <a:lvl2pPr marL="360000" indent="0">
              <a:lnSpc>
                <a:spcPct val="100000"/>
              </a:lnSpc>
              <a:buNone/>
              <a:defRPr sz="2000">
                <a:solidFill>
                  <a:schemeClr val="tx2"/>
                </a:solidFill>
              </a:defRPr>
            </a:lvl2pPr>
            <a:lvl3pPr marL="756000" indent="0">
              <a:lnSpc>
                <a:spcPct val="100000"/>
              </a:lnSpc>
              <a:buNone/>
              <a:defRPr sz="2000">
                <a:solidFill>
                  <a:schemeClr val="tx2"/>
                </a:solidFill>
              </a:defRPr>
            </a:lvl3pPr>
            <a:lvl4pPr marL="1080000" indent="0">
              <a:lnSpc>
                <a:spcPct val="100000"/>
              </a:lnSpc>
              <a:buNone/>
              <a:defRPr sz="2000">
                <a:solidFill>
                  <a:schemeClr val="tx2"/>
                </a:solidFill>
              </a:defRPr>
            </a:lvl4pPr>
            <a:lvl5pPr marL="1476000" indent="0">
              <a:lnSpc>
                <a:spcPct val="100000"/>
              </a:lnSpc>
              <a:buNone/>
              <a:defRPr sz="2000">
                <a:solidFill>
                  <a:schemeClr val="tx2"/>
                </a:solidFill>
              </a:defRPr>
            </a:lvl5pPr>
          </a:lstStyle>
          <a:p>
            <a:pPr lvl="0"/>
            <a:r>
              <a:rPr lang="nb-NO" dirty="0" smtClean="0"/>
              <a:t>Klikk her for å sette inn tekst</a:t>
            </a:r>
            <a:endParaRPr lang="nb-NO" dirty="0"/>
          </a:p>
        </p:txBody>
      </p:sp>
      <p:sp>
        <p:nvSpPr>
          <p:cNvPr id="4" name="Plassholder for dato 3"/>
          <p:cNvSpPr>
            <a:spLocks noGrp="1"/>
          </p:cNvSpPr>
          <p:nvPr>
            <p:ph type="dt" sz="half" idx="10"/>
          </p:nvPr>
        </p:nvSpPr>
        <p:spPr>
          <a:xfrm>
            <a:off x="609600" y="6356351"/>
            <a:ext cx="2844800" cy="365125"/>
          </a:xfrm>
          <a:prstGeom prst="rect">
            <a:avLst/>
          </a:prstGeom>
        </p:spPr>
        <p:txBody>
          <a:bodyPr/>
          <a:lstStyle>
            <a:lvl1pPr>
              <a:defRPr>
                <a:solidFill>
                  <a:srgbClr val="404040"/>
                </a:solidFill>
              </a:defRPr>
            </a:lvl1pPr>
          </a:lstStyle>
          <a:p>
            <a:fld id="{09CD38DE-78AD-48C0-998E-7BAD348D738E}" type="datetimeFigureOut">
              <a:rPr lang="nb-NO" smtClean="0"/>
              <a:pPr/>
              <a:t>01.09.2020</a:t>
            </a:fld>
            <a:endParaRPr lang="nb-NO" dirty="0"/>
          </a:p>
        </p:txBody>
      </p:sp>
      <p:sp>
        <p:nvSpPr>
          <p:cNvPr id="5" name="Plassholder for bunntekst 4"/>
          <p:cNvSpPr>
            <a:spLocks noGrp="1"/>
          </p:cNvSpPr>
          <p:nvPr>
            <p:ph type="ftr" sz="quarter" idx="11"/>
          </p:nvPr>
        </p:nvSpPr>
        <p:spPr>
          <a:xfrm>
            <a:off x="4165600" y="6356351"/>
            <a:ext cx="3860800" cy="365125"/>
          </a:xfrm>
          <a:prstGeom prst="rect">
            <a:avLst/>
          </a:prstGeom>
        </p:spPr>
        <p:txBody>
          <a:bodyPr/>
          <a:lstStyle>
            <a:lvl1pPr>
              <a:defRPr>
                <a:solidFill>
                  <a:srgbClr val="404040"/>
                </a:solidFill>
              </a:defRPr>
            </a:lvl1pPr>
          </a:lstStyle>
          <a:p>
            <a:endParaRPr lang="nb-NO" dirty="0"/>
          </a:p>
        </p:txBody>
      </p:sp>
      <p:sp>
        <p:nvSpPr>
          <p:cNvPr id="6" name="Plassholder for lysbildenummer 5"/>
          <p:cNvSpPr>
            <a:spLocks noGrp="1"/>
          </p:cNvSpPr>
          <p:nvPr>
            <p:ph type="sldNum" sz="quarter" idx="12"/>
          </p:nvPr>
        </p:nvSpPr>
        <p:spPr>
          <a:xfrm>
            <a:off x="8737600" y="6356351"/>
            <a:ext cx="2844800" cy="365125"/>
          </a:xfrm>
          <a:prstGeom prst="rect">
            <a:avLst/>
          </a:prstGeom>
        </p:spPr>
        <p:txBody>
          <a:bodyPr/>
          <a:lstStyle>
            <a:lvl1pPr>
              <a:defRPr>
                <a:solidFill>
                  <a:srgbClr val="404040"/>
                </a:solidFill>
              </a:defRPr>
            </a:lvl1pPr>
          </a:lstStyle>
          <a:p>
            <a:fld id="{61CC824B-B1FC-44F9-B855-91D3BC076A68}" type="slidenum">
              <a:rPr lang="nb-NO" smtClean="0"/>
              <a:pPr/>
              <a:t>‹#›</a:t>
            </a:fld>
            <a:endParaRPr lang="nb-NO" dirty="0"/>
          </a:p>
        </p:txBody>
      </p:sp>
      <p:sp>
        <p:nvSpPr>
          <p:cNvPr id="12" name="Plassholder for tekst 7"/>
          <p:cNvSpPr>
            <a:spLocks noGrp="1"/>
          </p:cNvSpPr>
          <p:nvPr>
            <p:ph type="body" sz="quarter" idx="13" hasCustomPrompt="1"/>
          </p:nvPr>
        </p:nvSpPr>
        <p:spPr>
          <a:xfrm>
            <a:off x="1593800" y="2204865"/>
            <a:ext cx="4299001" cy="492443"/>
          </a:xfrm>
        </p:spPr>
        <p:txBody>
          <a:bodyPr anchor="t">
            <a:spAutoFit/>
          </a:bodyPr>
          <a:lstStyle>
            <a:lvl1pPr marL="0" indent="0">
              <a:lnSpc>
                <a:spcPct val="100000"/>
              </a:lnSpc>
              <a:buNone/>
              <a:defRPr>
                <a:solidFill>
                  <a:schemeClr val="tx2"/>
                </a:solidFill>
              </a:defRPr>
            </a:lvl1pPr>
          </a:lstStyle>
          <a:p>
            <a:pPr lvl="0"/>
            <a:r>
              <a:rPr lang="nb-NO" dirty="0" smtClean="0"/>
              <a:t>Undertittel</a:t>
            </a:r>
            <a:endParaRPr lang="nb-NO" dirty="0"/>
          </a:p>
        </p:txBody>
      </p:sp>
      <p:sp>
        <p:nvSpPr>
          <p:cNvPr id="13" name="Tittel 1"/>
          <p:cNvSpPr>
            <a:spLocks noGrp="1"/>
          </p:cNvSpPr>
          <p:nvPr>
            <p:ph type="title" hasCustomPrompt="1"/>
          </p:nvPr>
        </p:nvSpPr>
        <p:spPr>
          <a:xfrm>
            <a:off x="1593600" y="908720"/>
            <a:ext cx="9004800" cy="738664"/>
          </a:xfrm>
        </p:spPr>
        <p:txBody>
          <a:bodyPr anchor="t"/>
          <a:lstStyle>
            <a:lvl1pPr>
              <a:defRPr/>
            </a:lvl1pPr>
          </a:lstStyle>
          <a:p>
            <a:r>
              <a:rPr lang="nb-NO" dirty="0" smtClean="0"/>
              <a:t>Overskrift</a:t>
            </a:r>
            <a:endParaRPr lang="nb-NO" dirty="0"/>
          </a:p>
        </p:txBody>
      </p:sp>
      <p:sp>
        <p:nvSpPr>
          <p:cNvPr id="16" name="Plassholder for innhold 2"/>
          <p:cNvSpPr>
            <a:spLocks noGrp="1"/>
          </p:cNvSpPr>
          <p:nvPr>
            <p:ph idx="14" hasCustomPrompt="1"/>
          </p:nvPr>
        </p:nvSpPr>
        <p:spPr>
          <a:xfrm>
            <a:off x="6299200" y="2881514"/>
            <a:ext cx="4299200" cy="2779735"/>
          </a:xfrm>
        </p:spPr>
        <p:txBody>
          <a:bodyPr/>
          <a:lstStyle>
            <a:lvl1pPr marL="0" indent="0">
              <a:lnSpc>
                <a:spcPct val="100000"/>
              </a:lnSpc>
              <a:buNone/>
              <a:defRPr sz="2000" baseline="0">
                <a:solidFill>
                  <a:schemeClr val="tx2"/>
                </a:solidFill>
              </a:defRPr>
            </a:lvl1pPr>
            <a:lvl2pPr marL="360000" indent="0">
              <a:lnSpc>
                <a:spcPct val="100000"/>
              </a:lnSpc>
              <a:buNone/>
              <a:defRPr sz="2000">
                <a:solidFill>
                  <a:schemeClr val="tx2"/>
                </a:solidFill>
              </a:defRPr>
            </a:lvl2pPr>
            <a:lvl3pPr marL="756000" indent="0">
              <a:lnSpc>
                <a:spcPct val="100000"/>
              </a:lnSpc>
              <a:buNone/>
              <a:defRPr sz="2000">
                <a:solidFill>
                  <a:schemeClr val="tx2"/>
                </a:solidFill>
              </a:defRPr>
            </a:lvl3pPr>
            <a:lvl4pPr marL="1080000" indent="0">
              <a:lnSpc>
                <a:spcPct val="100000"/>
              </a:lnSpc>
              <a:buNone/>
              <a:defRPr sz="2000">
                <a:solidFill>
                  <a:schemeClr val="tx2"/>
                </a:solidFill>
              </a:defRPr>
            </a:lvl4pPr>
            <a:lvl5pPr marL="1476000" indent="0">
              <a:lnSpc>
                <a:spcPct val="100000"/>
              </a:lnSpc>
              <a:buNone/>
              <a:defRPr sz="2000">
                <a:solidFill>
                  <a:schemeClr val="tx2"/>
                </a:solidFill>
              </a:defRPr>
            </a:lvl5pPr>
          </a:lstStyle>
          <a:p>
            <a:pPr lvl="0"/>
            <a:r>
              <a:rPr lang="nb-NO" dirty="0" smtClean="0"/>
              <a:t>Klikk her for å sette inn tekst</a:t>
            </a:r>
            <a:endParaRPr lang="nb-NO" dirty="0"/>
          </a:p>
        </p:txBody>
      </p:sp>
      <p:sp>
        <p:nvSpPr>
          <p:cNvPr id="17" name="Plassholder for tekst 7"/>
          <p:cNvSpPr>
            <a:spLocks noGrp="1"/>
          </p:cNvSpPr>
          <p:nvPr>
            <p:ph type="body" sz="quarter" idx="15" hasCustomPrompt="1"/>
          </p:nvPr>
        </p:nvSpPr>
        <p:spPr>
          <a:xfrm>
            <a:off x="6299400" y="2204865"/>
            <a:ext cx="4299001" cy="492443"/>
          </a:xfrm>
        </p:spPr>
        <p:txBody>
          <a:bodyPr anchor="t">
            <a:spAutoFit/>
          </a:bodyPr>
          <a:lstStyle>
            <a:lvl1pPr marL="0" indent="0">
              <a:lnSpc>
                <a:spcPct val="100000"/>
              </a:lnSpc>
              <a:buNone/>
              <a:defRPr>
                <a:solidFill>
                  <a:schemeClr val="tx2"/>
                </a:solidFill>
              </a:defRPr>
            </a:lvl1pPr>
          </a:lstStyle>
          <a:p>
            <a:pPr lvl="0"/>
            <a:r>
              <a:rPr lang="nb-NO" dirty="0" smtClean="0"/>
              <a:t>Undertittel</a:t>
            </a:r>
            <a:endParaRPr lang="nb-NO" dirty="0"/>
          </a:p>
        </p:txBody>
      </p:sp>
    </p:spTree>
    <p:extLst>
      <p:ext uri="{BB962C8B-B14F-4D97-AF65-F5344CB8AC3E}">
        <p14:creationId xmlns:p14="http://schemas.microsoft.com/office/powerpoint/2010/main" val="1051927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å sommerfugler [to spalter stor teks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5737377"/>
            <a:ext cx="12190993" cy="908229"/>
          </a:xfrm>
          <a:prstGeom prst="rect">
            <a:avLst/>
          </a:prstGeom>
        </p:spPr>
      </p:pic>
      <p:sp>
        <p:nvSpPr>
          <p:cNvPr id="4" name="Plassholder for dato 3"/>
          <p:cNvSpPr>
            <a:spLocks noGrp="1"/>
          </p:cNvSpPr>
          <p:nvPr>
            <p:ph type="dt" sz="half" idx="10"/>
          </p:nvPr>
        </p:nvSpPr>
        <p:spPr>
          <a:xfrm>
            <a:off x="609600" y="6356351"/>
            <a:ext cx="2844800" cy="365125"/>
          </a:xfrm>
          <a:prstGeom prst="rect">
            <a:avLst/>
          </a:prstGeom>
        </p:spPr>
        <p:txBody>
          <a:bodyPr/>
          <a:lstStyle>
            <a:lvl1pPr>
              <a:defRPr>
                <a:solidFill>
                  <a:srgbClr val="404040"/>
                </a:solidFill>
              </a:defRPr>
            </a:lvl1pPr>
          </a:lstStyle>
          <a:p>
            <a:fld id="{09CD38DE-78AD-48C0-998E-7BAD348D738E}" type="datetimeFigureOut">
              <a:rPr lang="nb-NO" smtClean="0"/>
              <a:pPr/>
              <a:t>01.09.2020</a:t>
            </a:fld>
            <a:endParaRPr lang="nb-NO" dirty="0"/>
          </a:p>
        </p:txBody>
      </p:sp>
      <p:sp>
        <p:nvSpPr>
          <p:cNvPr id="5" name="Plassholder for bunntekst 4"/>
          <p:cNvSpPr>
            <a:spLocks noGrp="1"/>
          </p:cNvSpPr>
          <p:nvPr>
            <p:ph type="ftr" sz="quarter" idx="11"/>
          </p:nvPr>
        </p:nvSpPr>
        <p:spPr>
          <a:xfrm>
            <a:off x="4165600" y="6356351"/>
            <a:ext cx="3860800" cy="365125"/>
          </a:xfrm>
          <a:prstGeom prst="rect">
            <a:avLst/>
          </a:prstGeom>
        </p:spPr>
        <p:txBody>
          <a:bodyPr/>
          <a:lstStyle>
            <a:lvl1pPr>
              <a:defRPr>
                <a:solidFill>
                  <a:srgbClr val="404040"/>
                </a:solidFill>
              </a:defRPr>
            </a:lvl1pPr>
          </a:lstStyle>
          <a:p>
            <a:endParaRPr lang="nb-NO" dirty="0"/>
          </a:p>
        </p:txBody>
      </p:sp>
      <p:sp>
        <p:nvSpPr>
          <p:cNvPr id="6" name="Plassholder for lysbildenummer 5"/>
          <p:cNvSpPr>
            <a:spLocks noGrp="1"/>
          </p:cNvSpPr>
          <p:nvPr>
            <p:ph type="sldNum" sz="quarter" idx="12"/>
          </p:nvPr>
        </p:nvSpPr>
        <p:spPr>
          <a:xfrm>
            <a:off x="8737600" y="6356351"/>
            <a:ext cx="2844800" cy="365125"/>
          </a:xfrm>
          <a:prstGeom prst="rect">
            <a:avLst/>
          </a:prstGeom>
        </p:spPr>
        <p:txBody>
          <a:bodyPr/>
          <a:lstStyle>
            <a:lvl1pPr>
              <a:defRPr>
                <a:solidFill>
                  <a:srgbClr val="404040"/>
                </a:solidFill>
              </a:defRPr>
            </a:lvl1pPr>
          </a:lstStyle>
          <a:p>
            <a:fld id="{61CC824B-B1FC-44F9-B855-91D3BC076A68}" type="slidenum">
              <a:rPr lang="nb-NO" smtClean="0"/>
              <a:pPr/>
              <a:t>‹#›</a:t>
            </a:fld>
            <a:endParaRPr lang="nb-NO" dirty="0"/>
          </a:p>
        </p:txBody>
      </p:sp>
      <p:sp>
        <p:nvSpPr>
          <p:cNvPr id="12" name="Plassholder for tekst 7"/>
          <p:cNvSpPr>
            <a:spLocks noGrp="1"/>
          </p:cNvSpPr>
          <p:nvPr>
            <p:ph type="body" sz="quarter" idx="13"/>
          </p:nvPr>
        </p:nvSpPr>
        <p:spPr>
          <a:xfrm>
            <a:off x="1593800" y="2204865"/>
            <a:ext cx="4299001" cy="3456383"/>
          </a:xfrm>
        </p:spPr>
        <p:txBody>
          <a:bodyPr anchor="t"/>
          <a:lstStyle>
            <a:lvl1pPr marL="0" indent="0">
              <a:lnSpc>
                <a:spcPct val="100000"/>
              </a:lnSpc>
              <a:buNone/>
              <a:defRPr baseline="0">
                <a:solidFill>
                  <a:schemeClr val="tx2"/>
                </a:solidFill>
              </a:defRPr>
            </a:lvl1pPr>
          </a:lstStyle>
          <a:p>
            <a:pPr lvl="0"/>
            <a:r>
              <a:rPr lang="nb-NO" smtClean="0"/>
              <a:t>Rediger tekststiler i malen</a:t>
            </a:r>
          </a:p>
        </p:txBody>
      </p:sp>
      <p:sp>
        <p:nvSpPr>
          <p:cNvPr id="13" name="Tittel 1"/>
          <p:cNvSpPr>
            <a:spLocks noGrp="1"/>
          </p:cNvSpPr>
          <p:nvPr>
            <p:ph type="title" hasCustomPrompt="1"/>
          </p:nvPr>
        </p:nvSpPr>
        <p:spPr>
          <a:xfrm>
            <a:off x="1593600" y="908720"/>
            <a:ext cx="9004800" cy="738664"/>
          </a:xfrm>
        </p:spPr>
        <p:txBody>
          <a:bodyPr anchor="t"/>
          <a:lstStyle>
            <a:lvl1pPr>
              <a:defRPr/>
            </a:lvl1pPr>
          </a:lstStyle>
          <a:p>
            <a:r>
              <a:rPr lang="nb-NO" dirty="0" smtClean="0"/>
              <a:t>Overskrift</a:t>
            </a:r>
            <a:endParaRPr lang="nb-NO" dirty="0"/>
          </a:p>
        </p:txBody>
      </p:sp>
      <p:sp>
        <p:nvSpPr>
          <p:cNvPr id="17" name="Plassholder for tekst 7"/>
          <p:cNvSpPr>
            <a:spLocks noGrp="1"/>
          </p:cNvSpPr>
          <p:nvPr>
            <p:ph type="body" sz="quarter" idx="15" hasCustomPrompt="1"/>
          </p:nvPr>
        </p:nvSpPr>
        <p:spPr>
          <a:xfrm>
            <a:off x="6299400" y="2204865"/>
            <a:ext cx="4299001" cy="3456383"/>
          </a:xfrm>
        </p:spPr>
        <p:txBody>
          <a:bodyPr anchor="t"/>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solidFill>
                  <a:schemeClr val="tx2"/>
                </a:solidFill>
              </a:defRPr>
            </a:lvl1pPr>
          </a:lstStyle>
          <a:p>
            <a:pPr marL="0" marR="0" lvl="0" indent="0" algn="l" defTabSz="914400" rtl="0" eaLnBrk="1" fontAlgn="auto" latinLnBrk="0" hangingPunct="1">
              <a:lnSpc>
                <a:spcPct val="100000"/>
              </a:lnSpc>
              <a:spcBef>
                <a:spcPts val="2000"/>
              </a:spcBef>
              <a:spcAft>
                <a:spcPts val="0"/>
              </a:spcAft>
              <a:buClrTx/>
              <a:buSzTx/>
              <a:buFont typeface="Arial" panose="020B0604020202020204" pitchFamily="34" charset="0"/>
              <a:buNone/>
              <a:tabLst/>
              <a:defRPr/>
            </a:pPr>
            <a:r>
              <a:rPr lang="nb-NO" dirty="0" smtClean="0"/>
              <a:t>Klikk her for å legge til tekst</a:t>
            </a:r>
          </a:p>
        </p:txBody>
      </p:sp>
    </p:spTree>
    <p:extLst>
      <p:ext uri="{BB962C8B-B14F-4D97-AF65-F5344CB8AC3E}">
        <p14:creationId xmlns:p14="http://schemas.microsoft.com/office/powerpoint/2010/main" val="3085987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øde sommerfugl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4" y="5738401"/>
            <a:ext cx="12190993" cy="908229"/>
          </a:xfrm>
          <a:prstGeom prst="rect">
            <a:avLst/>
          </a:prstGeom>
        </p:spPr>
      </p:pic>
      <p:sp>
        <p:nvSpPr>
          <p:cNvPr id="2" name="Tittel 1"/>
          <p:cNvSpPr>
            <a:spLocks noGrp="1"/>
          </p:cNvSpPr>
          <p:nvPr>
            <p:ph type="title" hasCustomPrompt="1"/>
          </p:nvPr>
        </p:nvSpPr>
        <p:spPr/>
        <p:txBody>
          <a:bodyPr/>
          <a:lstStyle>
            <a:lvl1pPr>
              <a:defRPr>
                <a:solidFill>
                  <a:schemeClr val="bg2"/>
                </a:solidFill>
              </a:defRPr>
            </a:lvl1pPr>
          </a:lstStyle>
          <a:p>
            <a:r>
              <a:rPr lang="nb-NO" dirty="0" smtClean="0"/>
              <a:t>Overskrift</a:t>
            </a:r>
            <a:endParaRPr lang="nb-NO" dirty="0"/>
          </a:p>
        </p:txBody>
      </p:sp>
      <p:sp>
        <p:nvSpPr>
          <p:cNvPr id="3" name="Plassholder for innhold 2"/>
          <p:cNvSpPr>
            <a:spLocks noGrp="1"/>
          </p:cNvSpPr>
          <p:nvPr>
            <p:ph idx="1" hasCustomPrompt="1"/>
          </p:nvPr>
        </p:nvSpPr>
        <p:spPr>
          <a:xfrm>
            <a:off x="1593600" y="2736001"/>
            <a:ext cx="9004800" cy="2925248"/>
          </a:xfrm>
        </p:spPr>
        <p:txBody>
          <a:bodyPr/>
          <a:lstStyle>
            <a:lvl1pPr>
              <a:lnSpc>
                <a:spcPct val="100000"/>
              </a:lnSpc>
              <a:defRPr sz="2600">
                <a:solidFill>
                  <a:srgbClr val="003785"/>
                </a:solidFill>
              </a:defRPr>
            </a:lvl1pPr>
            <a:lvl2pPr>
              <a:lnSpc>
                <a:spcPct val="100000"/>
              </a:lnSpc>
              <a:defRPr sz="2400">
                <a:solidFill>
                  <a:srgbClr val="003785"/>
                </a:solidFill>
              </a:defRPr>
            </a:lvl2pPr>
            <a:lvl3pPr>
              <a:lnSpc>
                <a:spcPct val="100000"/>
              </a:lnSpc>
              <a:defRPr sz="2000">
                <a:solidFill>
                  <a:srgbClr val="003785"/>
                </a:solidFill>
              </a:defRPr>
            </a:lvl3pPr>
            <a:lvl4pPr>
              <a:lnSpc>
                <a:spcPct val="100000"/>
              </a:lnSpc>
              <a:defRPr sz="2000">
                <a:solidFill>
                  <a:srgbClr val="003785"/>
                </a:solidFill>
              </a:defRPr>
            </a:lvl4pPr>
            <a:lvl5pPr>
              <a:lnSpc>
                <a:spcPct val="100000"/>
              </a:lnSpc>
              <a:defRPr>
                <a:solidFill>
                  <a:srgbClr val="003785"/>
                </a:solidFill>
              </a:defRPr>
            </a:lvl5pPr>
          </a:lstStyle>
          <a:p>
            <a:pPr lvl="0"/>
            <a:r>
              <a:rPr lang="nb-NO" dirty="0" smtClean="0"/>
              <a:t>Punkt</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dato 3"/>
          <p:cNvSpPr>
            <a:spLocks noGrp="1"/>
          </p:cNvSpPr>
          <p:nvPr>
            <p:ph type="dt" sz="half" idx="10"/>
          </p:nvPr>
        </p:nvSpPr>
        <p:spPr>
          <a:xfrm>
            <a:off x="609600" y="6356351"/>
            <a:ext cx="2844800" cy="365125"/>
          </a:xfrm>
          <a:prstGeom prst="rect">
            <a:avLst/>
          </a:prstGeom>
        </p:spPr>
        <p:txBody>
          <a:bodyPr/>
          <a:lstStyle>
            <a:lvl1pPr>
              <a:defRPr>
                <a:solidFill>
                  <a:srgbClr val="003785"/>
                </a:solidFill>
              </a:defRPr>
            </a:lvl1pPr>
          </a:lstStyle>
          <a:p>
            <a:fld id="{09CD38DE-78AD-48C0-998E-7BAD348D738E}" type="datetimeFigureOut">
              <a:rPr lang="nb-NO" smtClean="0"/>
              <a:pPr/>
              <a:t>01.09.2020</a:t>
            </a:fld>
            <a:endParaRPr lang="nb-NO"/>
          </a:p>
        </p:txBody>
      </p:sp>
      <p:sp>
        <p:nvSpPr>
          <p:cNvPr id="5" name="Plassholder for bunntekst 4"/>
          <p:cNvSpPr>
            <a:spLocks noGrp="1"/>
          </p:cNvSpPr>
          <p:nvPr>
            <p:ph type="ftr" sz="quarter" idx="11"/>
          </p:nvPr>
        </p:nvSpPr>
        <p:spPr>
          <a:xfrm>
            <a:off x="4165600" y="6356351"/>
            <a:ext cx="3860800" cy="365125"/>
          </a:xfrm>
          <a:prstGeom prst="rect">
            <a:avLst/>
          </a:prstGeom>
        </p:spPr>
        <p:txBody>
          <a:bodyPr/>
          <a:lstStyle>
            <a:lvl1pPr>
              <a:defRPr>
                <a:solidFill>
                  <a:srgbClr val="003785"/>
                </a:solidFill>
              </a:defRPr>
            </a:lvl1pPr>
          </a:lstStyle>
          <a:p>
            <a:endParaRPr lang="nb-NO"/>
          </a:p>
        </p:txBody>
      </p:sp>
      <p:sp>
        <p:nvSpPr>
          <p:cNvPr id="6" name="Plassholder for lysbildenummer 5"/>
          <p:cNvSpPr>
            <a:spLocks noGrp="1"/>
          </p:cNvSpPr>
          <p:nvPr>
            <p:ph type="sldNum" sz="quarter" idx="12"/>
          </p:nvPr>
        </p:nvSpPr>
        <p:spPr>
          <a:xfrm>
            <a:off x="8737600" y="6356351"/>
            <a:ext cx="2844800" cy="365125"/>
          </a:xfrm>
          <a:prstGeom prst="rect">
            <a:avLst/>
          </a:prstGeom>
        </p:spPr>
        <p:txBody>
          <a:bodyPr/>
          <a:lstStyle>
            <a:lvl1pPr>
              <a:defRPr>
                <a:solidFill>
                  <a:srgbClr val="003785"/>
                </a:solidFill>
              </a:defRPr>
            </a:lvl1pPr>
          </a:lstStyle>
          <a:p>
            <a:fld id="{61CC824B-B1FC-44F9-B855-91D3BC076A68}" type="slidenum">
              <a:rPr lang="nb-NO" smtClean="0"/>
              <a:pPr/>
              <a:t>‹#›</a:t>
            </a:fld>
            <a:endParaRPr lang="nb-NO"/>
          </a:p>
        </p:txBody>
      </p:sp>
      <p:sp>
        <p:nvSpPr>
          <p:cNvPr id="11" name="Plassholder for tekst 7"/>
          <p:cNvSpPr>
            <a:spLocks noGrp="1"/>
          </p:cNvSpPr>
          <p:nvPr>
            <p:ph type="body" sz="quarter" idx="13" hasCustomPrompt="1"/>
          </p:nvPr>
        </p:nvSpPr>
        <p:spPr>
          <a:xfrm>
            <a:off x="1593799" y="2204865"/>
            <a:ext cx="9004800" cy="492443"/>
          </a:xfrm>
        </p:spPr>
        <p:txBody>
          <a:bodyPr>
            <a:spAutoFit/>
          </a:bodyPr>
          <a:lstStyle>
            <a:lvl1pPr marL="0" indent="0">
              <a:lnSpc>
                <a:spcPct val="100000"/>
              </a:lnSpc>
              <a:buNone/>
              <a:defRPr>
                <a:solidFill>
                  <a:srgbClr val="003785"/>
                </a:solidFill>
              </a:defRPr>
            </a:lvl1pPr>
          </a:lstStyle>
          <a:p>
            <a:pPr lvl="0"/>
            <a:r>
              <a:rPr lang="nb-NO" dirty="0" smtClean="0"/>
              <a:t>Undertittel</a:t>
            </a:r>
            <a:endParaRPr lang="nb-NO" dirty="0"/>
          </a:p>
        </p:txBody>
      </p:sp>
    </p:spTree>
    <p:extLst>
      <p:ext uri="{BB962C8B-B14F-4D97-AF65-F5344CB8AC3E}">
        <p14:creationId xmlns:p14="http://schemas.microsoft.com/office/powerpoint/2010/main" val="4002518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øde sommerfugler [høyrestilt titte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4" y="5738401"/>
            <a:ext cx="12190993" cy="908229"/>
          </a:xfrm>
          <a:prstGeom prst="rect">
            <a:avLst/>
          </a:prstGeom>
        </p:spPr>
      </p:pic>
      <p:sp>
        <p:nvSpPr>
          <p:cNvPr id="2" name="Tittel 1"/>
          <p:cNvSpPr>
            <a:spLocks noGrp="1"/>
          </p:cNvSpPr>
          <p:nvPr>
            <p:ph type="title" hasCustomPrompt="1"/>
          </p:nvPr>
        </p:nvSpPr>
        <p:spPr>
          <a:xfrm>
            <a:off x="5689600" y="1288960"/>
            <a:ext cx="4908800" cy="4372289"/>
          </a:xfrm>
        </p:spPr>
        <p:txBody>
          <a:bodyPr anchor="t">
            <a:noAutofit/>
          </a:bodyPr>
          <a:lstStyle>
            <a:lvl1pPr>
              <a:defRPr>
                <a:solidFill>
                  <a:schemeClr val="bg2"/>
                </a:solidFill>
              </a:defRPr>
            </a:lvl1pPr>
          </a:lstStyle>
          <a:p>
            <a:r>
              <a:rPr lang="nb-NO" dirty="0" smtClean="0"/>
              <a:t>Overskrift</a:t>
            </a:r>
            <a:endParaRPr lang="nb-NO" dirty="0"/>
          </a:p>
        </p:txBody>
      </p:sp>
      <p:sp>
        <p:nvSpPr>
          <p:cNvPr id="3" name="Plassholder for innhold 2"/>
          <p:cNvSpPr>
            <a:spLocks noGrp="1"/>
          </p:cNvSpPr>
          <p:nvPr>
            <p:ph idx="1" hasCustomPrompt="1"/>
          </p:nvPr>
        </p:nvSpPr>
        <p:spPr>
          <a:xfrm>
            <a:off x="1438531" y="2474656"/>
            <a:ext cx="4081405" cy="3186593"/>
          </a:xfrm>
        </p:spPr>
        <p:txBody>
          <a:bodyPr/>
          <a:lstStyle>
            <a:lvl1pPr marL="0" indent="0">
              <a:lnSpc>
                <a:spcPct val="100000"/>
              </a:lnSpc>
              <a:buNone/>
              <a:defRPr sz="2000" baseline="0">
                <a:solidFill>
                  <a:srgbClr val="003785"/>
                </a:solidFill>
              </a:defRPr>
            </a:lvl1pPr>
            <a:lvl2pPr marL="360000" indent="0">
              <a:lnSpc>
                <a:spcPct val="100000"/>
              </a:lnSpc>
              <a:buNone/>
              <a:defRPr sz="2000">
                <a:solidFill>
                  <a:srgbClr val="003785"/>
                </a:solidFill>
              </a:defRPr>
            </a:lvl2pPr>
            <a:lvl3pPr marL="756000" indent="0">
              <a:lnSpc>
                <a:spcPct val="100000"/>
              </a:lnSpc>
              <a:buNone/>
              <a:defRPr sz="2000">
                <a:solidFill>
                  <a:srgbClr val="003785"/>
                </a:solidFill>
              </a:defRPr>
            </a:lvl3pPr>
            <a:lvl4pPr marL="1080000" indent="0">
              <a:lnSpc>
                <a:spcPct val="100000"/>
              </a:lnSpc>
              <a:buNone/>
              <a:defRPr sz="2000">
                <a:solidFill>
                  <a:srgbClr val="003785"/>
                </a:solidFill>
              </a:defRPr>
            </a:lvl4pPr>
            <a:lvl5pPr marL="1476000" indent="0">
              <a:lnSpc>
                <a:spcPct val="100000"/>
              </a:lnSpc>
              <a:buNone/>
              <a:defRPr sz="2000">
                <a:solidFill>
                  <a:srgbClr val="003785"/>
                </a:solidFill>
              </a:defRPr>
            </a:lvl5pPr>
          </a:lstStyle>
          <a:p>
            <a:pPr lvl="0"/>
            <a:r>
              <a:rPr lang="nb-NO" dirty="0" smtClean="0"/>
              <a:t>Klikk for å legg til tekst</a:t>
            </a:r>
            <a:endParaRPr lang="nb-NO" dirty="0"/>
          </a:p>
        </p:txBody>
      </p:sp>
      <p:sp>
        <p:nvSpPr>
          <p:cNvPr id="4" name="Plassholder for dato 3"/>
          <p:cNvSpPr>
            <a:spLocks noGrp="1"/>
          </p:cNvSpPr>
          <p:nvPr>
            <p:ph type="dt" sz="half" idx="10"/>
          </p:nvPr>
        </p:nvSpPr>
        <p:spPr>
          <a:xfrm>
            <a:off x="609600" y="6356351"/>
            <a:ext cx="2844800" cy="365125"/>
          </a:xfrm>
          <a:prstGeom prst="rect">
            <a:avLst/>
          </a:prstGeom>
        </p:spPr>
        <p:txBody>
          <a:bodyPr/>
          <a:lstStyle>
            <a:lvl1pPr>
              <a:defRPr>
                <a:solidFill>
                  <a:srgbClr val="003785"/>
                </a:solidFill>
              </a:defRPr>
            </a:lvl1pPr>
          </a:lstStyle>
          <a:p>
            <a:fld id="{09CD38DE-78AD-48C0-998E-7BAD348D738E}" type="datetimeFigureOut">
              <a:rPr lang="nb-NO" smtClean="0"/>
              <a:pPr/>
              <a:t>01.09.2020</a:t>
            </a:fld>
            <a:endParaRPr lang="nb-NO" dirty="0"/>
          </a:p>
        </p:txBody>
      </p:sp>
      <p:sp>
        <p:nvSpPr>
          <p:cNvPr id="5" name="Plassholder for bunntekst 4"/>
          <p:cNvSpPr>
            <a:spLocks noGrp="1"/>
          </p:cNvSpPr>
          <p:nvPr>
            <p:ph type="ftr" sz="quarter" idx="11"/>
          </p:nvPr>
        </p:nvSpPr>
        <p:spPr>
          <a:xfrm>
            <a:off x="4165600" y="6356351"/>
            <a:ext cx="3860800" cy="365125"/>
          </a:xfrm>
          <a:prstGeom prst="rect">
            <a:avLst/>
          </a:prstGeom>
        </p:spPr>
        <p:txBody>
          <a:bodyPr/>
          <a:lstStyle>
            <a:lvl1pPr>
              <a:defRPr>
                <a:solidFill>
                  <a:srgbClr val="003785"/>
                </a:solidFill>
              </a:defRPr>
            </a:lvl1pPr>
          </a:lstStyle>
          <a:p>
            <a:endParaRPr lang="nb-NO"/>
          </a:p>
        </p:txBody>
      </p:sp>
      <p:sp>
        <p:nvSpPr>
          <p:cNvPr id="6" name="Plassholder for lysbildenummer 5"/>
          <p:cNvSpPr>
            <a:spLocks noGrp="1"/>
          </p:cNvSpPr>
          <p:nvPr>
            <p:ph type="sldNum" sz="quarter" idx="12"/>
          </p:nvPr>
        </p:nvSpPr>
        <p:spPr>
          <a:xfrm>
            <a:off x="8737600" y="6356351"/>
            <a:ext cx="2844800" cy="365125"/>
          </a:xfrm>
          <a:prstGeom prst="rect">
            <a:avLst/>
          </a:prstGeom>
        </p:spPr>
        <p:txBody>
          <a:bodyPr/>
          <a:lstStyle>
            <a:lvl1pPr>
              <a:defRPr>
                <a:solidFill>
                  <a:srgbClr val="003785"/>
                </a:solidFill>
              </a:defRPr>
            </a:lvl1pPr>
          </a:lstStyle>
          <a:p>
            <a:fld id="{61CC824B-B1FC-44F9-B855-91D3BC076A68}" type="slidenum">
              <a:rPr lang="nb-NO" smtClean="0"/>
              <a:pPr/>
              <a:t>‹#›</a:t>
            </a:fld>
            <a:endParaRPr lang="nb-NO"/>
          </a:p>
        </p:txBody>
      </p:sp>
      <p:sp>
        <p:nvSpPr>
          <p:cNvPr id="11" name="Plassholder for tekst 7"/>
          <p:cNvSpPr>
            <a:spLocks noGrp="1"/>
          </p:cNvSpPr>
          <p:nvPr>
            <p:ph type="body" sz="quarter" idx="13" hasCustomPrompt="1"/>
          </p:nvPr>
        </p:nvSpPr>
        <p:spPr>
          <a:xfrm>
            <a:off x="1422720" y="1394652"/>
            <a:ext cx="4097217" cy="954228"/>
          </a:xfrm>
        </p:spPr>
        <p:txBody>
          <a:bodyPr/>
          <a:lstStyle>
            <a:lvl1pPr marL="0" indent="0">
              <a:lnSpc>
                <a:spcPct val="100000"/>
              </a:lnSpc>
              <a:buNone/>
              <a:defRPr>
                <a:solidFill>
                  <a:srgbClr val="003785"/>
                </a:solidFill>
              </a:defRPr>
            </a:lvl1pPr>
          </a:lstStyle>
          <a:p>
            <a:pPr lvl="0"/>
            <a:r>
              <a:rPr lang="nb-NO" dirty="0" smtClean="0"/>
              <a:t>Undertittel</a:t>
            </a:r>
            <a:endParaRPr lang="nb-NO" dirty="0"/>
          </a:p>
        </p:txBody>
      </p:sp>
    </p:spTree>
    <p:extLst>
      <p:ext uri="{BB962C8B-B14F-4D97-AF65-F5344CB8AC3E}">
        <p14:creationId xmlns:p14="http://schemas.microsoft.com/office/powerpoint/2010/main" val="2159425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øde sommerfugler [to spalter]">
    <p:spTree>
      <p:nvGrpSpPr>
        <p:cNvPr id="1" name=""/>
        <p:cNvGrpSpPr/>
        <p:nvPr/>
      </p:nvGrpSpPr>
      <p:grpSpPr>
        <a:xfrm>
          <a:off x="0" y="0"/>
          <a:ext cx="0" cy="0"/>
          <a:chOff x="0" y="0"/>
          <a:chExt cx="0" cy="0"/>
        </a:xfrm>
      </p:grpSpPr>
      <p:pic>
        <p:nvPicPr>
          <p:cNvPr id="11"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4" y="5738401"/>
            <a:ext cx="12190993" cy="908229"/>
          </a:xfrm>
          <a:prstGeom prst="rect">
            <a:avLst/>
          </a:prstGeom>
        </p:spPr>
      </p:pic>
      <p:sp>
        <p:nvSpPr>
          <p:cNvPr id="3" name="Plassholder for innhold 2"/>
          <p:cNvSpPr>
            <a:spLocks noGrp="1"/>
          </p:cNvSpPr>
          <p:nvPr>
            <p:ph idx="1" hasCustomPrompt="1"/>
          </p:nvPr>
        </p:nvSpPr>
        <p:spPr>
          <a:xfrm>
            <a:off x="1593600" y="2881514"/>
            <a:ext cx="4299200" cy="2779735"/>
          </a:xfrm>
        </p:spPr>
        <p:txBody>
          <a:bodyPr/>
          <a:lstStyle>
            <a:lvl1pPr marL="0" indent="0">
              <a:lnSpc>
                <a:spcPct val="100000"/>
              </a:lnSpc>
              <a:buNone/>
              <a:defRPr sz="2000" baseline="0">
                <a:solidFill>
                  <a:schemeClr val="tx2"/>
                </a:solidFill>
              </a:defRPr>
            </a:lvl1pPr>
            <a:lvl2pPr marL="360000" indent="0">
              <a:lnSpc>
                <a:spcPct val="100000"/>
              </a:lnSpc>
              <a:buNone/>
              <a:defRPr sz="2000">
                <a:solidFill>
                  <a:schemeClr val="tx2"/>
                </a:solidFill>
              </a:defRPr>
            </a:lvl2pPr>
            <a:lvl3pPr marL="756000" indent="0">
              <a:lnSpc>
                <a:spcPct val="100000"/>
              </a:lnSpc>
              <a:buNone/>
              <a:defRPr sz="2000">
                <a:solidFill>
                  <a:schemeClr val="tx2"/>
                </a:solidFill>
              </a:defRPr>
            </a:lvl3pPr>
            <a:lvl4pPr marL="1080000" indent="0">
              <a:lnSpc>
                <a:spcPct val="100000"/>
              </a:lnSpc>
              <a:buNone/>
              <a:defRPr sz="2000">
                <a:solidFill>
                  <a:schemeClr val="tx2"/>
                </a:solidFill>
              </a:defRPr>
            </a:lvl4pPr>
            <a:lvl5pPr marL="1476000" indent="0">
              <a:lnSpc>
                <a:spcPct val="100000"/>
              </a:lnSpc>
              <a:buNone/>
              <a:defRPr sz="2000">
                <a:solidFill>
                  <a:schemeClr val="tx2"/>
                </a:solidFill>
              </a:defRPr>
            </a:lvl5pPr>
          </a:lstStyle>
          <a:p>
            <a:pPr lvl="0"/>
            <a:r>
              <a:rPr lang="nb-NO" dirty="0" smtClean="0"/>
              <a:t>Klikk her for å sette inn tekst</a:t>
            </a:r>
            <a:endParaRPr lang="nb-NO" dirty="0"/>
          </a:p>
        </p:txBody>
      </p:sp>
      <p:sp>
        <p:nvSpPr>
          <p:cNvPr id="4" name="Plassholder for dato 3"/>
          <p:cNvSpPr>
            <a:spLocks noGrp="1"/>
          </p:cNvSpPr>
          <p:nvPr>
            <p:ph type="dt" sz="half" idx="10"/>
          </p:nvPr>
        </p:nvSpPr>
        <p:spPr>
          <a:xfrm>
            <a:off x="609600" y="6356351"/>
            <a:ext cx="2844800" cy="365125"/>
          </a:xfrm>
          <a:prstGeom prst="rect">
            <a:avLst/>
          </a:prstGeom>
        </p:spPr>
        <p:txBody>
          <a:bodyPr/>
          <a:lstStyle>
            <a:lvl1pPr>
              <a:defRPr>
                <a:solidFill>
                  <a:srgbClr val="404040"/>
                </a:solidFill>
              </a:defRPr>
            </a:lvl1pPr>
          </a:lstStyle>
          <a:p>
            <a:fld id="{09CD38DE-78AD-48C0-998E-7BAD348D738E}" type="datetimeFigureOut">
              <a:rPr lang="nb-NO" smtClean="0"/>
              <a:pPr/>
              <a:t>01.09.2020</a:t>
            </a:fld>
            <a:endParaRPr lang="nb-NO" dirty="0"/>
          </a:p>
        </p:txBody>
      </p:sp>
      <p:sp>
        <p:nvSpPr>
          <p:cNvPr id="5" name="Plassholder for bunntekst 4"/>
          <p:cNvSpPr>
            <a:spLocks noGrp="1"/>
          </p:cNvSpPr>
          <p:nvPr>
            <p:ph type="ftr" sz="quarter" idx="11"/>
          </p:nvPr>
        </p:nvSpPr>
        <p:spPr>
          <a:xfrm>
            <a:off x="4165600" y="6356351"/>
            <a:ext cx="3860800" cy="365125"/>
          </a:xfrm>
          <a:prstGeom prst="rect">
            <a:avLst/>
          </a:prstGeom>
        </p:spPr>
        <p:txBody>
          <a:bodyPr/>
          <a:lstStyle>
            <a:lvl1pPr>
              <a:defRPr>
                <a:solidFill>
                  <a:srgbClr val="404040"/>
                </a:solidFill>
              </a:defRPr>
            </a:lvl1pPr>
          </a:lstStyle>
          <a:p>
            <a:endParaRPr lang="nb-NO" dirty="0"/>
          </a:p>
        </p:txBody>
      </p:sp>
      <p:sp>
        <p:nvSpPr>
          <p:cNvPr id="6" name="Plassholder for lysbildenummer 5"/>
          <p:cNvSpPr>
            <a:spLocks noGrp="1"/>
          </p:cNvSpPr>
          <p:nvPr>
            <p:ph type="sldNum" sz="quarter" idx="12"/>
          </p:nvPr>
        </p:nvSpPr>
        <p:spPr>
          <a:xfrm>
            <a:off x="8737600" y="6356351"/>
            <a:ext cx="2844800" cy="365125"/>
          </a:xfrm>
          <a:prstGeom prst="rect">
            <a:avLst/>
          </a:prstGeom>
        </p:spPr>
        <p:txBody>
          <a:bodyPr/>
          <a:lstStyle>
            <a:lvl1pPr>
              <a:defRPr>
                <a:solidFill>
                  <a:srgbClr val="404040"/>
                </a:solidFill>
              </a:defRPr>
            </a:lvl1pPr>
          </a:lstStyle>
          <a:p>
            <a:fld id="{61CC824B-B1FC-44F9-B855-91D3BC076A68}" type="slidenum">
              <a:rPr lang="nb-NO" smtClean="0"/>
              <a:pPr/>
              <a:t>‹#›</a:t>
            </a:fld>
            <a:endParaRPr lang="nb-NO" dirty="0"/>
          </a:p>
        </p:txBody>
      </p:sp>
      <p:sp>
        <p:nvSpPr>
          <p:cNvPr id="12" name="Plassholder for tekst 7"/>
          <p:cNvSpPr>
            <a:spLocks noGrp="1"/>
          </p:cNvSpPr>
          <p:nvPr>
            <p:ph type="body" sz="quarter" idx="13" hasCustomPrompt="1"/>
          </p:nvPr>
        </p:nvSpPr>
        <p:spPr>
          <a:xfrm>
            <a:off x="1593800" y="2204865"/>
            <a:ext cx="4299001" cy="492443"/>
          </a:xfrm>
        </p:spPr>
        <p:txBody>
          <a:bodyPr anchor="t">
            <a:spAutoFit/>
          </a:bodyPr>
          <a:lstStyle>
            <a:lvl1pPr marL="0" indent="0">
              <a:lnSpc>
                <a:spcPct val="100000"/>
              </a:lnSpc>
              <a:buNone/>
              <a:defRPr>
                <a:solidFill>
                  <a:schemeClr val="tx2"/>
                </a:solidFill>
              </a:defRPr>
            </a:lvl1pPr>
          </a:lstStyle>
          <a:p>
            <a:pPr lvl="0"/>
            <a:r>
              <a:rPr lang="nb-NO" dirty="0" smtClean="0"/>
              <a:t>Undertittel</a:t>
            </a:r>
            <a:endParaRPr lang="nb-NO" dirty="0"/>
          </a:p>
        </p:txBody>
      </p:sp>
      <p:sp>
        <p:nvSpPr>
          <p:cNvPr id="13" name="Tittel 1"/>
          <p:cNvSpPr>
            <a:spLocks noGrp="1"/>
          </p:cNvSpPr>
          <p:nvPr>
            <p:ph type="title" hasCustomPrompt="1"/>
          </p:nvPr>
        </p:nvSpPr>
        <p:spPr>
          <a:xfrm>
            <a:off x="1593600" y="908720"/>
            <a:ext cx="9004800" cy="738664"/>
          </a:xfrm>
        </p:spPr>
        <p:txBody>
          <a:bodyPr anchor="t"/>
          <a:lstStyle>
            <a:lvl1pPr>
              <a:defRPr/>
            </a:lvl1pPr>
          </a:lstStyle>
          <a:p>
            <a:r>
              <a:rPr lang="nb-NO" dirty="0" smtClean="0"/>
              <a:t>Overskrift</a:t>
            </a:r>
            <a:endParaRPr lang="nb-NO" dirty="0"/>
          </a:p>
        </p:txBody>
      </p:sp>
      <p:sp>
        <p:nvSpPr>
          <p:cNvPr id="16" name="Plassholder for innhold 2"/>
          <p:cNvSpPr>
            <a:spLocks noGrp="1"/>
          </p:cNvSpPr>
          <p:nvPr>
            <p:ph idx="14" hasCustomPrompt="1"/>
          </p:nvPr>
        </p:nvSpPr>
        <p:spPr>
          <a:xfrm>
            <a:off x="6299200" y="2881514"/>
            <a:ext cx="4299200" cy="2779735"/>
          </a:xfrm>
        </p:spPr>
        <p:txBody>
          <a:bodyPr/>
          <a:lstStyle>
            <a:lvl1pPr marL="0" indent="0">
              <a:lnSpc>
                <a:spcPct val="100000"/>
              </a:lnSpc>
              <a:buNone/>
              <a:defRPr sz="2000" baseline="0">
                <a:solidFill>
                  <a:schemeClr val="tx2"/>
                </a:solidFill>
              </a:defRPr>
            </a:lvl1pPr>
            <a:lvl2pPr marL="360000" indent="0">
              <a:lnSpc>
                <a:spcPct val="100000"/>
              </a:lnSpc>
              <a:buNone/>
              <a:defRPr sz="2000">
                <a:solidFill>
                  <a:schemeClr val="tx2"/>
                </a:solidFill>
              </a:defRPr>
            </a:lvl2pPr>
            <a:lvl3pPr marL="756000" indent="0">
              <a:lnSpc>
                <a:spcPct val="100000"/>
              </a:lnSpc>
              <a:buNone/>
              <a:defRPr sz="2000">
                <a:solidFill>
                  <a:schemeClr val="tx2"/>
                </a:solidFill>
              </a:defRPr>
            </a:lvl3pPr>
            <a:lvl4pPr marL="1080000" indent="0">
              <a:lnSpc>
                <a:spcPct val="100000"/>
              </a:lnSpc>
              <a:buNone/>
              <a:defRPr sz="2000">
                <a:solidFill>
                  <a:schemeClr val="tx2"/>
                </a:solidFill>
              </a:defRPr>
            </a:lvl4pPr>
            <a:lvl5pPr marL="1476000" indent="0">
              <a:lnSpc>
                <a:spcPct val="100000"/>
              </a:lnSpc>
              <a:buNone/>
              <a:defRPr sz="2000">
                <a:solidFill>
                  <a:schemeClr val="tx2"/>
                </a:solidFill>
              </a:defRPr>
            </a:lvl5pPr>
          </a:lstStyle>
          <a:p>
            <a:pPr lvl="0"/>
            <a:r>
              <a:rPr lang="nb-NO" dirty="0" smtClean="0"/>
              <a:t>Klikk her for å sette inn tekst</a:t>
            </a:r>
            <a:endParaRPr lang="nb-NO" dirty="0"/>
          </a:p>
        </p:txBody>
      </p:sp>
      <p:sp>
        <p:nvSpPr>
          <p:cNvPr id="17" name="Plassholder for tekst 7"/>
          <p:cNvSpPr>
            <a:spLocks noGrp="1"/>
          </p:cNvSpPr>
          <p:nvPr>
            <p:ph type="body" sz="quarter" idx="15" hasCustomPrompt="1"/>
          </p:nvPr>
        </p:nvSpPr>
        <p:spPr>
          <a:xfrm>
            <a:off x="6299400" y="2204865"/>
            <a:ext cx="4299001" cy="492443"/>
          </a:xfrm>
        </p:spPr>
        <p:txBody>
          <a:bodyPr anchor="t"/>
          <a:lstStyle>
            <a:lvl1pPr marL="0" indent="0">
              <a:lnSpc>
                <a:spcPct val="100000"/>
              </a:lnSpc>
              <a:buNone/>
              <a:defRPr>
                <a:solidFill>
                  <a:schemeClr val="tx2"/>
                </a:solidFill>
              </a:defRPr>
            </a:lvl1pPr>
          </a:lstStyle>
          <a:p>
            <a:pPr lvl="0"/>
            <a:r>
              <a:rPr lang="nb-NO" dirty="0" smtClean="0"/>
              <a:t>Undertittel</a:t>
            </a:r>
            <a:endParaRPr lang="nb-NO" dirty="0"/>
          </a:p>
        </p:txBody>
      </p:sp>
    </p:spTree>
    <p:extLst>
      <p:ext uri="{BB962C8B-B14F-4D97-AF65-F5344CB8AC3E}">
        <p14:creationId xmlns:p14="http://schemas.microsoft.com/office/powerpoint/2010/main" val="3845695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1593600" y="1440568"/>
            <a:ext cx="9004800" cy="738664"/>
          </a:xfrm>
          <a:prstGeom prst="rect">
            <a:avLst/>
          </a:prstGeom>
        </p:spPr>
        <p:txBody>
          <a:bodyPr vert="horz" lIns="91440" tIns="45720" rIns="91440" bIns="45720" rtlCol="0" anchor="b" anchorCtr="0">
            <a:spAutoFit/>
          </a:bodyPr>
          <a:lstStyle/>
          <a:p>
            <a:r>
              <a:rPr lang="nb-NO" dirty="0" smtClean="0"/>
              <a:t>Overskrift</a:t>
            </a:r>
            <a:endParaRPr lang="nb-NO" dirty="0"/>
          </a:p>
        </p:txBody>
      </p:sp>
      <p:sp>
        <p:nvSpPr>
          <p:cNvPr id="3" name="Plassholder for tekst 2"/>
          <p:cNvSpPr>
            <a:spLocks noGrp="1"/>
          </p:cNvSpPr>
          <p:nvPr>
            <p:ph type="body" idx="1"/>
          </p:nvPr>
        </p:nvSpPr>
        <p:spPr>
          <a:xfrm>
            <a:off x="1593600" y="2736000"/>
            <a:ext cx="9004800" cy="2925248"/>
          </a:xfrm>
          <a:prstGeom prst="rect">
            <a:avLst/>
          </a:prstGeom>
        </p:spPr>
        <p:txBody>
          <a:bodyPr vert="horz" lIns="91440" tIns="45720" rIns="91440" bIns="45720" rtlCol="0">
            <a:noAutofit/>
          </a:bodyPr>
          <a:lstStyle/>
          <a:p>
            <a:pPr lvl="0"/>
            <a:r>
              <a:rPr lang="nb-NO" dirty="0" smtClean="0"/>
              <a:t>Punkt</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pic>
        <p:nvPicPr>
          <p:cNvPr id="6" name="Bilde 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74133" y="304787"/>
            <a:ext cx="3033600" cy="322277"/>
          </a:xfrm>
          <a:prstGeom prst="rect">
            <a:avLst/>
          </a:prstGeom>
        </p:spPr>
      </p:pic>
    </p:spTree>
    <p:extLst>
      <p:ext uri="{BB962C8B-B14F-4D97-AF65-F5344CB8AC3E}">
        <p14:creationId xmlns:p14="http://schemas.microsoft.com/office/powerpoint/2010/main" val="3783032898"/>
      </p:ext>
    </p:extLst>
  </p:cSld>
  <p:clrMap bg1="lt1" tx1="dk1" bg2="lt2" tx2="dk2" accent1="accent1" accent2="accent2" accent3="accent3" accent4="accent4" accent5="accent5" accent6="accent6" hlink="hlink" folHlink="folHlink"/>
  <p:sldLayoutIdLst>
    <p:sldLayoutId id="2147483663" r:id="rId1"/>
    <p:sldLayoutId id="2147483674" r:id="rId2"/>
    <p:sldLayoutId id="2147483675" r:id="rId3"/>
    <p:sldLayoutId id="2147483650" r:id="rId4"/>
    <p:sldLayoutId id="2147483676" r:id="rId5"/>
    <p:sldLayoutId id="2147483678" r:id="rId6"/>
    <p:sldLayoutId id="2147483660" r:id="rId7"/>
    <p:sldLayoutId id="2147483677" r:id="rId8"/>
    <p:sldLayoutId id="2147483679" r:id="rId9"/>
    <p:sldLayoutId id="2147483680" r:id="rId10"/>
    <p:sldLayoutId id="2147483661" r:id="rId11"/>
    <p:sldLayoutId id="2147483662" r:id="rId12"/>
    <p:sldLayoutId id="2147483681" r:id="rId13"/>
    <p:sldLayoutId id="2147483682" r:id="rId14"/>
    <p:sldLayoutId id="2147483685" r:id="rId15"/>
  </p:sldLayoutIdLst>
  <p:txStyles>
    <p:titleStyle>
      <a:lvl1pPr algn="l" defTabSz="914400" rtl="0" eaLnBrk="1" latinLnBrk="0" hangingPunct="1">
        <a:spcBef>
          <a:spcPct val="0"/>
        </a:spcBef>
        <a:buNone/>
        <a:defRPr sz="4200" b="1" kern="1200">
          <a:solidFill>
            <a:srgbClr val="81B1E0"/>
          </a:solidFill>
          <a:latin typeface="+mj-lt"/>
          <a:ea typeface="+mj-ea"/>
          <a:cs typeface="+mj-cs"/>
        </a:defRPr>
      </a:lvl1pPr>
    </p:titleStyle>
    <p:bodyStyle>
      <a:lvl1pPr marL="0" indent="180975" algn="l" defTabSz="914400" rtl="0" eaLnBrk="1" latinLnBrk="0" hangingPunct="1">
        <a:lnSpc>
          <a:spcPct val="100000"/>
        </a:lnSpc>
        <a:spcBef>
          <a:spcPts val="0"/>
        </a:spcBef>
        <a:buFont typeface="Arial" panose="020B0604020202020204" pitchFamily="34" charset="0"/>
        <a:buChar char="•"/>
        <a:defRPr sz="2600" kern="1200">
          <a:solidFill>
            <a:srgbClr val="404040"/>
          </a:solidFill>
          <a:latin typeface="+mn-lt"/>
          <a:ea typeface="+mn-ea"/>
          <a:cs typeface="+mn-cs"/>
        </a:defRPr>
      </a:lvl1pPr>
      <a:lvl2pPr marL="360000" indent="241300" algn="l" defTabSz="914400" rtl="0" eaLnBrk="1" latinLnBrk="0" hangingPunct="1">
        <a:lnSpc>
          <a:spcPct val="100000"/>
        </a:lnSpc>
        <a:spcBef>
          <a:spcPts val="0"/>
        </a:spcBef>
        <a:buFont typeface="Arial" panose="020B0604020202020204" pitchFamily="34" charset="0"/>
        <a:buChar char="–"/>
        <a:defRPr sz="2400" kern="1200">
          <a:solidFill>
            <a:srgbClr val="404040"/>
          </a:solidFill>
          <a:latin typeface="+mn-lt"/>
          <a:ea typeface="+mn-ea"/>
          <a:cs typeface="+mn-cs"/>
        </a:defRPr>
      </a:lvl2pPr>
      <a:lvl3pPr marL="756000" indent="204788" algn="l" defTabSz="914400" rtl="0" eaLnBrk="1" latinLnBrk="0" hangingPunct="1">
        <a:lnSpc>
          <a:spcPct val="100000"/>
        </a:lnSpc>
        <a:spcBef>
          <a:spcPts val="0"/>
        </a:spcBef>
        <a:buFont typeface="Arial" panose="020B0604020202020204" pitchFamily="34" charset="0"/>
        <a:buChar char="•"/>
        <a:defRPr sz="2000" kern="1200">
          <a:solidFill>
            <a:srgbClr val="404040"/>
          </a:solidFill>
          <a:latin typeface="+mn-lt"/>
          <a:ea typeface="+mn-ea"/>
          <a:cs typeface="+mn-cs"/>
        </a:defRPr>
      </a:lvl3pPr>
      <a:lvl4pPr marL="1080000" indent="193675" algn="l" defTabSz="914400" rtl="0" eaLnBrk="1" latinLnBrk="0" hangingPunct="1">
        <a:lnSpc>
          <a:spcPct val="100000"/>
        </a:lnSpc>
        <a:spcBef>
          <a:spcPts val="0"/>
        </a:spcBef>
        <a:buFont typeface="Arial" panose="020B0604020202020204" pitchFamily="34" charset="0"/>
        <a:buChar char="–"/>
        <a:defRPr sz="2000" kern="1200">
          <a:solidFill>
            <a:srgbClr val="404040"/>
          </a:solidFill>
          <a:latin typeface="+mn-lt"/>
          <a:ea typeface="+mn-ea"/>
          <a:cs typeface="+mn-cs"/>
        </a:defRPr>
      </a:lvl4pPr>
      <a:lvl5pPr marL="1476000" indent="182563" algn="l" defTabSz="914400" rtl="0" eaLnBrk="1" latinLnBrk="0" hangingPunct="1">
        <a:lnSpc>
          <a:spcPct val="100000"/>
        </a:lnSpc>
        <a:spcBef>
          <a:spcPts val="0"/>
        </a:spcBef>
        <a:buFont typeface="Arial" panose="020B0604020202020204" pitchFamily="34" charset="0"/>
        <a:buChar char="»"/>
        <a:defRPr sz="2000" kern="1200">
          <a:solidFill>
            <a:srgbClr val="40404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1723418" y="1667065"/>
            <a:ext cx="8905113" cy="817245"/>
          </a:xfrm>
          <a:prstGeom prst="roundRect">
            <a:avLst/>
          </a:prstGeom>
          <a:solidFill>
            <a:schemeClr val="tx2"/>
          </a:solidFill>
        </p:spPr>
        <p:txBody>
          <a:bodyPr vert="horz" lIns="91440" tIns="45720" rIns="91440" bIns="45720" rtlCol="0" anchor="t" anchorCtr="0">
            <a:spAutoFit/>
          </a:bodyPr>
          <a:lstStyle/>
          <a:p>
            <a:r>
              <a:rPr lang="nb-NO" dirty="0" smtClean="0"/>
              <a:t>Overskrift</a:t>
            </a:r>
            <a:endParaRPr lang="nb-NO" dirty="0"/>
          </a:p>
        </p:txBody>
      </p:sp>
      <p:sp>
        <p:nvSpPr>
          <p:cNvPr id="3" name="Plassholder for tekst 2"/>
          <p:cNvSpPr>
            <a:spLocks noGrp="1"/>
          </p:cNvSpPr>
          <p:nvPr>
            <p:ph type="body" idx="1"/>
          </p:nvPr>
        </p:nvSpPr>
        <p:spPr>
          <a:xfrm>
            <a:off x="1593600" y="2736000"/>
            <a:ext cx="9004800" cy="3501312"/>
          </a:xfrm>
          <a:prstGeom prst="rect">
            <a:avLst/>
          </a:prstGeom>
        </p:spPr>
        <p:txBody>
          <a:bodyPr vert="horz" lIns="91440" tIns="45720" rIns="91440" bIns="45720" rtlCol="0">
            <a:noAutofit/>
          </a:bodyPr>
          <a:lstStyle/>
          <a:p>
            <a:pPr lvl="0"/>
            <a:r>
              <a:rPr lang="nb-NO" dirty="0" smtClean="0"/>
              <a:t>Punkt</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pic>
        <p:nvPicPr>
          <p:cNvPr id="6" name="Bild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4133" y="304787"/>
            <a:ext cx="3033600" cy="322277"/>
          </a:xfrm>
          <a:prstGeom prst="rect">
            <a:avLst/>
          </a:prstGeom>
        </p:spPr>
      </p:pic>
    </p:spTree>
    <p:extLst>
      <p:ext uri="{BB962C8B-B14F-4D97-AF65-F5344CB8AC3E}">
        <p14:creationId xmlns:p14="http://schemas.microsoft.com/office/powerpoint/2010/main" val="464240876"/>
      </p:ext>
    </p:extLst>
  </p:cSld>
  <p:clrMap bg1="lt1" tx1="dk1" bg2="lt2" tx2="dk2" accent1="accent1" accent2="accent2" accent3="accent3" accent4="accent4" accent5="accent5" accent6="accent6" hlink="hlink" folHlink="folHlink"/>
  <p:sldLayoutIdLst>
    <p:sldLayoutId id="2147483672" r:id="rId1"/>
    <p:sldLayoutId id="2147483683" r:id="rId2"/>
    <p:sldLayoutId id="2147483684" r:id="rId3"/>
  </p:sldLayoutIdLst>
  <p:txStyles>
    <p:titleStyle>
      <a:lvl1pPr algn="l" defTabSz="914400" rtl="0" eaLnBrk="1" latinLnBrk="0" hangingPunct="1">
        <a:spcBef>
          <a:spcPct val="0"/>
        </a:spcBef>
        <a:buNone/>
        <a:defRPr sz="4200" b="1" kern="1200">
          <a:solidFill>
            <a:schemeClr val="bg1"/>
          </a:solidFill>
          <a:latin typeface="+mj-lt"/>
          <a:ea typeface="+mj-ea"/>
          <a:cs typeface="+mj-cs"/>
        </a:defRPr>
      </a:lvl1pPr>
    </p:titleStyle>
    <p:bodyStyle>
      <a:lvl1pPr marL="0" indent="180975" algn="l" defTabSz="914400" rtl="0" eaLnBrk="1" latinLnBrk="0" hangingPunct="1">
        <a:lnSpc>
          <a:spcPct val="100000"/>
        </a:lnSpc>
        <a:spcBef>
          <a:spcPts val="0"/>
        </a:spcBef>
        <a:buFont typeface="Arial" panose="020B0604020202020204" pitchFamily="34" charset="0"/>
        <a:buChar char="•"/>
        <a:defRPr sz="2600" kern="1200">
          <a:solidFill>
            <a:schemeClr val="tx2"/>
          </a:solidFill>
          <a:latin typeface="+mn-lt"/>
          <a:ea typeface="+mn-ea"/>
          <a:cs typeface="+mn-cs"/>
        </a:defRPr>
      </a:lvl1pPr>
      <a:lvl2pPr marL="360000" indent="241300" algn="l" defTabSz="914400" rtl="0" eaLnBrk="1" latinLnBrk="0" hangingPunct="1">
        <a:lnSpc>
          <a:spcPct val="100000"/>
        </a:lnSpc>
        <a:spcBef>
          <a:spcPts val="0"/>
        </a:spcBef>
        <a:buFont typeface="Arial" panose="020B0604020202020204" pitchFamily="34" charset="0"/>
        <a:buChar char="–"/>
        <a:defRPr sz="2400" kern="1200">
          <a:solidFill>
            <a:schemeClr val="tx2"/>
          </a:solidFill>
          <a:latin typeface="+mn-lt"/>
          <a:ea typeface="+mn-ea"/>
          <a:cs typeface="+mn-cs"/>
        </a:defRPr>
      </a:lvl2pPr>
      <a:lvl3pPr marL="756000" indent="204788" algn="l" defTabSz="914400" rtl="0" eaLnBrk="1" latinLnBrk="0" hangingPunct="1">
        <a:lnSpc>
          <a:spcPct val="100000"/>
        </a:lnSpc>
        <a:spcBef>
          <a:spcPts val="0"/>
        </a:spcBef>
        <a:buFont typeface="Arial" panose="020B0604020202020204" pitchFamily="34" charset="0"/>
        <a:buChar char="•"/>
        <a:defRPr sz="2000" kern="1200">
          <a:solidFill>
            <a:schemeClr val="tx2"/>
          </a:solidFill>
          <a:latin typeface="+mn-lt"/>
          <a:ea typeface="+mn-ea"/>
          <a:cs typeface="+mn-cs"/>
        </a:defRPr>
      </a:lvl3pPr>
      <a:lvl4pPr marL="1080000" indent="193675" algn="l" defTabSz="914400" rtl="0" eaLnBrk="1" latinLnBrk="0" hangingPunct="1">
        <a:lnSpc>
          <a:spcPct val="100000"/>
        </a:lnSpc>
        <a:spcBef>
          <a:spcPts val="0"/>
        </a:spcBef>
        <a:buFont typeface="Arial" panose="020B0604020202020204" pitchFamily="34" charset="0"/>
        <a:buChar char="–"/>
        <a:defRPr sz="2000" kern="1200">
          <a:solidFill>
            <a:schemeClr val="tx2"/>
          </a:solidFill>
          <a:latin typeface="+mn-lt"/>
          <a:ea typeface="+mn-ea"/>
          <a:cs typeface="+mn-cs"/>
        </a:defRPr>
      </a:lvl4pPr>
      <a:lvl5pPr marL="1476000" indent="182563" algn="l" defTabSz="914400" rtl="0" eaLnBrk="1" latinLnBrk="0" hangingPunct="1">
        <a:lnSpc>
          <a:spcPct val="100000"/>
        </a:lnSpc>
        <a:spcBef>
          <a:spcPts val="0"/>
        </a:spcBef>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39416" y="1883149"/>
            <a:ext cx="6840760" cy="2769989"/>
          </a:xfrm>
        </p:spPr>
        <p:txBody>
          <a:bodyPr/>
          <a:lstStyle/>
          <a:p>
            <a:r>
              <a:rPr lang="nb-NO" sz="4400" dirty="0"/>
              <a:t>Kan vi sammen skape en bedre helsetjeneste? </a:t>
            </a:r>
            <a:br>
              <a:rPr lang="nb-NO" sz="4400" dirty="0"/>
            </a:br>
            <a:r>
              <a:rPr lang="nb-NO" dirty="0" smtClean="0"/>
              <a:t> </a:t>
            </a:r>
            <a:endParaRPr lang="nb-NO" dirty="0"/>
          </a:p>
        </p:txBody>
      </p:sp>
      <p:sp>
        <p:nvSpPr>
          <p:cNvPr id="3" name="Plassholder for tekst 2"/>
          <p:cNvSpPr>
            <a:spLocks noGrp="1"/>
          </p:cNvSpPr>
          <p:nvPr>
            <p:ph type="body" sz="quarter" idx="13"/>
          </p:nvPr>
        </p:nvSpPr>
        <p:spPr>
          <a:xfrm>
            <a:off x="983432" y="4077072"/>
            <a:ext cx="4960976" cy="400110"/>
          </a:xfrm>
        </p:spPr>
        <p:txBody>
          <a:bodyPr/>
          <a:lstStyle/>
          <a:p>
            <a:r>
              <a:rPr lang="nb-NO" dirty="0" smtClean="0"/>
              <a:t>Sykehuset Østfold, august 2020 </a:t>
            </a:r>
          </a:p>
        </p:txBody>
      </p:sp>
    </p:spTree>
    <p:extLst>
      <p:ext uri="{BB962C8B-B14F-4D97-AF65-F5344CB8AC3E}">
        <p14:creationId xmlns:p14="http://schemas.microsoft.com/office/powerpoint/2010/main" val="10870388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nvPr>
        </p:nvSpPr>
        <p:spPr>
          <a:xfrm>
            <a:off x="2063552" y="1440568"/>
            <a:ext cx="6753600" cy="738664"/>
          </a:xfrm>
        </p:spPr>
        <p:txBody>
          <a:bodyPr/>
          <a:lstStyle/>
          <a:p>
            <a:r>
              <a:rPr lang="nb-NO" dirty="0" smtClean="0"/>
              <a:t>Suksessfaktorer</a:t>
            </a:r>
            <a:endParaRPr lang="nb-NO" dirty="0"/>
          </a:p>
        </p:txBody>
      </p:sp>
      <p:sp>
        <p:nvSpPr>
          <p:cNvPr id="4" name="Plassholder for innhold 3"/>
          <p:cNvSpPr>
            <a:spLocks noGrp="1"/>
          </p:cNvSpPr>
          <p:nvPr>
            <p:ph idx="1"/>
          </p:nvPr>
        </p:nvSpPr>
        <p:spPr>
          <a:xfrm>
            <a:off x="2063552" y="2159936"/>
            <a:ext cx="8496944" cy="2925248"/>
          </a:xfrm>
        </p:spPr>
        <p:txBody>
          <a:bodyPr/>
          <a:lstStyle/>
          <a:p>
            <a:r>
              <a:rPr lang="nb-NO" b="1" i="1" dirty="0"/>
              <a:t>Tydelig ledelse</a:t>
            </a:r>
          </a:p>
          <a:p>
            <a:r>
              <a:rPr lang="nb-NO" b="1" i="1" dirty="0" smtClean="0"/>
              <a:t>Kompetanse </a:t>
            </a:r>
            <a:r>
              <a:rPr lang="nb-NO" b="1" i="1" dirty="0" smtClean="0"/>
              <a:t>og ansvar</a:t>
            </a:r>
            <a:r>
              <a:rPr lang="nb-NO" dirty="0" smtClean="0"/>
              <a:t>: </a:t>
            </a:r>
            <a:r>
              <a:rPr lang="nb-NO" dirty="0" smtClean="0"/>
              <a:t>Fagutviklingsrådgivernettverket</a:t>
            </a:r>
          </a:p>
          <a:p>
            <a:r>
              <a:rPr lang="nb-NO" b="1" i="1" dirty="0" smtClean="0"/>
              <a:t>Tiltakspakke </a:t>
            </a:r>
            <a:r>
              <a:rPr lang="nb-NO" b="1" i="1" dirty="0" smtClean="0"/>
              <a:t>og måleverktøy</a:t>
            </a:r>
            <a:r>
              <a:rPr lang="nb-NO" dirty="0" smtClean="0"/>
              <a:t>: Pasientsikkerhetsprogrammet</a:t>
            </a:r>
          </a:p>
        </p:txBody>
      </p:sp>
    </p:spTree>
    <p:extLst>
      <p:ext uri="{BB962C8B-B14F-4D97-AF65-F5344CB8AC3E}">
        <p14:creationId xmlns:p14="http://schemas.microsoft.com/office/powerpoint/2010/main" val="42361468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963488"/>
            <a:ext cx="12233358" cy="9175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tel 4"/>
          <p:cNvSpPr txBox="1">
            <a:spLocks/>
          </p:cNvSpPr>
          <p:nvPr/>
        </p:nvSpPr>
        <p:spPr>
          <a:xfrm>
            <a:off x="32196" y="2060848"/>
            <a:ext cx="12233358" cy="738664"/>
          </a:xfrm>
          <a:prstGeom prst="rect">
            <a:avLst/>
          </a:prstGeom>
          <a:solidFill>
            <a:schemeClr val="bg1">
              <a:alpha val="82000"/>
            </a:schemeClr>
          </a:solidFill>
        </p:spPr>
        <p:txBody>
          <a:bodyPr vert="horz" wrap="square" lIns="91440" tIns="45720" rIns="91440" bIns="45720" rtlCol="0" anchor="ctr" anchorCtr="0">
            <a:spAutoFit/>
          </a:bodyPr>
          <a:lstStyle>
            <a:lvl1pPr algn="l" defTabSz="914400" rtl="0" eaLnBrk="1" latinLnBrk="0" hangingPunct="1">
              <a:spcBef>
                <a:spcPct val="0"/>
              </a:spcBef>
              <a:buNone/>
              <a:defRPr sz="4200" b="1" kern="1200">
                <a:solidFill>
                  <a:srgbClr val="81B1E0"/>
                </a:solidFill>
                <a:latin typeface="+mj-lt"/>
                <a:ea typeface="+mj-ea"/>
                <a:cs typeface="+mj-cs"/>
              </a:defRPr>
            </a:lvl1pPr>
          </a:lstStyle>
          <a:p>
            <a:pPr algn="ctr"/>
            <a:r>
              <a:rPr lang="nb-NO" dirty="0"/>
              <a:t>DEL </a:t>
            </a:r>
            <a:r>
              <a:rPr lang="nb-NO" dirty="0" smtClean="0"/>
              <a:t>2: KOMMUNENE OG SYKEHUSET </a:t>
            </a:r>
            <a:endParaRPr lang="nb-NO" dirty="0"/>
          </a:p>
        </p:txBody>
      </p:sp>
    </p:spTree>
    <p:extLst>
      <p:ext uri="{BB962C8B-B14F-4D97-AF65-F5344CB8AC3E}">
        <p14:creationId xmlns:p14="http://schemas.microsoft.com/office/powerpoint/2010/main" val="37981936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Desto eldre du blir, desto lenger kan du regne med å leve. Er du 80 år i dag, kan du regne med å leve i gjennomsnitt 9 år lenger om du er mann og 10 år lenger om du er kvinne. (Foto: aastock / Shutterstock / NTB scanpi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472"/>
            <a:ext cx="7886749" cy="4501926"/>
          </a:xfrm>
          <a:prstGeom prst="rect">
            <a:avLst/>
          </a:prstGeom>
          <a:noFill/>
          <a:extLst>
            <a:ext uri="{909E8E84-426E-40DD-AFC4-6F175D3DCCD1}">
              <a14:hiddenFill xmlns:a14="http://schemas.microsoft.com/office/drawing/2010/main">
                <a:solidFill>
                  <a:srgbClr val="FFFFFF"/>
                </a:solidFill>
              </a14:hiddenFill>
            </a:ext>
          </a:extLst>
        </p:spPr>
      </p:pic>
      <p:sp>
        <p:nvSpPr>
          <p:cNvPr id="3" name="Plassholder for innhold 2"/>
          <p:cNvSpPr>
            <a:spLocks noGrp="1"/>
          </p:cNvSpPr>
          <p:nvPr>
            <p:ph idx="1"/>
          </p:nvPr>
        </p:nvSpPr>
        <p:spPr>
          <a:xfrm>
            <a:off x="1524000" y="4062412"/>
            <a:ext cx="10764688" cy="3263504"/>
          </a:xfrm>
          <a:solidFill>
            <a:srgbClr val="006666"/>
          </a:solidFill>
        </p:spPr>
        <p:txBody>
          <a:bodyPr>
            <a:normAutofit/>
          </a:bodyPr>
          <a:lstStyle/>
          <a:p>
            <a:pPr indent="0">
              <a:buNone/>
            </a:pPr>
            <a:r>
              <a:rPr lang="nb-NO" sz="2700" dirty="0">
                <a:solidFill>
                  <a:schemeClr val="bg1"/>
                </a:solidFill>
              </a:rPr>
              <a:t>Et nytt og forbedret pasientforløp for eldre og kronisk syke med nye løsninger: </a:t>
            </a:r>
          </a:p>
          <a:p>
            <a:pPr marL="728663" lvl="1" indent="-385763">
              <a:buFont typeface="+mj-lt"/>
              <a:buAutoNum type="arabicPeriod"/>
            </a:pPr>
            <a:r>
              <a:rPr lang="nb-NO" sz="2100" dirty="0">
                <a:solidFill>
                  <a:schemeClr val="bg1"/>
                </a:solidFill>
              </a:rPr>
              <a:t>I tidlig fase</a:t>
            </a:r>
          </a:p>
          <a:p>
            <a:pPr marL="728663" lvl="1" indent="-385763">
              <a:buFont typeface="+mj-lt"/>
              <a:buAutoNum type="arabicPeriod"/>
            </a:pPr>
            <a:r>
              <a:rPr lang="nb-NO" sz="2100" dirty="0">
                <a:solidFill>
                  <a:schemeClr val="bg1"/>
                </a:solidFill>
              </a:rPr>
              <a:t>Når akutt sykdom oppstår</a:t>
            </a:r>
          </a:p>
          <a:p>
            <a:pPr marL="728663" lvl="1" indent="-385763">
              <a:buFont typeface="+mj-lt"/>
              <a:buAutoNum type="arabicPeriod"/>
            </a:pPr>
            <a:r>
              <a:rPr lang="nb-NO" sz="2100" dirty="0">
                <a:solidFill>
                  <a:schemeClr val="bg1"/>
                </a:solidFill>
              </a:rPr>
              <a:t>I overgang fra sykehus til kommune </a:t>
            </a:r>
          </a:p>
        </p:txBody>
      </p:sp>
    </p:spTree>
    <p:extLst>
      <p:ext uri="{BB962C8B-B14F-4D97-AF65-F5344CB8AC3E}">
        <p14:creationId xmlns:p14="http://schemas.microsoft.com/office/powerpoint/2010/main" val="12091460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sp>
        <p:nvSpPr>
          <p:cNvPr id="3" name="Plassholder for innhold 2"/>
          <p:cNvSpPr>
            <a:spLocks noGrp="1"/>
          </p:cNvSpPr>
          <p:nvPr>
            <p:ph idx="1"/>
          </p:nvPr>
        </p:nvSpPr>
        <p:spPr/>
        <p:txBody>
          <a:bodyPr/>
          <a:lstStyle/>
          <a:p>
            <a:endParaRPr lang="nb-NO"/>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1424" y="836712"/>
            <a:ext cx="9159872" cy="50586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68650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sp>
        <p:nvSpPr>
          <p:cNvPr id="3" name="Plassholder for innhold 2"/>
          <p:cNvSpPr>
            <a:spLocks noGrp="1"/>
          </p:cNvSpPr>
          <p:nvPr>
            <p:ph idx="1"/>
          </p:nvPr>
        </p:nvSpPr>
        <p:spPr/>
        <p:txBody>
          <a:bodyPr/>
          <a:lstStyle/>
          <a:p>
            <a:endParaRPr lang="nb-NO"/>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376" y="836712"/>
            <a:ext cx="9218221" cy="4968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95404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Hva skal gjøres? </a:t>
            </a:r>
            <a:endParaRPr lang="nb-NO" dirty="0"/>
          </a:p>
        </p:txBody>
      </p:sp>
      <p:sp>
        <p:nvSpPr>
          <p:cNvPr id="3" name="Plassholder for innhold 2"/>
          <p:cNvSpPr>
            <a:spLocks noGrp="1"/>
          </p:cNvSpPr>
          <p:nvPr>
            <p:ph idx="1"/>
          </p:nvPr>
        </p:nvSpPr>
        <p:spPr>
          <a:xfrm>
            <a:off x="4223792" y="2276872"/>
            <a:ext cx="6639991" cy="3263504"/>
          </a:xfrm>
        </p:spPr>
        <p:txBody>
          <a:bodyPr/>
          <a:lstStyle/>
          <a:p>
            <a:r>
              <a:rPr lang="nb-NO" dirty="0" smtClean="0"/>
              <a:t>Fagfolk videreutvikler og tester løsningene i praksis</a:t>
            </a:r>
          </a:p>
          <a:p>
            <a:r>
              <a:rPr lang="nb-NO" dirty="0" smtClean="0"/>
              <a:t>SU vurderer om løsningene skal tas i bruk</a:t>
            </a:r>
          </a:p>
          <a:p>
            <a:r>
              <a:rPr lang="nb-NO" dirty="0"/>
              <a:t>Representativt underutvalg implementerer på tvers av alle involverte. </a:t>
            </a:r>
          </a:p>
          <a:p>
            <a:pPr indent="0">
              <a:buNone/>
            </a:pPr>
            <a:endParaRPr lang="nb-NO" dirty="0" smtClean="0"/>
          </a:p>
          <a:p>
            <a:pPr indent="0">
              <a:buNone/>
            </a:pPr>
            <a:endParaRPr lang="nb-NO" dirty="0" smtClean="0"/>
          </a:p>
        </p:txBody>
      </p:sp>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4787" y="2276872"/>
            <a:ext cx="2221706" cy="1993106"/>
          </a:xfrm>
          <a:prstGeom prst="rect">
            <a:avLst/>
          </a:prstGeom>
          <a:noFill/>
          <a:ln w="9525">
            <a:solidFill>
              <a:schemeClr val="bg2">
                <a:lumMod val="50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7520301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631504" y="1440568"/>
            <a:ext cx="6753600" cy="738664"/>
          </a:xfrm>
        </p:spPr>
        <p:txBody>
          <a:bodyPr/>
          <a:lstStyle/>
          <a:p>
            <a:r>
              <a:rPr lang="nb-NO" dirty="0" smtClean="0"/>
              <a:t>Og etterpå, da?   </a:t>
            </a:r>
            <a:endParaRPr lang="nb-NO" dirty="0"/>
          </a:p>
        </p:txBody>
      </p:sp>
      <p:sp>
        <p:nvSpPr>
          <p:cNvPr id="3" name="Plassholder for innhold 2"/>
          <p:cNvSpPr>
            <a:spLocks noGrp="1"/>
          </p:cNvSpPr>
          <p:nvPr>
            <p:ph idx="1"/>
          </p:nvPr>
        </p:nvSpPr>
        <p:spPr>
          <a:xfrm>
            <a:off x="3816334" y="2325736"/>
            <a:ext cx="5693569" cy="3263504"/>
          </a:xfrm>
        </p:spPr>
        <p:txBody>
          <a:bodyPr/>
          <a:lstStyle/>
          <a:p>
            <a:pPr indent="0">
              <a:buNone/>
            </a:pPr>
            <a:r>
              <a:rPr lang="nb-NO" dirty="0" smtClean="0"/>
              <a:t>Gjennom Samhandlingsutvalget og ved hjelp av blant annet det representative underutvalget vil vi sammen utvikle, teste og implementere </a:t>
            </a:r>
            <a:r>
              <a:rPr lang="nb-NO" dirty="0" smtClean="0"/>
              <a:t>nye </a:t>
            </a:r>
            <a:r>
              <a:rPr lang="nb-NO" dirty="0" smtClean="0"/>
              <a:t>løsninger i årene som kommer. </a:t>
            </a:r>
          </a:p>
        </p:txBody>
      </p:sp>
      <p:pic>
        <p:nvPicPr>
          <p:cNvPr id="5"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1000"/>
                    </a14:imgEffect>
                  </a14:imgLayer>
                </a14:imgProps>
              </a:ext>
              <a:ext uri="{28A0092B-C50C-407E-A947-70E740481C1C}">
                <a14:useLocalDpi xmlns:a14="http://schemas.microsoft.com/office/drawing/2010/main" val="0"/>
              </a:ext>
            </a:extLst>
          </a:blip>
          <a:srcRect/>
          <a:stretch>
            <a:fillRect/>
          </a:stretch>
        </p:blipFill>
        <p:spPr bwMode="auto">
          <a:xfrm>
            <a:off x="1839952" y="2379368"/>
            <a:ext cx="1912088" cy="1949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9461120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nvPr>
        </p:nvSpPr>
        <p:spPr>
          <a:xfrm>
            <a:off x="837920" y="908720"/>
            <a:ext cx="8634880" cy="738664"/>
          </a:xfrm>
        </p:spPr>
        <p:txBody>
          <a:bodyPr/>
          <a:lstStyle/>
          <a:p>
            <a:r>
              <a:rPr lang="nb-NO" dirty="0" smtClean="0"/>
              <a:t>Takk!</a:t>
            </a:r>
            <a:endParaRPr lang="nb-NO" dirty="0"/>
          </a:p>
        </p:txBody>
      </p:sp>
      <p:sp>
        <p:nvSpPr>
          <p:cNvPr id="4" name="Plassholder for innhold 3"/>
          <p:cNvSpPr>
            <a:spLocks noGrp="1"/>
          </p:cNvSpPr>
          <p:nvPr>
            <p:ph idx="1"/>
          </p:nvPr>
        </p:nvSpPr>
        <p:spPr>
          <a:xfrm>
            <a:off x="695400" y="1817032"/>
            <a:ext cx="9289032" cy="2925248"/>
          </a:xfrm>
        </p:spPr>
        <p:txBody>
          <a:bodyPr/>
          <a:lstStyle/>
          <a:p>
            <a:pPr indent="0">
              <a:buNone/>
            </a:pPr>
            <a:r>
              <a:rPr lang="nb-NO" sz="1800" dirty="0"/>
              <a:t>I dette arbeidet er det svært mange som har hatt viktige og gode bidrag. Det gjelder spesielt: </a:t>
            </a:r>
          </a:p>
          <a:p>
            <a:r>
              <a:rPr lang="nb-NO" sz="1800" dirty="0"/>
              <a:t>Fastleger og andre: felles journalgjennomgang</a:t>
            </a:r>
          </a:p>
          <a:p>
            <a:r>
              <a:rPr lang="nb-NO" sz="1800" dirty="0"/>
              <a:t>Fagutviklingsrådgivere og seksjonsledere: utvikling og implementering av sjekkliste</a:t>
            </a:r>
          </a:p>
          <a:p>
            <a:r>
              <a:rPr lang="nb-NO" sz="1800" dirty="0"/>
              <a:t>Forbedringsteamet: vurderinger av behov for forbedring og valg av tiltak</a:t>
            </a:r>
          </a:p>
          <a:p>
            <a:r>
              <a:rPr lang="nb-NO" sz="1800" dirty="0"/>
              <a:t>Klinikksjefer: beslutning og oppfølging </a:t>
            </a:r>
          </a:p>
          <a:p>
            <a:r>
              <a:rPr lang="nb-NO" sz="1800" dirty="0"/>
              <a:t>Kvalitetsavdelingen: hjelp til alle som har spurt</a:t>
            </a:r>
            <a:r>
              <a:rPr lang="nb-NO" sz="1800" dirty="0">
                <a:sym typeface="Wingdings" panose="05000000000000000000" pitchFamily="2" charset="2"/>
              </a:rPr>
              <a:t> </a:t>
            </a:r>
            <a:r>
              <a:rPr lang="nb-NO" sz="1800" dirty="0"/>
              <a:t> </a:t>
            </a:r>
          </a:p>
          <a:p>
            <a:r>
              <a:rPr lang="nb-NO" sz="1800" dirty="0"/>
              <a:t>Samhandlingsutvalget: ledelse, mot, vilje og ressurser</a:t>
            </a:r>
          </a:p>
          <a:p>
            <a:r>
              <a:rPr lang="nb-NO" sz="1800" dirty="0"/>
              <a:t>Læringsnettverket: inspirasjon, påfyll og råd</a:t>
            </a:r>
          </a:p>
          <a:p>
            <a:endParaRPr lang="nb-NO" sz="1800" dirty="0"/>
          </a:p>
          <a:p>
            <a:pPr indent="0">
              <a:buNone/>
            </a:pPr>
            <a:r>
              <a:rPr lang="nb-NO" sz="1800" b="1" i="1" dirty="0"/>
              <a:t>Og så de aller viktigste: </a:t>
            </a:r>
            <a:r>
              <a:rPr lang="nb-NO" sz="1800" b="1" i="1" dirty="0" smtClean="0"/>
              <a:t>alle sykehusets ansatte som </a:t>
            </a:r>
            <a:r>
              <a:rPr lang="nb-NO" sz="1800" b="1" i="1" dirty="0"/>
              <a:t>hver dag er involvert i utskriving og samhandling med kommunene!   </a:t>
            </a:r>
          </a:p>
        </p:txBody>
      </p:sp>
    </p:spTree>
    <p:extLst>
      <p:ext uri="{BB962C8B-B14F-4D97-AF65-F5344CB8AC3E}">
        <p14:creationId xmlns:p14="http://schemas.microsoft.com/office/powerpoint/2010/main" val="4233562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nvPr>
        </p:nvSpPr>
        <p:spPr/>
        <p:txBody>
          <a:bodyPr/>
          <a:lstStyle/>
          <a:p>
            <a:r>
              <a:rPr lang="nb-NO" dirty="0" smtClean="0"/>
              <a:t>Bakgrunn</a:t>
            </a:r>
            <a:endParaRPr lang="nb-NO" dirty="0"/>
          </a:p>
        </p:txBody>
      </p:sp>
      <p:sp>
        <p:nvSpPr>
          <p:cNvPr id="4" name="Plassholder for innhold 3"/>
          <p:cNvSpPr>
            <a:spLocks noGrp="1"/>
          </p:cNvSpPr>
          <p:nvPr>
            <p:ph idx="1"/>
          </p:nvPr>
        </p:nvSpPr>
        <p:spPr>
          <a:xfrm>
            <a:off x="4223792" y="2808008"/>
            <a:ext cx="6374608" cy="2925248"/>
          </a:xfrm>
        </p:spPr>
        <p:txBody>
          <a:bodyPr/>
          <a:lstStyle/>
          <a:p>
            <a:pPr marL="457200" indent="-457200">
              <a:buFont typeface="+mj-lt"/>
              <a:buAutoNum type="arabicPeriod"/>
            </a:pPr>
            <a:r>
              <a:rPr lang="nb-NO" sz="2400" dirty="0"/>
              <a:t>Felles journalgjennomgang sykehus og kommune (Samhandlingsutvalget) </a:t>
            </a:r>
          </a:p>
          <a:p>
            <a:pPr marL="457200" indent="-457200">
              <a:buFont typeface="+mj-lt"/>
              <a:buAutoNum type="arabicPeriod"/>
            </a:pPr>
            <a:r>
              <a:rPr lang="nb-NO" sz="2400" dirty="0"/>
              <a:t>Felles deltakelse i Læringsnettverket</a:t>
            </a:r>
          </a:p>
          <a:p>
            <a:pPr indent="0">
              <a:buNone/>
            </a:pPr>
            <a:endParaRPr lang="nb-NO" sz="2400" dirty="0"/>
          </a:p>
          <a:p>
            <a:endParaRPr lang="nb-NO" sz="2400" dirty="0"/>
          </a:p>
          <a:p>
            <a:pPr indent="0">
              <a:buNone/>
            </a:pPr>
            <a:endParaRPr lang="nb-NO" sz="2400" dirty="0"/>
          </a:p>
          <a:p>
            <a:pPr indent="0">
              <a:buNone/>
            </a:pPr>
            <a:r>
              <a:rPr lang="nb-NO" sz="2400" dirty="0"/>
              <a:t> </a:t>
            </a:r>
          </a:p>
        </p:txBody>
      </p:sp>
      <p:pic>
        <p:nvPicPr>
          <p:cNvPr id="5"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1000"/>
                    </a14:imgEffect>
                  </a14:imgLayer>
                </a14:imgProps>
              </a:ext>
              <a:ext uri="{28A0092B-C50C-407E-A947-70E740481C1C}">
                <a14:useLocalDpi xmlns:a14="http://schemas.microsoft.com/office/drawing/2010/main" val="0"/>
              </a:ext>
            </a:extLst>
          </a:blip>
          <a:srcRect/>
          <a:stretch>
            <a:fillRect/>
          </a:stretch>
        </p:blipFill>
        <p:spPr bwMode="auto">
          <a:xfrm>
            <a:off x="1415480" y="2304202"/>
            <a:ext cx="2800216" cy="2598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4545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Hva har sykehuset gjort?</a:t>
            </a:r>
            <a:endParaRPr lang="nb-NO" dirty="0"/>
          </a:p>
        </p:txBody>
      </p:sp>
      <p:sp>
        <p:nvSpPr>
          <p:cNvPr id="6" name="Plassholder for innhold 5"/>
          <p:cNvSpPr>
            <a:spLocks noGrp="1"/>
          </p:cNvSpPr>
          <p:nvPr>
            <p:ph idx="1"/>
          </p:nvPr>
        </p:nvSpPr>
        <p:spPr>
          <a:xfrm>
            <a:off x="4799856" y="2359579"/>
            <a:ext cx="5688632" cy="2925248"/>
          </a:xfrm>
        </p:spPr>
        <p:txBody>
          <a:bodyPr/>
          <a:lstStyle/>
          <a:p>
            <a:pPr marL="514350" indent="-514350">
              <a:buFont typeface="+mj-lt"/>
              <a:buAutoNum type="arabicPeriod"/>
            </a:pPr>
            <a:r>
              <a:rPr lang="nb-NO" dirty="0" smtClean="0"/>
              <a:t>Sykehuset alene: Sjekkliste utreise somatikk</a:t>
            </a:r>
          </a:p>
          <a:p>
            <a:pPr marL="514350" indent="-514350">
              <a:buFont typeface="+mj-lt"/>
              <a:buAutoNum type="arabicPeriod"/>
            </a:pPr>
            <a:r>
              <a:rPr lang="nb-NO" dirty="0" smtClean="0"/>
              <a:t>Kommunene og sykehuset (SU)</a:t>
            </a:r>
            <a:r>
              <a:rPr lang="nb-NO" dirty="0" smtClean="0"/>
              <a:t>: </a:t>
            </a:r>
            <a:r>
              <a:rPr lang="nb-NO" dirty="0" smtClean="0"/>
              <a:t>Nytt og forbedret pasientforløp for eldre og kronisk syke</a:t>
            </a:r>
            <a:endParaRPr lang="nb-NO" dirty="0"/>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3513" y="2348880"/>
            <a:ext cx="2981325" cy="2514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91823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3000"/>
            <a:ext cx="12192000" cy="9144000"/>
          </a:xfrm>
          <a:prstGeom prst="rect">
            <a:avLst/>
          </a:prstGeom>
        </p:spPr>
      </p:pic>
      <p:sp>
        <p:nvSpPr>
          <p:cNvPr id="5" name="Tittel 4"/>
          <p:cNvSpPr>
            <a:spLocks noGrp="1"/>
          </p:cNvSpPr>
          <p:nvPr>
            <p:ph type="title"/>
          </p:nvPr>
        </p:nvSpPr>
        <p:spPr>
          <a:xfrm>
            <a:off x="0" y="5170548"/>
            <a:ext cx="12192000" cy="738664"/>
          </a:xfrm>
          <a:solidFill>
            <a:schemeClr val="bg1">
              <a:alpha val="82000"/>
            </a:schemeClr>
          </a:solidFill>
        </p:spPr>
        <p:txBody>
          <a:bodyPr anchor="ctr"/>
          <a:lstStyle/>
          <a:p>
            <a:pPr algn="ctr"/>
            <a:r>
              <a:rPr lang="nb-NO" dirty="0" smtClean="0"/>
              <a:t>DEL 1: SYKEHUSET ALENE </a:t>
            </a:r>
            <a:endParaRPr lang="nb-NO" dirty="0"/>
          </a:p>
        </p:txBody>
      </p:sp>
    </p:spTree>
    <p:extLst>
      <p:ext uri="{BB962C8B-B14F-4D97-AF65-F5344CB8AC3E}">
        <p14:creationId xmlns:p14="http://schemas.microsoft.com/office/powerpoint/2010/main" val="18265663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p:cNvPicPr>
            <a:picLocks noChangeAspect="1"/>
          </p:cNvPicPr>
          <p:nvPr/>
        </p:nvPicPr>
        <p:blipFill>
          <a:blip r:embed="rId2"/>
          <a:stretch>
            <a:fillRect/>
          </a:stretch>
        </p:blipFill>
        <p:spPr>
          <a:xfrm rot="21169173">
            <a:off x="1710408" y="429717"/>
            <a:ext cx="8712968" cy="6151275"/>
          </a:xfrm>
          <a:prstGeom prst="rect">
            <a:avLst/>
          </a:prstGeom>
          <a:ln>
            <a:solidFill>
              <a:schemeClr val="accent1"/>
            </a:solidFill>
          </a:ln>
        </p:spPr>
      </p:pic>
    </p:spTree>
    <p:extLst>
      <p:ext uri="{BB962C8B-B14F-4D97-AF65-F5344CB8AC3E}">
        <p14:creationId xmlns:p14="http://schemas.microsoft.com/office/powerpoint/2010/main" val="18705823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p:cNvPicPr>
            <a:picLocks noChangeAspect="1"/>
          </p:cNvPicPr>
          <p:nvPr/>
        </p:nvPicPr>
        <p:blipFill>
          <a:blip r:embed="rId3"/>
          <a:stretch>
            <a:fillRect/>
          </a:stretch>
        </p:blipFill>
        <p:spPr>
          <a:xfrm>
            <a:off x="1343767" y="1700809"/>
            <a:ext cx="7938160" cy="4896543"/>
          </a:xfrm>
          <a:prstGeom prst="rect">
            <a:avLst/>
          </a:prstGeom>
        </p:spPr>
      </p:pic>
      <p:sp>
        <p:nvSpPr>
          <p:cNvPr id="2" name="Tittel 1"/>
          <p:cNvSpPr>
            <a:spLocks noGrp="1"/>
          </p:cNvSpPr>
          <p:nvPr>
            <p:ph type="title"/>
          </p:nvPr>
        </p:nvSpPr>
        <p:spPr>
          <a:xfrm>
            <a:off x="1373399" y="890136"/>
            <a:ext cx="6753600" cy="738664"/>
          </a:xfrm>
        </p:spPr>
        <p:txBody>
          <a:bodyPr/>
          <a:lstStyle/>
          <a:p>
            <a:r>
              <a:rPr lang="nb-NO" dirty="0" smtClean="0"/>
              <a:t>Resultater medisinsk klinikk</a:t>
            </a:r>
            <a:endParaRPr lang="nb-NO" dirty="0"/>
          </a:p>
        </p:txBody>
      </p:sp>
    </p:spTree>
    <p:extLst>
      <p:ext uri="{BB962C8B-B14F-4D97-AF65-F5344CB8AC3E}">
        <p14:creationId xmlns:p14="http://schemas.microsoft.com/office/powerpoint/2010/main" val="12675839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p:cNvPicPr>
            <a:picLocks noChangeAspect="1"/>
          </p:cNvPicPr>
          <p:nvPr/>
        </p:nvPicPr>
        <p:blipFill>
          <a:blip r:embed="rId2"/>
          <a:stretch>
            <a:fillRect/>
          </a:stretch>
        </p:blipFill>
        <p:spPr>
          <a:xfrm>
            <a:off x="1288898" y="1542493"/>
            <a:ext cx="5815214" cy="4954351"/>
          </a:xfrm>
          <a:prstGeom prst="rect">
            <a:avLst/>
          </a:prstGeom>
        </p:spPr>
      </p:pic>
      <p:sp>
        <p:nvSpPr>
          <p:cNvPr id="2" name="Tittel 1"/>
          <p:cNvSpPr>
            <a:spLocks noGrp="1"/>
          </p:cNvSpPr>
          <p:nvPr>
            <p:ph type="title"/>
          </p:nvPr>
        </p:nvSpPr>
        <p:spPr>
          <a:xfrm>
            <a:off x="1286616" y="101740"/>
            <a:ext cx="9633920" cy="1384995"/>
          </a:xfrm>
        </p:spPr>
        <p:txBody>
          <a:bodyPr/>
          <a:lstStyle/>
          <a:p>
            <a:r>
              <a:rPr lang="nb-NO" dirty="0" smtClean="0"/>
              <a:t>Eksempel på enhet med stor forbedring</a:t>
            </a:r>
            <a:endParaRPr lang="nb-NO" dirty="0"/>
          </a:p>
        </p:txBody>
      </p:sp>
    </p:spTree>
    <p:extLst>
      <p:ext uri="{BB962C8B-B14F-4D97-AF65-F5344CB8AC3E}">
        <p14:creationId xmlns:p14="http://schemas.microsoft.com/office/powerpoint/2010/main" val="745480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p:cNvPicPr>
            <a:picLocks noChangeAspect="1"/>
          </p:cNvPicPr>
          <p:nvPr/>
        </p:nvPicPr>
        <p:blipFill>
          <a:blip r:embed="rId2"/>
          <a:stretch>
            <a:fillRect/>
          </a:stretch>
        </p:blipFill>
        <p:spPr>
          <a:xfrm>
            <a:off x="970052" y="1695798"/>
            <a:ext cx="7380144" cy="4757538"/>
          </a:xfrm>
          <a:prstGeom prst="rect">
            <a:avLst/>
          </a:prstGeom>
        </p:spPr>
      </p:pic>
      <p:sp>
        <p:nvSpPr>
          <p:cNvPr id="2" name="Tittel 1"/>
          <p:cNvSpPr>
            <a:spLocks noGrp="1"/>
          </p:cNvSpPr>
          <p:nvPr>
            <p:ph type="title"/>
          </p:nvPr>
        </p:nvSpPr>
        <p:spPr>
          <a:xfrm>
            <a:off x="839416" y="908720"/>
            <a:ext cx="6753600" cy="738664"/>
          </a:xfrm>
        </p:spPr>
        <p:txBody>
          <a:bodyPr/>
          <a:lstStyle/>
          <a:p>
            <a:r>
              <a:rPr lang="nb-NO" dirty="0" smtClean="0"/>
              <a:t>Resultater kirurgisk klinikk</a:t>
            </a:r>
            <a:endParaRPr lang="nb-NO" dirty="0"/>
          </a:p>
        </p:txBody>
      </p:sp>
    </p:spTree>
    <p:extLst>
      <p:ext uri="{BB962C8B-B14F-4D97-AF65-F5344CB8AC3E}">
        <p14:creationId xmlns:p14="http://schemas.microsoft.com/office/powerpoint/2010/main" val="34031252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p:cNvPicPr>
            <a:picLocks noChangeAspect="1"/>
          </p:cNvPicPr>
          <p:nvPr/>
        </p:nvPicPr>
        <p:blipFill>
          <a:blip r:embed="rId2"/>
          <a:stretch>
            <a:fillRect/>
          </a:stretch>
        </p:blipFill>
        <p:spPr>
          <a:xfrm>
            <a:off x="911424" y="1526779"/>
            <a:ext cx="5616624" cy="4926557"/>
          </a:xfrm>
          <a:prstGeom prst="rect">
            <a:avLst/>
          </a:prstGeom>
        </p:spPr>
      </p:pic>
      <p:sp>
        <p:nvSpPr>
          <p:cNvPr id="4" name="Tittel 1"/>
          <p:cNvSpPr txBox="1">
            <a:spLocks/>
          </p:cNvSpPr>
          <p:nvPr/>
        </p:nvSpPr>
        <p:spPr>
          <a:xfrm>
            <a:off x="767408" y="794238"/>
            <a:ext cx="10585176" cy="1384995"/>
          </a:xfrm>
          <a:prstGeom prst="rect">
            <a:avLst/>
          </a:prstGeom>
        </p:spPr>
        <p:txBody>
          <a:bodyPr/>
          <a:lstStyle>
            <a:lvl1pPr algn="l" defTabSz="914400" rtl="0" eaLnBrk="1" latinLnBrk="0" hangingPunct="1">
              <a:spcBef>
                <a:spcPct val="0"/>
              </a:spcBef>
              <a:buNone/>
              <a:defRPr sz="4200" b="1" kern="1200">
                <a:solidFill>
                  <a:srgbClr val="81B1E0"/>
                </a:solidFill>
                <a:latin typeface="+mj-lt"/>
                <a:ea typeface="+mj-ea"/>
                <a:cs typeface="+mj-cs"/>
              </a:defRPr>
            </a:lvl1pPr>
          </a:lstStyle>
          <a:p>
            <a:r>
              <a:rPr lang="nb-NO" dirty="0"/>
              <a:t>Eksempel på enhet med stor forbedring</a:t>
            </a:r>
          </a:p>
        </p:txBody>
      </p:sp>
    </p:spTree>
    <p:extLst>
      <p:ext uri="{BB962C8B-B14F-4D97-AF65-F5344CB8AC3E}">
        <p14:creationId xmlns:p14="http://schemas.microsoft.com/office/powerpoint/2010/main" val="2860935595"/>
      </p:ext>
    </p:extLst>
  </p:cSld>
  <p:clrMapOvr>
    <a:masterClrMapping/>
  </p:clrMapOvr>
</p:sld>
</file>

<file path=ppt/theme/theme1.xml><?xml version="1.0" encoding="utf-8"?>
<a:theme xmlns:a="http://schemas.openxmlformats.org/drawingml/2006/main" name="Powerpointmail">
  <a:themeElements>
    <a:clrScheme name="Sykehuset Østfold">
      <a:dk1>
        <a:sysClr val="windowText" lastClr="000000"/>
      </a:dk1>
      <a:lt1>
        <a:sysClr val="window" lastClr="FFFFFF"/>
      </a:lt1>
      <a:dk2>
        <a:srgbClr val="003785"/>
      </a:dk2>
      <a:lt2>
        <a:srgbClr val="81B1E0"/>
      </a:lt2>
      <a:accent1>
        <a:srgbClr val="81B1E0"/>
      </a:accent1>
      <a:accent2>
        <a:srgbClr val="003785"/>
      </a:accent2>
      <a:accent3>
        <a:srgbClr val="E30613"/>
      </a:accent3>
      <a:accent4>
        <a:srgbClr val="B3D0EC"/>
      </a:accent4>
      <a:accent5>
        <a:srgbClr val="1C7AFF"/>
      </a:accent5>
      <a:accent6>
        <a:srgbClr val="FA5D66"/>
      </a:accent6>
      <a:hlink>
        <a:srgbClr val="E30613"/>
      </a:hlink>
      <a:folHlink>
        <a:srgbClr val="E3061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å overskriftboks">
  <a:themeElements>
    <a:clrScheme name="Sykehuset Østfold">
      <a:dk1>
        <a:sysClr val="windowText" lastClr="000000"/>
      </a:dk1>
      <a:lt1>
        <a:sysClr val="window" lastClr="FFFFFF"/>
      </a:lt1>
      <a:dk2>
        <a:srgbClr val="003785"/>
      </a:dk2>
      <a:lt2>
        <a:srgbClr val="81B1E0"/>
      </a:lt2>
      <a:accent1>
        <a:srgbClr val="81B1E0"/>
      </a:accent1>
      <a:accent2>
        <a:srgbClr val="003785"/>
      </a:accent2>
      <a:accent3>
        <a:srgbClr val="E30613"/>
      </a:accent3>
      <a:accent4>
        <a:srgbClr val="B3D0EC"/>
      </a:accent4>
      <a:accent5>
        <a:srgbClr val="1C7AFF"/>
      </a:accent5>
      <a:accent6>
        <a:srgbClr val="FA5D66"/>
      </a:accent6>
      <a:hlink>
        <a:srgbClr val="E30613"/>
      </a:hlink>
      <a:folHlink>
        <a:srgbClr val="E3061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Mal SØ</Template>
  <TotalTime>256</TotalTime>
  <Words>1046</Words>
  <Application>Microsoft Office PowerPoint</Application>
  <PresentationFormat>Widescreen</PresentationFormat>
  <Paragraphs>79</Paragraphs>
  <Slides>17</Slides>
  <Notes>3</Notes>
  <HiddenSlides>0</HiddenSlides>
  <MMClips>0</MMClips>
  <ScaleCrop>false</ScaleCrop>
  <HeadingPairs>
    <vt:vector size="6" baseType="variant">
      <vt:variant>
        <vt:lpstr>Brukte skrifter</vt:lpstr>
      </vt:variant>
      <vt:variant>
        <vt:i4>3</vt:i4>
      </vt:variant>
      <vt:variant>
        <vt:lpstr>Tema</vt:lpstr>
      </vt:variant>
      <vt:variant>
        <vt:i4>2</vt:i4>
      </vt:variant>
      <vt:variant>
        <vt:lpstr>Lysbildetitler</vt:lpstr>
      </vt:variant>
      <vt:variant>
        <vt:i4>17</vt:i4>
      </vt:variant>
    </vt:vector>
  </HeadingPairs>
  <TitlesOfParts>
    <vt:vector size="22" baseType="lpstr">
      <vt:lpstr>Arial</vt:lpstr>
      <vt:lpstr>Calibri</vt:lpstr>
      <vt:lpstr>Wingdings</vt:lpstr>
      <vt:lpstr>Powerpointmail</vt:lpstr>
      <vt:lpstr>Blå overskriftboks</vt:lpstr>
      <vt:lpstr>Kan vi sammen skape en bedre helsetjeneste?   </vt:lpstr>
      <vt:lpstr>Bakgrunn</vt:lpstr>
      <vt:lpstr>Hva har sykehuset gjort?</vt:lpstr>
      <vt:lpstr>DEL 1: SYKEHUSET ALENE </vt:lpstr>
      <vt:lpstr>PowerPoint-presentasjon</vt:lpstr>
      <vt:lpstr>Resultater medisinsk klinikk</vt:lpstr>
      <vt:lpstr>Eksempel på enhet med stor forbedring</vt:lpstr>
      <vt:lpstr>Resultater kirurgisk klinikk</vt:lpstr>
      <vt:lpstr>PowerPoint-presentasjon</vt:lpstr>
      <vt:lpstr>Suksessfaktorer</vt:lpstr>
      <vt:lpstr>PowerPoint-presentasjon</vt:lpstr>
      <vt:lpstr>PowerPoint-presentasjon</vt:lpstr>
      <vt:lpstr>PowerPoint-presentasjon</vt:lpstr>
      <vt:lpstr>PowerPoint-presentasjon</vt:lpstr>
      <vt:lpstr>Hva skal gjøres? </vt:lpstr>
      <vt:lpstr>Og etterpå, da?   </vt:lpstr>
      <vt:lpstr>Takk!</vt:lpstr>
    </vt:vector>
  </TitlesOfParts>
  <Company>Helse Sør-Øst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Inger-Ann Ystgaard Oswald</dc:creator>
  <dc:description>Template by Addpoint.no</dc:description>
  <cp:lastModifiedBy>Rachel M Lørum</cp:lastModifiedBy>
  <cp:revision>24</cp:revision>
  <dcterms:created xsi:type="dcterms:W3CDTF">2020-08-17T08:38:06Z</dcterms:created>
  <dcterms:modified xsi:type="dcterms:W3CDTF">2020-09-01T06:46:44Z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 by">
    <vt:lpwstr>Addpoint.no</vt:lpwstr>
  </property>
</Properties>
</file>