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 id="2147483799" r:id="rId2"/>
    <p:sldMasterId id="2147483817" r:id="rId3"/>
    <p:sldMasterId id="2147484059" r:id="rId4"/>
    <p:sldMasterId id="2147484071" r:id="rId5"/>
    <p:sldMasterId id="2147484078" r:id="rId6"/>
    <p:sldMasterId id="2147484085" r:id="rId7"/>
    <p:sldMasterId id="2147484092" r:id="rId8"/>
    <p:sldMasterId id="2147484104" r:id="rId9"/>
    <p:sldMasterId id="2147484116" r:id="rId10"/>
    <p:sldMasterId id="2147484123" r:id="rId11"/>
    <p:sldMasterId id="2147484135" r:id="rId12"/>
    <p:sldMasterId id="2147484147" r:id="rId13"/>
    <p:sldMasterId id="2147484210" r:id="rId14"/>
    <p:sldMasterId id="2147484222" r:id="rId15"/>
  </p:sldMasterIdLst>
  <p:notesMasterIdLst>
    <p:notesMasterId r:id="rId29"/>
  </p:notesMasterIdLst>
  <p:handoutMasterIdLst>
    <p:handoutMasterId r:id="rId30"/>
  </p:handoutMasterIdLst>
  <p:sldIdLst>
    <p:sldId id="350" r:id="rId16"/>
    <p:sldId id="397" r:id="rId17"/>
    <p:sldId id="431" r:id="rId18"/>
    <p:sldId id="449" r:id="rId19"/>
    <p:sldId id="432" r:id="rId20"/>
    <p:sldId id="433" r:id="rId21"/>
    <p:sldId id="437" r:id="rId22"/>
    <p:sldId id="445" r:id="rId23"/>
    <p:sldId id="446" r:id="rId24"/>
    <p:sldId id="448" r:id="rId25"/>
    <p:sldId id="439" r:id="rId26"/>
    <p:sldId id="411" r:id="rId27"/>
    <p:sldId id="438" r:id="rId28"/>
  </p:sldIdLst>
  <p:sldSz cx="9144000" cy="5143500" type="screen16x9"/>
  <p:notesSz cx="6797675" cy="9926638"/>
  <p:defaultTextStyle>
    <a:defPPr>
      <a:defRPr lang="nb-NO"/>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6722" algn="l" rtl="0" fontAlgn="base">
      <a:spcBef>
        <a:spcPct val="0"/>
      </a:spcBef>
      <a:spcAft>
        <a:spcPct val="0"/>
      </a:spcAft>
      <a:defRPr kern="1200">
        <a:solidFill>
          <a:schemeClr val="tx1"/>
        </a:solidFill>
        <a:latin typeface="Calibri" pitchFamily="34" charset="0"/>
        <a:ea typeface="+mn-ea"/>
        <a:cs typeface="Arial" pitchFamily="34" charset="0"/>
      </a:defRPr>
    </a:lvl2pPr>
    <a:lvl3pPr marL="913500" algn="l" rtl="0" fontAlgn="base">
      <a:spcBef>
        <a:spcPct val="0"/>
      </a:spcBef>
      <a:spcAft>
        <a:spcPct val="0"/>
      </a:spcAft>
      <a:defRPr kern="1200">
        <a:solidFill>
          <a:schemeClr val="tx1"/>
        </a:solidFill>
        <a:latin typeface="Calibri" pitchFamily="34" charset="0"/>
        <a:ea typeface="+mn-ea"/>
        <a:cs typeface="Arial" pitchFamily="34" charset="0"/>
      </a:defRPr>
    </a:lvl3pPr>
    <a:lvl4pPr marL="1370240" algn="l" rtl="0" fontAlgn="base">
      <a:spcBef>
        <a:spcPct val="0"/>
      </a:spcBef>
      <a:spcAft>
        <a:spcPct val="0"/>
      </a:spcAft>
      <a:defRPr kern="1200">
        <a:solidFill>
          <a:schemeClr val="tx1"/>
        </a:solidFill>
        <a:latin typeface="Calibri" pitchFamily="34" charset="0"/>
        <a:ea typeface="+mn-ea"/>
        <a:cs typeface="Arial" pitchFamily="34" charset="0"/>
      </a:defRPr>
    </a:lvl4pPr>
    <a:lvl5pPr marL="1826999" algn="l" rtl="0" fontAlgn="base">
      <a:spcBef>
        <a:spcPct val="0"/>
      </a:spcBef>
      <a:spcAft>
        <a:spcPct val="0"/>
      </a:spcAft>
      <a:defRPr kern="1200">
        <a:solidFill>
          <a:schemeClr val="tx1"/>
        </a:solidFill>
        <a:latin typeface="Calibri" pitchFamily="34" charset="0"/>
        <a:ea typeface="+mn-ea"/>
        <a:cs typeface="Arial" pitchFamily="34" charset="0"/>
      </a:defRPr>
    </a:lvl5pPr>
    <a:lvl6pPr marL="2283720" algn="l" defTabSz="913500" rtl="0" eaLnBrk="1" latinLnBrk="0" hangingPunct="1">
      <a:defRPr kern="1200">
        <a:solidFill>
          <a:schemeClr val="tx1"/>
        </a:solidFill>
        <a:latin typeface="Calibri" pitchFamily="34" charset="0"/>
        <a:ea typeface="+mn-ea"/>
        <a:cs typeface="Arial" pitchFamily="34" charset="0"/>
      </a:defRPr>
    </a:lvl6pPr>
    <a:lvl7pPr marL="2740442" algn="l" defTabSz="913500" rtl="0" eaLnBrk="1" latinLnBrk="0" hangingPunct="1">
      <a:defRPr kern="1200">
        <a:solidFill>
          <a:schemeClr val="tx1"/>
        </a:solidFill>
        <a:latin typeface="Calibri" pitchFamily="34" charset="0"/>
        <a:ea typeface="+mn-ea"/>
        <a:cs typeface="Arial" pitchFamily="34" charset="0"/>
      </a:defRPr>
    </a:lvl7pPr>
    <a:lvl8pPr marL="3197200" algn="l" defTabSz="913500" rtl="0" eaLnBrk="1" latinLnBrk="0" hangingPunct="1">
      <a:defRPr kern="1200">
        <a:solidFill>
          <a:schemeClr val="tx1"/>
        </a:solidFill>
        <a:latin typeface="Calibri" pitchFamily="34" charset="0"/>
        <a:ea typeface="+mn-ea"/>
        <a:cs typeface="Arial" pitchFamily="34" charset="0"/>
      </a:defRPr>
    </a:lvl8pPr>
    <a:lvl9pPr marL="3653946" algn="l" defTabSz="9135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grun Skåland Brun" initials="SSB"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3" autoAdjust="0"/>
    <p:restoredTop sz="80802" autoAdjust="0"/>
  </p:normalViewPr>
  <p:slideViewPr>
    <p:cSldViewPr>
      <p:cViewPr>
        <p:scale>
          <a:sx n="98" d="100"/>
          <a:sy n="98" d="100"/>
        </p:scale>
        <p:origin x="1254" y="504"/>
      </p:cViewPr>
      <p:guideLst>
        <p:guide orient="horz" pos="1620"/>
        <p:guide pos="2880"/>
      </p:guideLst>
    </p:cSldViewPr>
  </p:slideViewPr>
  <p:notesTextViewPr>
    <p:cViewPr>
      <p:scale>
        <a:sx n="1" d="1"/>
        <a:sy n="1" d="1"/>
      </p:scale>
      <p:origin x="0" y="0"/>
    </p:cViewPr>
  </p:notesTextViewPr>
  <p:sorterViewPr>
    <p:cViewPr>
      <p:scale>
        <a:sx n="100" d="100"/>
        <a:sy n="100" d="100"/>
      </p:scale>
      <p:origin x="0" y="12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ED78F5E-A7B0-4B1B-BCCB-037ECBEBC743}" type="datetimeFigureOut">
              <a:rPr lang="nb-NO" smtClean="0"/>
              <a:t>31.08.2020</a:t>
            </a:fld>
            <a:endParaRPr lang="nb-NO"/>
          </a:p>
        </p:txBody>
      </p:sp>
      <p:sp>
        <p:nvSpPr>
          <p:cNvPr id="4" name="Plassholder for bunn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94BC3B51-7821-408B-B704-54CE924E442A}" type="slidenum">
              <a:rPr lang="nb-NO" smtClean="0"/>
              <a:t>‹#›</a:t>
            </a:fld>
            <a:endParaRPr lang="nb-NO"/>
          </a:p>
        </p:txBody>
      </p:sp>
    </p:spTree>
    <p:extLst>
      <p:ext uri="{BB962C8B-B14F-4D97-AF65-F5344CB8AC3E}">
        <p14:creationId xmlns:p14="http://schemas.microsoft.com/office/powerpoint/2010/main" val="11831917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DF92902-7722-4806-BE1F-084080DA990C}" type="datetimeFigureOut">
              <a:rPr lang="nb-NO" smtClean="0"/>
              <a:t>31.08.2020</a:t>
            </a:fld>
            <a:endParaRPr lang="nb-NO"/>
          </a:p>
        </p:txBody>
      </p:sp>
      <p:sp>
        <p:nvSpPr>
          <p:cNvPr id="4" name="Plassholder for lysbilde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73D7BF7-62A3-4850-8394-C40F22901A8D}" type="slidenum">
              <a:rPr lang="nb-NO" smtClean="0"/>
              <a:t>‹#›</a:t>
            </a:fld>
            <a:endParaRPr lang="nb-NO"/>
          </a:p>
        </p:txBody>
      </p:sp>
    </p:spTree>
    <p:extLst>
      <p:ext uri="{BB962C8B-B14F-4D97-AF65-F5344CB8AC3E}">
        <p14:creationId xmlns:p14="http://schemas.microsoft.com/office/powerpoint/2010/main" val="1429241332"/>
      </p:ext>
    </p:extLst>
  </p:cSld>
  <p:clrMap bg1="lt1" tx1="dk1" bg2="lt2" tx2="dk2" accent1="accent1" accent2="accent2" accent3="accent3" accent4="accent4" accent5="accent5" accent6="accent6" hlink="hlink" folHlink="folHlink"/>
  <p:notesStyle>
    <a:lvl1pPr marL="0" algn="l" defTabSz="913500" rtl="0" eaLnBrk="1" latinLnBrk="0" hangingPunct="1">
      <a:defRPr sz="1200" kern="1200">
        <a:solidFill>
          <a:schemeClr val="tx1"/>
        </a:solidFill>
        <a:latin typeface="+mn-lt"/>
        <a:ea typeface="+mn-ea"/>
        <a:cs typeface="+mn-cs"/>
      </a:defRPr>
    </a:lvl1pPr>
    <a:lvl2pPr marL="456722" algn="l" defTabSz="913500" rtl="0" eaLnBrk="1" latinLnBrk="0" hangingPunct="1">
      <a:defRPr sz="1200" kern="1200">
        <a:solidFill>
          <a:schemeClr val="tx1"/>
        </a:solidFill>
        <a:latin typeface="+mn-lt"/>
        <a:ea typeface="+mn-ea"/>
        <a:cs typeface="+mn-cs"/>
      </a:defRPr>
    </a:lvl2pPr>
    <a:lvl3pPr marL="913500" algn="l" defTabSz="913500" rtl="0" eaLnBrk="1" latinLnBrk="0" hangingPunct="1">
      <a:defRPr sz="1200" kern="1200">
        <a:solidFill>
          <a:schemeClr val="tx1"/>
        </a:solidFill>
        <a:latin typeface="+mn-lt"/>
        <a:ea typeface="+mn-ea"/>
        <a:cs typeface="+mn-cs"/>
      </a:defRPr>
    </a:lvl3pPr>
    <a:lvl4pPr marL="1370240" algn="l" defTabSz="913500" rtl="0" eaLnBrk="1" latinLnBrk="0" hangingPunct="1">
      <a:defRPr sz="1200" kern="1200">
        <a:solidFill>
          <a:schemeClr val="tx1"/>
        </a:solidFill>
        <a:latin typeface="+mn-lt"/>
        <a:ea typeface="+mn-ea"/>
        <a:cs typeface="+mn-cs"/>
      </a:defRPr>
    </a:lvl4pPr>
    <a:lvl5pPr marL="1826999" algn="l" defTabSz="913500" rtl="0" eaLnBrk="1" latinLnBrk="0" hangingPunct="1">
      <a:defRPr sz="1200" kern="1200">
        <a:solidFill>
          <a:schemeClr val="tx1"/>
        </a:solidFill>
        <a:latin typeface="+mn-lt"/>
        <a:ea typeface="+mn-ea"/>
        <a:cs typeface="+mn-cs"/>
      </a:defRPr>
    </a:lvl5pPr>
    <a:lvl6pPr marL="2283720" algn="l" defTabSz="913500" rtl="0" eaLnBrk="1" latinLnBrk="0" hangingPunct="1">
      <a:defRPr sz="1200" kern="1200">
        <a:solidFill>
          <a:schemeClr val="tx1"/>
        </a:solidFill>
        <a:latin typeface="+mn-lt"/>
        <a:ea typeface="+mn-ea"/>
        <a:cs typeface="+mn-cs"/>
      </a:defRPr>
    </a:lvl6pPr>
    <a:lvl7pPr marL="2740442" algn="l" defTabSz="913500" rtl="0" eaLnBrk="1" latinLnBrk="0" hangingPunct="1">
      <a:defRPr sz="1200" kern="1200">
        <a:solidFill>
          <a:schemeClr val="tx1"/>
        </a:solidFill>
        <a:latin typeface="+mn-lt"/>
        <a:ea typeface="+mn-ea"/>
        <a:cs typeface="+mn-cs"/>
      </a:defRPr>
    </a:lvl7pPr>
    <a:lvl8pPr marL="3197200" algn="l" defTabSz="913500" rtl="0" eaLnBrk="1" latinLnBrk="0" hangingPunct="1">
      <a:defRPr sz="1200" kern="1200">
        <a:solidFill>
          <a:schemeClr val="tx1"/>
        </a:solidFill>
        <a:latin typeface="+mn-lt"/>
        <a:ea typeface="+mn-ea"/>
        <a:cs typeface="+mn-cs"/>
      </a:defRPr>
    </a:lvl8pPr>
    <a:lvl9pPr marL="3653946" algn="l" defTabSz="9135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673D7BF7-62A3-4850-8394-C40F22901A8D}" type="slidenum">
              <a:rPr lang="nb-NO" smtClean="0"/>
              <a:t>1</a:t>
            </a:fld>
            <a:endParaRPr lang="nb-NO"/>
          </a:p>
        </p:txBody>
      </p:sp>
    </p:spTree>
    <p:extLst>
      <p:ext uri="{BB962C8B-B14F-4D97-AF65-F5344CB8AC3E}">
        <p14:creationId xmlns:p14="http://schemas.microsoft.com/office/powerpoint/2010/main" val="1359497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673D7BF7-62A3-4850-8394-C40F22901A8D}" type="slidenum">
              <a:rPr lang="nb-NO" smtClean="0"/>
              <a:t>10</a:t>
            </a:fld>
            <a:endParaRPr lang="nb-NO"/>
          </a:p>
        </p:txBody>
      </p:sp>
    </p:spTree>
    <p:extLst>
      <p:ext uri="{BB962C8B-B14F-4D97-AF65-F5344CB8AC3E}">
        <p14:creationId xmlns:p14="http://schemas.microsoft.com/office/powerpoint/2010/main" val="2632307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6. Skulle</a:t>
            </a:r>
            <a:r>
              <a:rPr lang="nb-NO" baseline="0" dirty="0" smtClean="0"/>
              <a:t> gjerne hatt større involvering fra fastlegene. Men vi hadde med to svært engasjerte  fastleger,</a:t>
            </a:r>
            <a:r>
              <a:rPr lang="nb-NO" baseline="0" dirty="0" smtClean="0"/>
              <a:t> som faktisk er fra den bydelen som jeg nå jobber. Samt </a:t>
            </a:r>
            <a:r>
              <a:rPr lang="nb-NO" baseline="0" dirty="0" smtClean="0"/>
              <a:t>et par-tre leger fra OUS. i. Samhandlingsoverlege fra OUS var også sterk delaktig, bydelsoverlegen fra deltakende bydeler- I samarbeid med disse ble det utarbeidet en sjekkliste- som </a:t>
            </a:r>
            <a:endParaRPr lang="nb-NO" dirty="0" smtClean="0"/>
          </a:p>
          <a:p>
            <a:r>
              <a:rPr lang="nb-NO" dirty="0" smtClean="0"/>
              <a:t>7. </a:t>
            </a:r>
            <a:endParaRPr lang="nb-NO" dirty="0"/>
          </a:p>
        </p:txBody>
      </p:sp>
      <p:sp>
        <p:nvSpPr>
          <p:cNvPr id="4" name="Plassholder for lysbildenummer 3"/>
          <p:cNvSpPr>
            <a:spLocks noGrp="1"/>
          </p:cNvSpPr>
          <p:nvPr>
            <p:ph type="sldNum" sz="quarter" idx="10"/>
          </p:nvPr>
        </p:nvSpPr>
        <p:spPr/>
        <p:txBody>
          <a:bodyPr/>
          <a:lstStyle/>
          <a:p>
            <a:fld id="{673D7BF7-62A3-4850-8394-C40F22901A8D}" type="slidenum">
              <a:rPr lang="nb-NO" smtClean="0"/>
              <a:t>11</a:t>
            </a:fld>
            <a:endParaRPr lang="nb-NO"/>
          </a:p>
        </p:txBody>
      </p:sp>
    </p:spTree>
    <p:extLst>
      <p:ext uri="{BB962C8B-B14F-4D97-AF65-F5344CB8AC3E}">
        <p14:creationId xmlns:p14="http://schemas.microsoft.com/office/powerpoint/2010/main" val="4231137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673D7BF7-62A3-4850-8394-C40F22901A8D}" type="slidenum">
              <a:rPr lang="nb-NO" smtClean="0"/>
              <a:t>12</a:t>
            </a:fld>
            <a:endParaRPr lang="nb-NO"/>
          </a:p>
        </p:txBody>
      </p:sp>
    </p:spTree>
    <p:extLst>
      <p:ext uri="{BB962C8B-B14F-4D97-AF65-F5344CB8AC3E}">
        <p14:creationId xmlns:p14="http://schemas.microsoft.com/office/powerpoint/2010/main" val="3511186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673D7BF7-62A3-4850-8394-C40F22901A8D}" type="slidenum">
              <a:rPr lang="nb-NO" smtClean="0"/>
              <a:t>13</a:t>
            </a:fld>
            <a:endParaRPr lang="nb-NO"/>
          </a:p>
        </p:txBody>
      </p:sp>
    </p:spTree>
    <p:extLst>
      <p:ext uri="{BB962C8B-B14F-4D97-AF65-F5344CB8AC3E}">
        <p14:creationId xmlns:p14="http://schemas.microsoft.com/office/powerpoint/2010/main" val="3482348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sz="1200" b="1" dirty="0" smtClean="0"/>
              <a:t>Høsten 2016- Høsten 2017</a:t>
            </a:r>
          </a:p>
          <a:p>
            <a:pPr marL="0" indent="0">
              <a:buNone/>
            </a:pPr>
            <a:r>
              <a:rPr lang="nb-NO" sz="1200" dirty="0" smtClean="0"/>
              <a:t>Planlegging, forankring,. Forankringsmøter, informasjonsmøter:</a:t>
            </a:r>
            <a:r>
              <a:rPr lang="nb-NO" sz="1200" baseline="0" dirty="0" smtClean="0"/>
              <a:t> Signingsferd med Michael De Vibe høsten og vinteren 2017</a:t>
            </a:r>
            <a:r>
              <a:rPr lang="nb-NO" sz="1200" dirty="0" smtClean="0"/>
              <a:t> Fokus på eget hus.</a:t>
            </a:r>
          </a:p>
          <a:p>
            <a:pPr marL="0" indent="0">
              <a:buNone/>
            </a:pPr>
            <a:r>
              <a:rPr lang="nb-NO" sz="1200" dirty="0" smtClean="0"/>
              <a:t>Identifisere forbedringsområder. Forankringsrunder</a:t>
            </a:r>
            <a:r>
              <a:rPr lang="nb-NO" sz="1200" baseline="0" dirty="0" smtClean="0"/>
              <a:t> Michael de vibe- i </a:t>
            </a:r>
            <a:r>
              <a:rPr lang="nb-NO" sz="1200" baseline="0" dirty="0" err="1" smtClean="0"/>
              <a:t>hvertfall</a:t>
            </a:r>
            <a:r>
              <a:rPr lang="nb-NO" sz="1200" baseline="0" dirty="0" smtClean="0"/>
              <a:t> to ganger på hvert tjenestested.</a:t>
            </a:r>
            <a:endParaRPr lang="nb-NO" sz="1200" dirty="0" smtClean="0"/>
          </a:p>
          <a:p>
            <a:pPr marL="0" indent="0">
              <a:buNone/>
            </a:pPr>
            <a:r>
              <a:rPr lang="nb-NO" sz="1200" b="1" dirty="0" smtClean="0"/>
              <a:t>Vinter og vår 2018</a:t>
            </a:r>
          </a:p>
          <a:p>
            <a:pPr marL="0" indent="0">
              <a:buNone/>
            </a:pPr>
            <a:r>
              <a:rPr lang="nb-NO" sz="1200" dirty="0" smtClean="0"/>
              <a:t>Jobbet med egne forbedringsområder</a:t>
            </a:r>
          </a:p>
          <a:p>
            <a:pPr marL="0" indent="0">
              <a:buNone/>
            </a:pPr>
            <a:r>
              <a:rPr lang="nb-NO" sz="1200" dirty="0" smtClean="0"/>
              <a:t>Identifisere forbedringsområder på tvers- «Oslonivå»</a:t>
            </a:r>
          </a:p>
          <a:p>
            <a:pPr marL="0" indent="0">
              <a:buNone/>
            </a:pPr>
            <a:r>
              <a:rPr lang="nb-NO" sz="1200" dirty="0" smtClean="0"/>
              <a:t>Kåres pasientforløp </a:t>
            </a:r>
          </a:p>
          <a:p>
            <a:pPr marL="0" indent="0">
              <a:buNone/>
            </a:pPr>
            <a:r>
              <a:rPr lang="nb-NO" sz="1200" b="1" dirty="0" smtClean="0"/>
              <a:t>Høsten 2018-vinter 2019</a:t>
            </a:r>
          </a:p>
          <a:p>
            <a:pPr marL="0" indent="0">
              <a:buNone/>
            </a:pPr>
            <a:r>
              <a:rPr lang="nb-NO" sz="1200" dirty="0" smtClean="0"/>
              <a:t>Konkretisering av tiltak for å tette igjen hullene i pasientforløpet. </a:t>
            </a:r>
          </a:p>
          <a:p>
            <a:pPr marL="0" indent="0">
              <a:buNone/>
            </a:pPr>
            <a:r>
              <a:rPr lang="nb-NO" sz="1200" dirty="0" smtClean="0"/>
              <a:t>Konsolidering og harmonisering –Utvikling av sjekklister/ prosedyrer.</a:t>
            </a:r>
          </a:p>
          <a:p>
            <a:pPr marL="0" marR="0" indent="0" algn="l" defTabSz="913500" rtl="0" eaLnBrk="1" fontAlgn="auto" latinLnBrk="0" hangingPunct="1">
              <a:lnSpc>
                <a:spcPct val="100000"/>
              </a:lnSpc>
              <a:spcBef>
                <a:spcPts val="0"/>
              </a:spcBef>
              <a:spcAft>
                <a:spcPts val="0"/>
              </a:spcAft>
              <a:buClrTx/>
              <a:buSzTx/>
              <a:buFontTx/>
              <a:buNone/>
              <a:tabLst/>
              <a:defRPr/>
            </a:pPr>
            <a:endParaRPr lang="nb-NO" dirty="0" smtClean="0"/>
          </a:p>
          <a:p>
            <a:pPr marL="0" marR="0" indent="0" algn="l" defTabSz="913500" rtl="0" eaLnBrk="1" fontAlgn="auto" latinLnBrk="0" hangingPunct="1">
              <a:lnSpc>
                <a:spcPct val="100000"/>
              </a:lnSpc>
              <a:spcBef>
                <a:spcPts val="0"/>
              </a:spcBef>
              <a:spcAft>
                <a:spcPts val="0"/>
              </a:spcAft>
              <a:buClrTx/>
              <a:buSzTx/>
              <a:buFontTx/>
              <a:buNone/>
              <a:tabLst/>
              <a:defRPr/>
            </a:pPr>
            <a:r>
              <a:rPr lang="nb-NO" dirty="0" smtClean="0"/>
              <a:t>Bydeler og sykehus ikke klare for oppstart</a:t>
            </a:r>
          </a:p>
          <a:p>
            <a:endParaRPr lang="nb-NO" dirty="0"/>
          </a:p>
        </p:txBody>
      </p:sp>
      <p:sp>
        <p:nvSpPr>
          <p:cNvPr id="4" name="Plassholder for lysbildenummer 3"/>
          <p:cNvSpPr>
            <a:spLocks noGrp="1"/>
          </p:cNvSpPr>
          <p:nvPr>
            <p:ph type="sldNum" sz="quarter" idx="10"/>
          </p:nvPr>
        </p:nvSpPr>
        <p:spPr/>
        <p:txBody>
          <a:bodyPr/>
          <a:lstStyle/>
          <a:p>
            <a:fld id="{673D7BF7-62A3-4850-8394-C40F22901A8D}" type="slidenum">
              <a:rPr lang="nb-NO" smtClean="0"/>
              <a:t>2</a:t>
            </a:fld>
            <a:endParaRPr lang="nb-NO"/>
          </a:p>
        </p:txBody>
      </p:sp>
    </p:spTree>
    <p:extLst>
      <p:ext uri="{BB962C8B-B14F-4D97-AF65-F5344CB8AC3E}">
        <p14:creationId xmlns:p14="http://schemas.microsoft.com/office/powerpoint/2010/main" val="1489304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673D7BF7-62A3-4850-8394-C40F22901A8D}" type="slidenum">
              <a:rPr lang="nb-NO" smtClean="0"/>
              <a:t>3</a:t>
            </a:fld>
            <a:endParaRPr lang="nb-NO"/>
          </a:p>
        </p:txBody>
      </p:sp>
    </p:spTree>
    <p:extLst>
      <p:ext uri="{BB962C8B-B14F-4D97-AF65-F5344CB8AC3E}">
        <p14:creationId xmlns:p14="http://schemas.microsoft.com/office/powerpoint/2010/main" val="3623997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673D7BF7-62A3-4850-8394-C40F22901A8D}" type="slidenum">
              <a:rPr lang="nb-NO" smtClean="0"/>
              <a:t>4</a:t>
            </a:fld>
            <a:endParaRPr lang="nb-NO"/>
          </a:p>
        </p:txBody>
      </p:sp>
    </p:spTree>
    <p:extLst>
      <p:ext uri="{BB962C8B-B14F-4D97-AF65-F5344CB8AC3E}">
        <p14:creationId xmlns:p14="http://schemas.microsoft.com/office/powerpoint/2010/main" val="2917563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673D7BF7-62A3-4850-8394-C40F22901A8D}" type="slidenum">
              <a:rPr lang="nb-NO" smtClean="0"/>
              <a:t>5</a:t>
            </a:fld>
            <a:endParaRPr lang="nb-NO"/>
          </a:p>
        </p:txBody>
      </p:sp>
    </p:spTree>
    <p:extLst>
      <p:ext uri="{BB962C8B-B14F-4D97-AF65-F5344CB8AC3E}">
        <p14:creationId xmlns:p14="http://schemas.microsoft.com/office/powerpoint/2010/main" val="2262391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smtClean="0"/>
              <a:t>1. </a:t>
            </a:r>
            <a:r>
              <a:rPr lang="nb-NO" b="1" dirty="0" err="1" smtClean="0"/>
              <a:t>Gerica</a:t>
            </a:r>
            <a:r>
              <a:rPr lang="nb-NO" b="1" dirty="0" smtClean="0"/>
              <a:t>: </a:t>
            </a:r>
            <a:r>
              <a:rPr lang="nb-NO" dirty="0" smtClean="0"/>
              <a:t>Det er blitt utarbeidet en </a:t>
            </a:r>
            <a:r>
              <a:rPr lang="nb-NO" dirty="0" err="1" smtClean="0"/>
              <a:t>Gerica</a:t>
            </a:r>
            <a:r>
              <a:rPr lang="nb-NO" dirty="0" smtClean="0"/>
              <a:t> manual</a:t>
            </a:r>
            <a:r>
              <a:rPr lang="nb-NO" baseline="0" dirty="0" smtClean="0"/>
              <a:t> som viser hvordan </a:t>
            </a:r>
            <a:r>
              <a:rPr lang="nb-NO" dirty="0" smtClean="0"/>
              <a:t>pasientforløp i hjemmetjenesten skal gjøres. Det har også blitt laget et eget tiltak i </a:t>
            </a:r>
            <a:r>
              <a:rPr lang="nb-NO" dirty="0" err="1" smtClean="0"/>
              <a:t>Gerica</a:t>
            </a:r>
            <a:r>
              <a:rPr lang="nb-NO" dirty="0" smtClean="0"/>
              <a:t> som heter «oppfølging av helhetlige</a:t>
            </a:r>
          </a:p>
          <a:p>
            <a:r>
              <a:rPr lang="nb-NO" dirty="0" smtClean="0"/>
              <a:t>pasientforløp i hjemmet». Dette muliggjør blant annet at oppfølging av sjekklistene kommer ut på arbeidslistene til de ansatte som eget tiltak hjemme hos bruker. Det tydeliggjør at det må settes av tid til tiltaket, sjekklistene kommer direkte ut på arbeidslisten og blir synlig på LMP. Den ansatte kan dokumentere svar fra sjekklistene direkte inn i LMP når man er på hjemmebesøk, fremfor å skrive på et ark.</a:t>
            </a:r>
          </a:p>
          <a:p>
            <a:endParaRPr lang="nb-NO" dirty="0" smtClean="0"/>
          </a:p>
          <a:p>
            <a:r>
              <a:rPr lang="nb-NO" b="1" dirty="0" smtClean="0"/>
              <a:t>2. BOB:</a:t>
            </a:r>
            <a:r>
              <a:rPr lang="nb-NO" dirty="0" smtClean="0"/>
              <a:t> I Oslo kommune er det besluttet at all kommunal hjemmesykepleie, alle kommunale sykehjem og tjenester til utviklingshemmede skal benytte BOB. Dette er en arbeidsmodell som skal sikre god faglig oppfølging av bruker og riktig kompetanse til bruker ut i fra brukers behov. Det er også et styringsverktøy for leder.</a:t>
            </a:r>
          </a:p>
        </p:txBody>
      </p:sp>
      <p:sp>
        <p:nvSpPr>
          <p:cNvPr id="4" name="Plassholder for lysbildenummer 3"/>
          <p:cNvSpPr>
            <a:spLocks noGrp="1"/>
          </p:cNvSpPr>
          <p:nvPr>
            <p:ph type="sldNum" sz="quarter" idx="10"/>
          </p:nvPr>
        </p:nvSpPr>
        <p:spPr/>
        <p:txBody>
          <a:bodyPr/>
          <a:lstStyle/>
          <a:p>
            <a:fld id="{673D7BF7-62A3-4850-8394-C40F22901A8D}" type="slidenum">
              <a:rPr lang="nb-NO" smtClean="0"/>
              <a:t>6</a:t>
            </a:fld>
            <a:endParaRPr lang="nb-NO"/>
          </a:p>
        </p:txBody>
      </p:sp>
    </p:spTree>
    <p:extLst>
      <p:ext uri="{BB962C8B-B14F-4D97-AF65-F5344CB8AC3E}">
        <p14:creationId xmlns:p14="http://schemas.microsoft.com/office/powerpoint/2010/main" val="2168635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0" u="none" strike="noStrike" kern="1200" baseline="0" dirty="0" smtClean="0">
                <a:solidFill>
                  <a:schemeClr val="tx1"/>
                </a:solidFill>
                <a:latin typeface="+mn-lt"/>
                <a:ea typeface="+mn-ea"/>
                <a:cs typeface="+mn-cs"/>
              </a:rPr>
              <a:t>3. Være tro og lojal- gjøre det til måten vi jobber på- måten vi forbedrer oss på</a:t>
            </a:r>
          </a:p>
          <a:p>
            <a:endParaRPr lang="nb-NO" sz="1200" b="0" i="0" u="none" strike="noStrike" kern="1200" baseline="0" dirty="0" smtClean="0">
              <a:solidFill>
                <a:schemeClr val="tx1"/>
              </a:solidFill>
              <a:latin typeface="+mn-lt"/>
              <a:ea typeface="+mn-ea"/>
              <a:cs typeface="+mn-cs"/>
            </a:endParaRPr>
          </a:p>
          <a:p>
            <a:endParaRPr lang="nb-NO" sz="1200" b="0" i="0" u="none" strike="noStrike" kern="1200" baseline="0" dirty="0" smtClean="0">
              <a:solidFill>
                <a:schemeClr val="tx1"/>
              </a:solidFill>
              <a:latin typeface="+mn-lt"/>
              <a:ea typeface="+mn-ea"/>
              <a:cs typeface="+mn-cs"/>
            </a:endParaRPr>
          </a:p>
          <a:p>
            <a:r>
              <a:rPr lang="nb-NO" sz="1200" b="0" i="0" u="none" strike="noStrike" kern="1200" baseline="0" dirty="0" smtClean="0">
                <a:solidFill>
                  <a:schemeClr val="tx1"/>
                </a:solidFill>
                <a:latin typeface="+mn-lt"/>
                <a:ea typeface="+mn-ea"/>
                <a:cs typeface="+mn-cs"/>
              </a:rPr>
              <a:t>.</a:t>
            </a:r>
            <a:endParaRPr lang="nb-NO" dirty="0"/>
          </a:p>
        </p:txBody>
      </p:sp>
      <p:sp>
        <p:nvSpPr>
          <p:cNvPr id="4" name="Plassholder for lysbildenummer 3"/>
          <p:cNvSpPr>
            <a:spLocks noGrp="1"/>
          </p:cNvSpPr>
          <p:nvPr>
            <p:ph type="sldNum" sz="quarter" idx="10"/>
          </p:nvPr>
        </p:nvSpPr>
        <p:spPr/>
        <p:txBody>
          <a:bodyPr/>
          <a:lstStyle/>
          <a:p>
            <a:fld id="{673D7BF7-62A3-4850-8394-C40F22901A8D}" type="slidenum">
              <a:rPr lang="nb-NO" smtClean="0"/>
              <a:t>7</a:t>
            </a:fld>
            <a:endParaRPr lang="nb-NO"/>
          </a:p>
        </p:txBody>
      </p:sp>
    </p:spTree>
    <p:extLst>
      <p:ext uri="{BB962C8B-B14F-4D97-AF65-F5344CB8AC3E}">
        <p14:creationId xmlns:p14="http://schemas.microsoft.com/office/powerpoint/2010/main" val="353449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35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4. Tavler: innføring av tavler- tavlen fungerer som et implementeringsverktøy- bidra til gode tverrfaglige diskusjoner og vurderinger. Tvinger fram systematikken. Alle brukere følges opp på samme måte og får den samme «tiltakspakken», Hva er viktig for deg- står øverst på tavlen og bidrar til å </a:t>
            </a:r>
            <a:r>
              <a:rPr kumimoji="0" lang="nb-NO" sz="1200" b="0" i="0" u="none" strike="noStrike" kern="1200" cap="none" spc="0" normalizeH="0" baseline="0" noProof="0" dirty="0" err="1" smtClean="0">
                <a:ln>
                  <a:noFill/>
                </a:ln>
                <a:solidFill>
                  <a:prstClr val="black"/>
                </a:solidFill>
                <a:effectLst/>
                <a:uLnTx/>
                <a:uFillTx/>
                <a:latin typeface="+mn-lt"/>
                <a:ea typeface="+mn-ea"/>
                <a:cs typeface="+mn-cs"/>
              </a:rPr>
              <a:t>å</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holde fokus på hva som er viktig for pasienten.  Tavlen fungerer på mange måter som en overordnet sjekkliste. Tavlene samsvarer med de oppgavene som står oppført på sjekklistene. Understøtter de ansattes arbeidsprosesser. Bidrar til økt fokus på dokumentasjon</a:t>
            </a:r>
          </a:p>
          <a:p>
            <a:endParaRPr lang="nb-NO" dirty="0"/>
          </a:p>
        </p:txBody>
      </p:sp>
      <p:sp>
        <p:nvSpPr>
          <p:cNvPr id="4" name="Plassholder for lysbildenummer 3"/>
          <p:cNvSpPr>
            <a:spLocks noGrp="1"/>
          </p:cNvSpPr>
          <p:nvPr>
            <p:ph type="sldNum" sz="quarter" idx="10"/>
          </p:nvPr>
        </p:nvSpPr>
        <p:spPr/>
        <p:txBody>
          <a:bodyPr/>
          <a:lstStyle/>
          <a:p>
            <a:fld id="{673D7BF7-62A3-4850-8394-C40F22901A8D}" type="slidenum">
              <a:rPr lang="nb-NO" smtClean="0"/>
              <a:t>8</a:t>
            </a:fld>
            <a:endParaRPr lang="nb-NO"/>
          </a:p>
        </p:txBody>
      </p:sp>
    </p:spTree>
    <p:extLst>
      <p:ext uri="{BB962C8B-B14F-4D97-AF65-F5344CB8AC3E}">
        <p14:creationId xmlns:p14="http://schemas.microsoft.com/office/powerpoint/2010/main" val="478427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smtClean="0"/>
              <a:t>5. I samarbeid med forbedringsteamene har SFF/USHT utarbeidet forslag til prosedyre, se vedlegg 6 og prosesskart for hjemmetjenesten</a:t>
            </a:r>
            <a:endParaRPr lang="nb-NO" b="1" dirty="0"/>
          </a:p>
        </p:txBody>
      </p:sp>
      <p:sp>
        <p:nvSpPr>
          <p:cNvPr id="4" name="Plassholder for lysbildenummer 3"/>
          <p:cNvSpPr>
            <a:spLocks noGrp="1"/>
          </p:cNvSpPr>
          <p:nvPr>
            <p:ph type="sldNum" sz="quarter" idx="10"/>
          </p:nvPr>
        </p:nvSpPr>
        <p:spPr/>
        <p:txBody>
          <a:bodyPr/>
          <a:lstStyle/>
          <a:p>
            <a:fld id="{673D7BF7-62A3-4850-8394-C40F22901A8D}" type="slidenum">
              <a:rPr lang="nb-NO" smtClean="0"/>
              <a:t>9</a:t>
            </a:fld>
            <a:endParaRPr lang="nb-NO"/>
          </a:p>
        </p:txBody>
      </p:sp>
    </p:spTree>
    <p:extLst>
      <p:ext uri="{BB962C8B-B14F-4D97-AF65-F5344CB8AC3E}">
        <p14:creationId xmlns:p14="http://schemas.microsoft.com/office/powerpoint/2010/main" val="2981277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5.xml"/><Relationship Id="rId4" Type="http://schemas.microsoft.com/office/2007/relationships/hdphoto" Target="../media/hdphoto2.wdp"/></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15.xml"/><Relationship Id="rId4" Type="http://schemas.microsoft.com/office/2007/relationships/hdphoto" Target="../media/hdphoto2.wdp"/></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slideMaster" Target="../slideMasters/slideMaster15.xml"/><Relationship Id="rId4" Type="http://schemas.microsoft.com/office/2007/relationships/hdphoto" Target="../media/hdphoto2.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5.xml"/><Relationship Id="rId4" Type="http://schemas.microsoft.com/office/2007/relationships/hdphoto" Target="../media/hdphoto2.wdp"/></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4" name="Rektangel 3"/>
          <p:cNvSpPr/>
          <p:nvPr/>
        </p:nvSpPr>
        <p:spPr>
          <a:xfrm>
            <a:off x="0" y="59"/>
            <a:ext cx="9144000" cy="1139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0" tIns="45680" rIns="91360" bIns="45680" anchor="ctr"/>
          <a:lstStyle/>
          <a:p>
            <a:pPr algn="ctr" fontAlgn="auto">
              <a:spcBef>
                <a:spcPts val="0"/>
              </a:spcBef>
              <a:spcAft>
                <a:spcPts val="0"/>
              </a:spcAft>
              <a:defRPr/>
            </a:pPr>
            <a:endParaRPr lang="nb-NO">
              <a:solidFill>
                <a:srgbClr val="FFFFFF"/>
              </a:solidFill>
            </a:endParaRPr>
          </a:p>
        </p:txBody>
      </p:sp>
      <p:pic>
        <p:nvPicPr>
          <p:cNvPr id="5" name="Bild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2276" y="441384"/>
            <a:ext cx="12795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10"/>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33887" y="4530725"/>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e 1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43000" y="4394200"/>
            <a:ext cx="2457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e 12"/>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543550" y="4394200"/>
            <a:ext cx="2457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ctrTitle"/>
          </p:nvPr>
        </p:nvSpPr>
        <p:spPr>
          <a:xfrm>
            <a:off x="1143000" y="2388883"/>
            <a:ext cx="6858000" cy="809688"/>
          </a:xfrm>
        </p:spPr>
        <p:txBody>
          <a:bodyPr anchor="b">
            <a:normAutofit/>
          </a:bodyPr>
          <a:lstStyle>
            <a:lvl1pPr algn="ctr">
              <a:defRPr sz="4800">
                <a:solidFill>
                  <a:schemeClr val="tx1">
                    <a:lumMod val="85000"/>
                    <a:lumOff val="15000"/>
                  </a:schemeClr>
                </a:solidFill>
              </a:defRPr>
            </a:lvl1pPr>
          </a:lstStyle>
          <a:p>
            <a:r>
              <a:rPr lang="nb-NO" smtClean="0"/>
              <a:t>Klikk for å redigere tittelstil</a:t>
            </a:r>
            <a:endParaRPr lang="nb-NO" dirty="0"/>
          </a:p>
        </p:txBody>
      </p:sp>
      <p:sp>
        <p:nvSpPr>
          <p:cNvPr id="3" name="Undertittel 2"/>
          <p:cNvSpPr>
            <a:spLocks noGrp="1"/>
          </p:cNvSpPr>
          <p:nvPr>
            <p:ph type="subTitle" idx="1"/>
          </p:nvPr>
        </p:nvSpPr>
        <p:spPr>
          <a:xfrm>
            <a:off x="1143000" y="3267628"/>
            <a:ext cx="6858000" cy="528950"/>
          </a:xfrm>
        </p:spPr>
        <p:txBody>
          <a:bodyPr/>
          <a:lstStyle>
            <a:lvl1pPr marL="0" indent="0" algn="ctr">
              <a:buNone/>
              <a:defRPr sz="2400">
                <a:solidFill>
                  <a:schemeClr val="tx1">
                    <a:lumMod val="50000"/>
                    <a:lumOff val="50000"/>
                  </a:schemeClr>
                </a:solidFill>
              </a:defRPr>
            </a:lvl1pPr>
            <a:lvl2pPr marL="456722" indent="0" algn="ctr">
              <a:buNone/>
              <a:defRPr sz="2000"/>
            </a:lvl2pPr>
            <a:lvl3pPr marL="913500" indent="0" algn="ctr">
              <a:buNone/>
              <a:defRPr sz="1800"/>
            </a:lvl3pPr>
            <a:lvl4pPr marL="1370240" indent="0" algn="ctr">
              <a:buNone/>
              <a:defRPr sz="1600"/>
            </a:lvl4pPr>
            <a:lvl5pPr marL="1826999" indent="0" algn="ctr">
              <a:buNone/>
              <a:defRPr sz="1600"/>
            </a:lvl5pPr>
            <a:lvl6pPr marL="2283720" indent="0" algn="ctr">
              <a:buNone/>
              <a:defRPr sz="1600"/>
            </a:lvl6pPr>
            <a:lvl7pPr marL="2740442" indent="0" algn="ctr">
              <a:buNone/>
              <a:defRPr sz="1600"/>
            </a:lvl7pPr>
            <a:lvl8pPr marL="3197200" indent="0" algn="ctr">
              <a:buNone/>
              <a:defRPr sz="1600"/>
            </a:lvl8pPr>
            <a:lvl9pPr marL="3653946" indent="0" algn="ctr">
              <a:buNone/>
              <a:defRPr sz="1600"/>
            </a:lvl9pPr>
          </a:lstStyle>
          <a:p>
            <a:r>
              <a:rPr lang="nb-NO" smtClean="0"/>
              <a:t>Klikk for å redigere undertittelstil i malen</a:t>
            </a:r>
            <a:endParaRPr lang="nb-NO" dirty="0"/>
          </a:p>
        </p:txBody>
      </p:sp>
    </p:spTree>
    <p:extLst>
      <p:ext uri="{BB962C8B-B14F-4D97-AF65-F5344CB8AC3E}">
        <p14:creationId xmlns:p14="http://schemas.microsoft.com/office/powerpoint/2010/main" val="27077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brød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3" name="Plassholder for innhold 2"/>
          <p:cNvSpPr>
            <a:spLocks noGrp="1"/>
          </p:cNvSpPr>
          <p:nvPr>
            <p:ph idx="1"/>
          </p:nvPr>
        </p:nvSpPr>
        <p:spPr>
          <a:xfrm>
            <a:off x="557212" y="1746463"/>
            <a:ext cx="8068868" cy="3054140"/>
          </a:xfrm>
        </p:spPr>
        <p:txBody>
          <a:bodyPr/>
          <a:lstStyle>
            <a:lvl1pPr marL="0" indent="0">
              <a:buNone/>
              <a:defRPr/>
            </a:lvl1pPr>
            <a:lvl2pPr marL="323680" indent="0">
              <a:buNone/>
              <a:defRPr/>
            </a:lvl2pPr>
            <a:lvl3pPr marL="611400" indent="0">
              <a:buNone/>
              <a:defRPr/>
            </a:lvl3pPr>
            <a:lvl4pPr marL="899101" indent="0">
              <a:buNone/>
              <a:defRPr/>
            </a:lvl4pPr>
            <a:lvl5pPr marL="1186800" indent="0">
              <a:buNone/>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10" name="Plassholder for tekst 9"/>
          <p:cNvSpPr>
            <a:spLocks noGrp="1"/>
          </p:cNvSpPr>
          <p:nvPr>
            <p:ph type="body" sz="quarter" idx="10"/>
          </p:nvPr>
        </p:nvSpPr>
        <p:spPr>
          <a:xfrm>
            <a:off x="557213" y="1401571"/>
            <a:ext cx="8067600" cy="272700"/>
          </a:xfrm>
        </p:spPr>
        <p:txBody>
          <a:bodyPr>
            <a:noAutofit/>
          </a:bodyPr>
          <a:lstStyle>
            <a:lvl1pPr marL="0" indent="0">
              <a:buFontTx/>
              <a:buNone/>
              <a:defRPr sz="2000" b="1"/>
            </a:lvl1pPr>
            <a:lvl2pPr marL="323680" indent="0">
              <a:buNone/>
              <a:defRPr sz="2000"/>
            </a:lvl2pPr>
            <a:lvl3pPr marL="611400" indent="0">
              <a:buNone/>
              <a:defRPr sz="2000"/>
            </a:lvl3pPr>
            <a:lvl4pPr marL="899101" indent="0">
              <a:buNone/>
              <a:defRPr sz="2000"/>
            </a:lvl4pPr>
            <a:lvl5pPr marL="1186800" indent="0">
              <a:buNone/>
              <a:defRPr sz="2000"/>
            </a:lvl5pPr>
          </a:lstStyle>
          <a:p>
            <a:pPr lvl="0"/>
            <a:r>
              <a:rPr lang="nb-NO" smtClean="0"/>
              <a:t>Klikk for å redigere tekststiler i malen</a:t>
            </a:r>
          </a:p>
        </p:txBody>
      </p:sp>
    </p:spTree>
    <p:extLst>
      <p:ext uri="{BB962C8B-B14F-4D97-AF65-F5344CB8AC3E}">
        <p14:creationId xmlns:p14="http://schemas.microsoft.com/office/powerpoint/2010/main" val="41867627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smtClean="0"/>
              <a:t>Klikk for å redigere tittelstil</a:t>
            </a:r>
            <a:endParaRPr lang="nb-NO"/>
          </a:p>
        </p:txBody>
      </p:sp>
    </p:spTree>
    <p:extLst>
      <p:ext uri="{BB962C8B-B14F-4D97-AF65-F5344CB8AC3E}">
        <p14:creationId xmlns:p14="http://schemas.microsoft.com/office/powerpoint/2010/main" val="2882661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smtClean="0"/>
              <a:t>Klikk for å redigere tittelstil</a:t>
            </a:r>
            <a:endParaRPr lang="nb-NO"/>
          </a:p>
        </p:txBody>
      </p:sp>
    </p:spTree>
    <p:extLst>
      <p:ext uri="{BB962C8B-B14F-4D97-AF65-F5344CB8AC3E}">
        <p14:creationId xmlns:p14="http://schemas.microsoft.com/office/powerpoint/2010/main" val="26856020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33"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33"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a:xfrm>
            <a:off x="457200" y="4767264"/>
            <a:ext cx="2133600" cy="273844"/>
          </a:xfrm>
          <a:prstGeom prst="rect">
            <a:avLst/>
          </a:prstGeom>
        </p:spPr>
        <p:txBody>
          <a:bodyPr/>
          <a:lstStyle/>
          <a:p>
            <a:pPr fontAlgn="auto">
              <a:spcBef>
                <a:spcPts val="0"/>
              </a:spcBef>
              <a:spcAft>
                <a:spcPts val="0"/>
              </a:spcAft>
            </a:pPr>
            <a:fld id="{4CFC9481-AFCE-4459-85FB-79829DB3F515}" type="datetimeFigureOut">
              <a:rPr lang="nb-NO" smtClean="0">
                <a:solidFill>
                  <a:prstClr val="black"/>
                </a:solidFill>
                <a:latin typeface="Calibri"/>
                <a:cs typeface="+mn-cs"/>
              </a:rPr>
              <a:pPr fontAlgn="auto">
                <a:spcBef>
                  <a:spcPts val="0"/>
                </a:spcBef>
                <a:spcAft>
                  <a:spcPts val="0"/>
                </a:spcAft>
              </a:pPr>
              <a:t>31.08.2020</a:t>
            </a:fld>
            <a:endParaRPr lang="nb-NO">
              <a:solidFill>
                <a:prstClr val="black"/>
              </a:solidFill>
              <a:latin typeface="Calibri"/>
              <a:cs typeface="+mn-cs"/>
            </a:endParaRPr>
          </a:p>
        </p:txBody>
      </p:sp>
      <p:sp>
        <p:nvSpPr>
          <p:cNvPr id="8" name="Plassholder for bunntekst 7"/>
          <p:cNvSpPr>
            <a:spLocks noGrp="1"/>
          </p:cNvSpPr>
          <p:nvPr>
            <p:ph type="ftr" sz="quarter" idx="11"/>
          </p:nvPr>
        </p:nvSpPr>
        <p:spPr>
          <a:xfrm>
            <a:off x="3124200" y="4767264"/>
            <a:ext cx="2895600" cy="273844"/>
          </a:xfrm>
          <a:prstGeom prst="rect">
            <a:avLst/>
          </a:prstGeom>
        </p:spPr>
        <p:txBody>
          <a:bodyPr/>
          <a:lstStyle/>
          <a:p>
            <a:pPr fontAlgn="auto">
              <a:spcBef>
                <a:spcPts val="0"/>
              </a:spcBef>
              <a:spcAft>
                <a:spcPts val="0"/>
              </a:spcAft>
            </a:pPr>
            <a:endParaRPr lang="nb-NO">
              <a:solidFill>
                <a:prstClr val="black"/>
              </a:solidFill>
              <a:latin typeface="Calibri"/>
              <a:cs typeface="+mn-cs"/>
            </a:endParaRPr>
          </a:p>
        </p:txBody>
      </p:sp>
      <p:sp>
        <p:nvSpPr>
          <p:cNvPr id="9" name="Plassholder for lysbildenummer 8"/>
          <p:cNvSpPr>
            <a:spLocks noGrp="1"/>
          </p:cNvSpPr>
          <p:nvPr>
            <p:ph type="sldNum" sz="quarter" idx="12"/>
          </p:nvPr>
        </p:nvSpPr>
        <p:spPr>
          <a:xfrm>
            <a:off x="6553200" y="4767264"/>
            <a:ext cx="2133600" cy="273844"/>
          </a:xfrm>
          <a:prstGeom prst="rect">
            <a:avLst/>
          </a:prstGeom>
        </p:spPr>
        <p:txBody>
          <a:bodyPr/>
          <a:lstStyle/>
          <a:p>
            <a:pPr fontAlgn="auto">
              <a:spcBef>
                <a:spcPts val="0"/>
              </a:spcBef>
              <a:spcAft>
                <a:spcPts val="0"/>
              </a:spcAft>
            </a:pPr>
            <a:fld id="{6D6C7373-9155-4F7F-8C84-0DA90BE1F456}" type="slidenum">
              <a:rPr lang="nb-NO" smtClean="0">
                <a:solidFill>
                  <a:prstClr val="black"/>
                </a:solidFill>
                <a:latin typeface="Calibri"/>
                <a:cs typeface="+mn-cs"/>
              </a:rPr>
              <a:pPr fontAlgn="auto">
                <a:spcBef>
                  <a:spcPts val="0"/>
                </a:spcBef>
                <a:spcAft>
                  <a:spcPts val="0"/>
                </a:spcAft>
              </a:pPr>
              <a:t>‹#›</a:t>
            </a:fld>
            <a:endParaRPr lang="nb-NO">
              <a:solidFill>
                <a:prstClr val="black"/>
              </a:solidFill>
              <a:latin typeface="Calibri"/>
              <a:cs typeface="+mn-cs"/>
            </a:endParaRPr>
          </a:p>
        </p:txBody>
      </p:sp>
    </p:spTree>
    <p:extLst>
      <p:ext uri="{BB962C8B-B14F-4D97-AF65-F5344CB8AC3E}">
        <p14:creationId xmlns:p14="http://schemas.microsoft.com/office/powerpoint/2010/main" val="27614447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KS_Tittel mast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98170" y="1647027"/>
            <a:ext cx="7436468" cy="350160"/>
          </a:xfrm>
        </p:spPr>
        <p:txBody>
          <a:bodyPr lIns="0" tIns="0" rIns="0" bIns="0" anchor="t">
            <a:noAutofit/>
          </a:bodyPr>
          <a:lstStyle>
            <a:lvl1pPr marL="0" indent="0" algn="l">
              <a:defRPr sz="2800">
                <a:solidFill>
                  <a:schemeClr val="bg1"/>
                </a:solidFill>
                <a:latin typeface="Calibri"/>
                <a:cs typeface="Calibri"/>
              </a:defRPr>
            </a:lvl1pPr>
          </a:lstStyle>
          <a:p>
            <a:r>
              <a:rPr lang="nb-NO" dirty="0"/>
              <a:t>Klikk for å redigere tittelstil</a:t>
            </a:r>
          </a:p>
        </p:txBody>
      </p:sp>
      <p:sp>
        <p:nvSpPr>
          <p:cNvPr id="3" name="Undertittel 2"/>
          <p:cNvSpPr>
            <a:spLocks noGrp="1"/>
          </p:cNvSpPr>
          <p:nvPr>
            <p:ph type="subTitle" idx="1" hasCustomPrompt="1"/>
          </p:nvPr>
        </p:nvSpPr>
        <p:spPr>
          <a:xfrm>
            <a:off x="498170" y="2095515"/>
            <a:ext cx="6400800" cy="387144"/>
          </a:xfrm>
        </p:spPr>
        <p:txBody>
          <a:bodyPr lIns="0" tIns="0" bIns="0">
            <a:normAutofit/>
          </a:bodyPr>
          <a:lstStyle>
            <a:lvl1pPr marL="0" indent="0" algn="l">
              <a:buNone/>
              <a:defRPr sz="2000" baseline="0">
                <a:solidFill>
                  <a:srgbClr val="FFFFFF"/>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Navn Etternavn</a:t>
            </a:r>
          </a:p>
        </p:txBody>
      </p:sp>
    </p:spTree>
    <p:extLst>
      <p:ext uri="{BB962C8B-B14F-4D97-AF65-F5344CB8AC3E}">
        <p14:creationId xmlns:p14="http://schemas.microsoft.com/office/powerpoint/2010/main" val="7879694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580103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B1E7DC70-45B6-5248-9714-AE001EF67D57}"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42640776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83A8DDF2-AF9E-9043-8B2A-587A6854AB37}"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6671199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92EE177D-F380-4A4D-842E-5C2101813C7A}"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8" name="Plassholder for bunntekst 7"/>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9" name="Plassholder for lysbildenummer 8"/>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28021098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400756E3-28AA-5E40-BBBF-2FBFC7E67311}"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4" name="Plassholder for bunntekst 3"/>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5" name="Plassholder for lysbildenummer 4"/>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919462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A3240655-7A1B-1140-9658-641020A7094A}"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3" name="Plassholder for bunntekst 2"/>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4" name="Plassholder for lysbildenummer 3"/>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9539819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 spalt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3" name="Plassholder for innhold 2"/>
          <p:cNvSpPr>
            <a:spLocks noGrp="1"/>
          </p:cNvSpPr>
          <p:nvPr>
            <p:ph idx="1"/>
          </p:nvPr>
        </p:nvSpPr>
        <p:spPr>
          <a:xfrm>
            <a:off x="557215" y="1746463"/>
            <a:ext cx="3882440" cy="3054140"/>
          </a:xfrm>
        </p:spPr>
        <p:txBody>
          <a:bodyPr/>
          <a:lstStyle>
            <a:lvl1pPr marL="0" indent="0">
              <a:buNone/>
              <a:defRPr/>
            </a:lvl1pPr>
            <a:lvl2pPr marL="323680" indent="0">
              <a:buNone/>
              <a:defRPr/>
            </a:lvl2pPr>
            <a:lvl3pPr marL="611400" indent="0">
              <a:buNone/>
              <a:defRPr/>
            </a:lvl3pPr>
            <a:lvl4pPr marL="899101" indent="0">
              <a:buNone/>
              <a:defRPr/>
            </a:lvl4pPr>
            <a:lvl5pPr marL="1186800" indent="0">
              <a:buNone/>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10" name="Plassholder for tekst 9"/>
          <p:cNvSpPr>
            <a:spLocks noGrp="1"/>
          </p:cNvSpPr>
          <p:nvPr>
            <p:ph type="body" sz="quarter" idx="10"/>
          </p:nvPr>
        </p:nvSpPr>
        <p:spPr>
          <a:xfrm>
            <a:off x="557258" y="1401571"/>
            <a:ext cx="3881831" cy="272700"/>
          </a:xfrm>
        </p:spPr>
        <p:txBody>
          <a:bodyPr>
            <a:noAutofit/>
          </a:bodyPr>
          <a:lstStyle>
            <a:lvl1pPr marL="0" indent="0">
              <a:buFontTx/>
              <a:buNone/>
              <a:defRPr sz="2000" b="1"/>
            </a:lvl1pPr>
            <a:lvl2pPr marL="323680" indent="0">
              <a:buNone/>
              <a:defRPr sz="2000"/>
            </a:lvl2pPr>
            <a:lvl3pPr marL="611400" indent="0">
              <a:buNone/>
              <a:defRPr sz="2000"/>
            </a:lvl3pPr>
            <a:lvl4pPr marL="899101" indent="0">
              <a:buNone/>
              <a:defRPr sz="2000"/>
            </a:lvl4pPr>
            <a:lvl5pPr marL="1186800" indent="0">
              <a:buNone/>
              <a:defRPr sz="2000"/>
            </a:lvl5pPr>
          </a:lstStyle>
          <a:p>
            <a:pPr lvl="0"/>
            <a:r>
              <a:rPr lang="nb-NO" smtClean="0"/>
              <a:t>Klikk for å redigere tekststiler i malen</a:t>
            </a:r>
          </a:p>
        </p:txBody>
      </p:sp>
      <p:sp>
        <p:nvSpPr>
          <p:cNvPr id="7" name="Plassholder for innhold 2"/>
          <p:cNvSpPr>
            <a:spLocks noGrp="1"/>
          </p:cNvSpPr>
          <p:nvPr>
            <p:ph idx="13"/>
          </p:nvPr>
        </p:nvSpPr>
        <p:spPr>
          <a:xfrm>
            <a:off x="4743640" y="1746463"/>
            <a:ext cx="3882440" cy="3054140"/>
          </a:xfrm>
        </p:spPr>
        <p:txBody>
          <a:bodyPr/>
          <a:lstStyle>
            <a:lvl1pPr marL="0" indent="0">
              <a:buNone/>
              <a:defRPr/>
            </a:lvl1pPr>
            <a:lvl2pPr marL="323680" indent="0">
              <a:buNone/>
              <a:defRPr/>
            </a:lvl2pPr>
            <a:lvl3pPr marL="611400" indent="0">
              <a:buNone/>
              <a:defRPr/>
            </a:lvl3pPr>
            <a:lvl4pPr marL="899101" indent="0">
              <a:buNone/>
              <a:defRPr/>
            </a:lvl4pPr>
            <a:lvl5pPr marL="1186800" indent="0">
              <a:buNone/>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8" name="Plassholder for tekst 9"/>
          <p:cNvSpPr>
            <a:spLocks noGrp="1"/>
          </p:cNvSpPr>
          <p:nvPr>
            <p:ph type="body" sz="quarter" idx="14"/>
          </p:nvPr>
        </p:nvSpPr>
        <p:spPr>
          <a:xfrm>
            <a:off x="4743687" y="1401571"/>
            <a:ext cx="3881831" cy="272700"/>
          </a:xfrm>
        </p:spPr>
        <p:txBody>
          <a:bodyPr>
            <a:noAutofit/>
          </a:bodyPr>
          <a:lstStyle>
            <a:lvl1pPr marL="0" indent="0">
              <a:buFontTx/>
              <a:buNone/>
              <a:defRPr sz="2000" b="1"/>
            </a:lvl1pPr>
            <a:lvl2pPr marL="323680" indent="0">
              <a:buNone/>
              <a:defRPr sz="2000"/>
            </a:lvl2pPr>
            <a:lvl3pPr marL="611400" indent="0">
              <a:buNone/>
              <a:defRPr sz="2000"/>
            </a:lvl3pPr>
            <a:lvl4pPr marL="899101" indent="0">
              <a:buNone/>
              <a:defRPr sz="2000"/>
            </a:lvl4pPr>
            <a:lvl5pPr marL="1186800" indent="0">
              <a:buNone/>
              <a:defRPr sz="2000"/>
            </a:lvl5pPr>
          </a:lstStyle>
          <a:p>
            <a:pPr lvl="0"/>
            <a:r>
              <a:rPr lang="nb-NO" smtClean="0"/>
              <a:t>Klikk for å redigere tekststiler i malen</a:t>
            </a:r>
          </a:p>
        </p:txBody>
      </p:sp>
    </p:spTree>
    <p:extLst>
      <p:ext uri="{BB962C8B-B14F-4D97-AF65-F5344CB8AC3E}">
        <p14:creationId xmlns:p14="http://schemas.microsoft.com/office/powerpoint/2010/main" val="6368267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9"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4606533A-C20D-5743-8623-71C0F8E8C41B}"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40758811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1"/>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084D571D-C947-1B4F-AB1F-BDDE39ED8F77}"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3100241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73634D28-3219-E941-92E0-F52DC949C6E6}"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2182219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80"/>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80"/>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29D1D2B5-0901-D345-8691-F4D34AE88383}"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3521597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KS_Tittel mast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98170" y="1647027"/>
            <a:ext cx="7436468" cy="350160"/>
          </a:xfrm>
        </p:spPr>
        <p:txBody>
          <a:bodyPr lIns="0" tIns="0" rIns="0" bIns="0" anchor="t">
            <a:noAutofit/>
          </a:bodyPr>
          <a:lstStyle>
            <a:lvl1pPr marL="0" indent="0" algn="l">
              <a:defRPr sz="2800">
                <a:solidFill>
                  <a:schemeClr val="bg1"/>
                </a:solidFill>
                <a:latin typeface="Calibri"/>
                <a:cs typeface="Calibri"/>
              </a:defRPr>
            </a:lvl1pPr>
          </a:lstStyle>
          <a:p>
            <a:r>
              <a:rPr lang="nb-NO" dirty="0"/>
              <a:t>Klikk for å redigere tittelstil</a:t>
            </a:r>
          </a:p>
        </p:txBody>
      </p:sp>
      <p:sp>
        <p:nvSpPr>
          <p:cNvPr id="3" name="Undertittel 2"/>
          <p:cNvSpPr>
            <a:spLocks noGrp="1"/>
          </p:cNvSpPr>
          <p:nvPr>
            <p:ph type="subTitle" idx="1" hasCustomPrompt="1"/>
          </p:nvPr>
        </p:nvSpPr>
        <p:spPr>
          <a:xfrm>
            <a:off x="498170" y="2095515"/>
            <a:ext cx="6400800" cy="387144"/>
          </a:xfrm>
        </p:spPr>
        <p:txBody>
          <a:bodyPr lIns="0" tIns="0" bIns="0">
            <a:normAutofit/>
          </a:bodyPr>
          <a:lstStyle>
            <a:lvl1pPr marL="0" indent="0" algn="l">
              <a:buNone/>
              <a:defRPr sz="2000" baseline="0">
                <a:solidFill>
                  <a:srgbClr val="FFFFFF"/>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Navn Etternavn</a:t>
            </a:r>
          </a:p>
        </p:txBody>
      </p:sp>
    </p:spTree>
    <p:extLst>
      <p:ext uri="{BB962C8B-B14F-4D97-AF65-F5344CB8AC3E}">
        <p14:creationId xmlns:p14="http://schemas.microsoft.com/office/powerpoint/2010/main" val="14783979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2709022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B1E7DC70-45B6-5248-9714-AE001EF67D57}"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13512034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83A8DDF2-AF9E-9043-8B2A-587A6854AB37}"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2730970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92EE177D-F380-4A4D-842E-5C2101813C7A}"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8" name="Plassholder for bunntekst 7"/>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9" name="Plassholder for lysbildenummer 8"/>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6663347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400756E3-28AA-5E40-BBBF-2FBFC7E67311}"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4" name="Plassholder for bunntekst 3"/>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5" name="Plassholder for lysbildenummer 4"/>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40726074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ort bilde">
    <p:spTree>
      <p:nvGrpSpPr>
        <p:cNvPr id="1" name=""/>
        <p:cNvGrpSpPr/>
        <p:nvPr/>
      </p:nvGrpSpPr>
      <p:grpSpPr>
        <a:xfrm>
          <a:off x="0" y="0"/>
          <a:ext cx="0" cy="0"/>
          <a:chOff x="0" y="0"/>
          <a:chExt cx="0" cy="0"/>
        </a:xfrm>
      </p:grpSpPr>
      <p:sp>
        <p:nvSpPr>
          <p:cNvPr id="4" name="Plassholder for bilde 4"/>
          <p:cNvSpPr>
            <a:spLocks noGrp="1"/>
          </p:cNvSpPr>
          <p:nvPr>
            <p:ph type="pic" sz="quarter" idx="15"/>
          </p:nvPr>
        </p:nvSpPr>
        <p:spPr>
          <a:xfrm>
            <a:off x="0" y="0"/>
            <a:ext cx="9144000" cy="5143500"/>
          </a:xfrm>
        </p:spPr>
        <p:txBody>
          <a:bodyPr rtlCol="0" anchor="ctr">
            <a:normAutofit/>
          </a:bodyPr>
          <a:lstStyle>
            <a:lvl1pPr marL="0" indent="0" algn="ctr">
              <a:buNone/>
              <a:defRPr/>
            </a:lvl1pPr>
          </a:lstStyle>
          <a:p>
            <a:pPr lvl="0"/>
            <a:r>
              <a:rPr lang="nb-NO" noProof="0" smtClean="0"/>
              <a:t>Klikk ikonet for å legge til et bilde</a:t>
            </a:r>
            <a:endParaRPr lang="nb-NO" noProof="0" dirty="0"/>
          </a:p>
        </p:txBody>
      </p:sp>
    </p:spTree>
    <p:extLst>
      <p:ext uri="{BB962C8B-B14F-4D97-AF65-F5344CB8AC3E}">
        <p14:creationId xmlns:p14="http://schemas.microsoft.com/office/powerpoint/2010/main" val="21040136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A3240655-7A1B-1140-9658-641020A7094A}"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3" name="Plassholder for bunntekst 2"/>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4" name="Plassholder for lysbildenummer 3"/>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14932971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9"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4606533A-C20D-5743-8623-71C0F8E8C41B}"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17004380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1"/>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084D571D-C947-1B4F-AB1F-BDDE39ED8F77}"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16322335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73634D28-3219-E941-92E0-F52DC949C6E6}"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42756315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80"/>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80"/>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29D1D2B5-0901-D345-8691-F4D34AE88383}"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20043909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KS_Tittel mast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98170" y="1647027"/>
            <a:ext cx="7436468" cy="350160"/>
          </a:xfrm>
        </p:spPr>
        <p:txBody>
          <a:bodyPr lIns="0" tIns="0" rIns="0" bIns="0" anchor="t">
            <a:noAutofit/>
          </a:bodyPr>
          <a:lstStyle>
            <a:lvl1pPr marL="0" indent="0" algn="l">
              <a:defRPr sz="2800">
                <a:solidFill>
                  <a:schemeClr val="bg1"/>
                </a:solidFill>
                <a:latin typeface="Calibri"/>
                <a:cs typeface="Calibri"/>
              </a:defRPr>
            </a:lvl1pPr>
          </a:lstStyle>
          <a:p>
            <a:r>
              <a:rPr lang="nb-NO" dirty="0"/>
              <a:t>Klikk for å redigere tittelstil</a:t>
            </a:r>
          </a:p>
        </p:txBody>
      </p:sp>
      <p:sp>
        <p:nvSpPr>
          <p:cNvPr id="3" name="Undertittel 2"/>
          <p:cNvSpPr>
            <a:spLocks noGrp="1"/>
          </p:cNvSpPr>
          <p:nvPr>
            <p:ph type="subTitle" idx="1" hasCustomPrompt="1"/>
          </p:nvPr>
        </p:nvSpPr>
        <p:spPr>
          <a:xfrm>
            <a:off x="498170" y="2095515"/>
            <a:ext cx="6400800" cy="387144"/>
          </a:xfrm>
        </p:spPr>
        <p:txBody>
          <a:bodyPr lIns="0" tIns="0" bIns="0">
            <a:normAutofit/>
          </a:bodyPr>
          <a:lstStyle>
            <a:lvl1pPr marL="0" indent="0" algn="l">
              <a:buNone/>
              <a:defRPr sz="2000" baseline="0">
                <a:solidFill>
                  <a:srgbClr val="FFFFFF"/>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Navn Etternavn</a:t>
            </a:r>
          </a:p>
        </p:txBody>
      </p:sp>
    </p:spTree>
    <p:extLst>
      <p:ext uri="{BB962C8B-B14F-4D97-AF65-F5344CB8AC3E}">
        <p14:creationId xmlns:p14="http://schemas.microsoft.com/office/powerpoint/2010/main" val="4179962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9073548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B1E7DC70-45B6-5248-9714-AE001EF67D57}"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40211479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83A8DDF2-AF9E-9043-8B2A-587A6854AB37}"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26559344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92EE177D-F380-4A4D-842E-5C2101813C7A}"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8" name="Plassholder for bunntekst 7"/>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9" name="Plassholder for lysbildenummer 8"/>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3543273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ort bilde - eksempel">
    <p:spTree>
      <p:nvGrpSpPr>
        <p:cNvPr id="1" name=""/>
        <p:cNvGrpSpPr/>
        <p:nvPr/>
      </p:nvGrpSpPr>
      <p:grpSpPr>
        <a:xfrm>
          <a:off x="0" y="0"/>
          <a:ext cx="0" cy="0"/>
          <a:chOff x="0" y="0"/>
          <a:chExt cx="0" cy="0"/>
        </a:xfrm>
      </p:grpSpPr>
      <p:pic>
        <p:nvPicPr>
          <p:cNvPr id="3" name="Plassholder for bilde 2"/>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ssholder for bilde 4"/>
          <p:cNvSpPr>
            <a:spLocks noGrp="1"/>
          </p:cNvSpPr>
          <p:nvPr>
            <p:ph type="pic" sz="quarter" idx="15"/>
          </p:nvPr>
        </p:nvSpPr>
        <p:spPr>
          <a:xfrm>
            <a:off x="0" y="0"/>
            <a:ext cx="9144000" cy="5143500"/>
          </a:xfrm>
        </p:spPr>
        <p:txBody>
          <a:bodyPr rtlCol="0" anchor="ctr">
            <a:normAutofit/>
          </a:bodyPr>
          <a:lstStyle>
            <a:lvl1pPr marL="0" indent="0" algn="ctr">
              <a:buNone/>
              <a:defRPr/>
            </a:lvl1pPr>
          </a:lstStyle>
          <a:p>
            <a:pPr lvl="0"/>
            <a:r>
              <a:rPr lang="nb-NO" noProof="0" smtClean="0"/>
              <a:t>Klikk ikonet for å legge til et bilde</a:t>
            </a:r>
            <a:endParaRPr lang="nb-NO" noProof="0" dirty="0"/>
          </a:p>
        </p:txBody>
      </p:sp>
    </p:spTree>
    <p:extLst>
      <p:ext uri="{BB962C8B-B14F-4D97-AF65-F5344CB8AC3E}">
        <p14:creationId xmlns:p14="http://schemas.microsoft.com/office/powerpoint/2010/main" val="23697289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400756E3-28AA-5E40-BBBF-2FBFC7E67311}"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4" name="Plassholder for bunntekst 3"/>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5" name="Plassholder for lysbildenummer 4"/>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10206626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A3240655-7A1B-1140-9658-641020A7094A}"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3" name="Plassholder for bunntekst 2"/>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4" name="Plassholder for lysbildenummer 3"/>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13106789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9"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4606533A-C20D-5743-8623-71C0F8E8C41B}"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33293161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1"/>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084D571D-C947-1B4F-AB1F-BDDE39ED8F77}"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657858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73634D28-3219-E941-92E0-F52DC949C6E6}"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1915844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80"/>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80"/>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29D1D2B5-0901-D345-8691-F4D34AE88383}"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5110980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KS_Tittel mast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98170" y="1647027"/>
            <a:ext cx="7436468" cy="350160"/>
          </a:xfrm>
        </p:spPr>
        <p:txBody>
          <a:bodyPr lIns="0" tIns="0" rIns="0" bIns="0" anchor="t">
            <a:noAutofit/>
          </a:bodyPr>
          <a:lstStyle>
            <a:lvl1pPr marL="0" indent="0" algn="l">
              <a:defRPr sz="2800">
                <a:solidFill>
                  <a:schemeClr val="bg1"/>
                </a:solidFill>
                <a:latin typeface="Calibri"/>
                <a:cs typeface="Calibri"/>
              </a:defRPr>
            </a:lvl1pPr>
          </a:lstStyle>
          <a:p>
            <a:r>
              <a:rPr lang="nb-NO" dirty="0"/>
              <a:t>Klikk for å redigere tittelstil</a:t>
            </a:r>
          </a:p>
        </p:txBody>
      </p:sp>
      <p:sp>
        <p:nvSpPr>
          <p:cNvPr id="3" name="Undertittel 2"/>
          <p:cNvSpPr>
            <a:spLocks noGrp="1"/>
          </p:cNvSpPr>
          <p:nvPr>
            <p:ph type="subTitle" idx="1" hasCustomPrompt="1"/>
          </p:nvPr>
        </p:nvSpPr>
        <p:spPr>
          <a:xfrm>
            <a:off x="498170" y="2095515"/>
            <a:ext cx="6400800" cy="387144"/>
          </a:xfrm>
        </p:spPr>
        <p:txBody>
          <a:bodyPr lIns="0" tIns="0" bIns="0">
            <a:normAutofit/>
          </a:bodyPr>
          <a:lstStyle>
            <a:lvl1pPr marL="0" indent="0" algn="l">
              <a:buNone/>
              <a:defRPr sz="2000" baseline="0">
                <a:solidFill>
                  <a:srgbClr val="FFFFFF"/>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Navn Etternavn</a:t>
            </a:r>
          </a:p>
        </p:txBody>
      </p:sp>
    </p:spTree>
    <p:extLst>
      <p:ext uri="{BB962C8B-B14F-4D97-AF65-F5344CB8AC3E}">
        <p14:creationId xmlns:p14="http://schemas.microsoft.com/office/powerpoint/2010/main" val="3672700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05501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B1E7DC70-45B6-5248-9714-AE001EF67D57}"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36173027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83A8DDF2-AF9E-9043-8B2A-587A6854AB37}"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36704805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o bilder">
    <p:spTree>
      <p:nvGrpSpPr>
        <p:cNvPr id="1" name=""/>
        <p:cNvGrpSpPr/>
        <p:nvPr/>
      </p:nvGrpSpPr>
      <p:grpSpPr>
        <a:xfrm>
          <a:off x="0" y="0"/>
          <a:ext cx="0" cy="0"/>
          <a:chOff x="0" y="0"/>
          <a:chExt cx="0" cy="0"/>
        </a:xfrm>
      </p:grpSpPr>
      <p:sp>
        <p:nvSpPr>
          <p:cNvPr id="5" name="Plassholder for bilde 4"/>
          <p:cNvSpPr>
            <a:spLocks noGrp="1"/>
          </p:cNvSpPr>
          <p:nvPr>
            <p:ph type="pic" sz="quarter" idx="15"/>
          </p:nvPr>
        </p:nvSpPr>
        <p:spPr>
          <a:xfrm>
            <a:off x="0" y="0"/>
            <a:ext cx="4536000" cy="5143500"/>
          </a:xfrm>
        </p:spPr>
        <p:txBody>
          <a:bodyPr rtlCol="0" anchor="ctr">
            <a:normAutofit/>
          </a:bodyPr>
          <a:lstStyle>
            <a:lvl1pPr marL="0" indent="0" algn="ctr">
              <a:buFontTx/>
              <a:buNone/>
              <a:defRPr/>
            </a:lvl1pPr>
          </a:lstStyle>
          <a:p>
            <a:pPr lvl="0"/>
            <a:r>
              <a:rPr lang="nb-NO" noProof="0" smtClean="0"/>
              <a:t>Klikk ikonet for å legge til et bilde</a:t>
            </a:r>
            <a:endParaRPr lang="nb-NO" noProof="0" dirty="0"/>
          </a:p>
        </p:txBody>
      </p:sp>
      <p:sp>
        <p:nvSpPr>
          <p:cNvPr id="3" name="Plassholder for bilde 4"/>
          <p:cNvSpPr>
            <a:spLocks noGrp="1"/>
          </p:cNvSpPr>
          <p:nvPr>
            <p:ph type="pic" sz="quarter" idx="16"/>
          </p:nvPr>
        </p:nvSpPr>
        <p:spPr>
          <a:xfrm>
            <a:off x="4608000" y="0"/>
            <a:ext cx="4536000" cy="5143500"/>
          </a:xfrm>
        </p:spPr>
        <p:txBody>
          <a:bodyPr rtlCol="0" anchor="ctr">
            <a:normAutofit/>
          </a:bodyPr>
          <a:lstStyle>
            <a:lvl1pPr marL="0" indent="0" algn="ctr">
              <a:buFontTx/>
              <a:buNone/>
              <a:defRPr/>
            </a:lvl1pPr>
          </a:lstStyle>
          <a:p>
            <a:pPr lvl="0"/>
            <a:r>
              <a:rPr lang="nb-NO" noProof="0" smtClean="0"/>
              <a:t>Klikk ikonet for å legge til et bilde</a:t>
            </a:r>
            <a:endParaRPr lang="nb-NO" noProof="0" dirty="0"/>
          </a:p>
        </p:txBody>
      </p:sp>
    </p:spTree>
    <p:extLst>
      <p:ext uri="{BB962C8B-B14F-4D97-AF65-F5344CB8AC3E}">
        <p14:creationId xmlns:p14="http://schemas.microsoft.com/office/powerpoint/2010/main" val="11224975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92EE177D-F380-4A4D-842E-5C2101813C7A}"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8" name="Plassholder for bunntekst 7"/>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9" name="Plassholder for lysbildenummer 8"/>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28899684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400756E3-28AA-5E40-BBBF-2FBFC7E67311}"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4" name="Plassholder for bunntekst 3"/>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5" name="Plassholder for lysbildenummer 4"/>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1606787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A3240655-7A1B-1140-9658-641020A7094A}"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3" name="Plassholder for bunntekst 2"/>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4" name="Plassholder for lysbildenummer 3"/>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18808510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4606533A-C20D-5743-8623-71C0F8E8C41B}"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18573472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084D571D-C947-1B4F-AB1F-BDDE39ED8F77}"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3052554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73634D28-3219-E941-92E0-F52DC949C6E6}"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21418018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29D1D2B5-0901-D345-8691-F4D34AE88383}" type="datetime1">
              <a:rPr lang="nb-NO" smtClean="0">
                <a:solidFill>
                  <a:prstClr val="black"/>
                </a:solidFill>
                <a:latin typeface="Calibri"/>
              </a:rPr>
              <a:pPr defTabSz="457200" fontAlgn="auto">
                <a:spcBef>
                  <a:spcPts val="0"/>
                </a:spcBef>
                <a:spcAft>
                  <a:spcPts val="0"/>
                </a:spcAft>
              </a:pPr>
              <a:t>31.08.2020</a:t>
            </a:fld>
            <a:endParaRPr lang="nb-NO" dirty="0">
              <a:solidFill>
                <a:prstClr val="black"/>
              </a:solidFill>
              <a:latin typeface="Calibri"/>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rPr>
              <a:pPr defTabSz="457200" fontAlgn="auto">
                <a:spcBef>
                  <a:spcPts val="0"/>
                </a:spcBef>
                <a:spcAft>
                  <a:spcPts val="0"/>
                </a:spcAft>
              </a:pPr>
              <a:t>‹#›</a:t>
            </a:fld>
            <a:endParaRPr lang="nb-NO" dirty="0">
              <a:solidFill>
                <a:prstClr val="black"/>
              </a:solidFill>
              <a:latin typeface="Calibri"/>
            </a:endParaRPr>
          </a:p>
        </p:txBody>
      </p:sp>
    </p:spTree>
    <p:extLst>
      <p:ext uri="{BB962C8B-B14F-4D97-AF65-F5344CB8AC3E}">
        <p14:creationId xmlns:p14="http://schemas.microsoft.com/office/powerpoint/2010/main" val="23222756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tellysbilde bilde byen">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bygning, utendørs&#10;&#10;Automatisk generert beskrivelse">
            <a:extLst>
              <a:ext uri="{FF2B5EF4-FFF2-40B4-BE49-F238E27FC236}">
                <a16:creationId xmlns:a16="http://schemas.microsoft.com/office/drawing/2014/main" id="{7E7EC66A-4502-9249-A55F-640D9F420E3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4568400" cy="4568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540025" y="8052214"/>
            <a:ext cx="986381" cy="273844"/>
          </a:xfrm>
        </p:spPr>
        <p:txBody>
          <a:bodyPr/>
          <a:lstStyle/>
          <a:p>
            <a:pPr defTabSz="685800" fontAlgn="auto">
              <a:spcBef>
                <a:spcPts val="0"/>
              </a:spcBef>
              <a:spcAft>
                <a:spcPts val="0"/>
              </a:spcAft>
            </a:pPr>
            <a:fld id="{F29D7420-2B41-5A47-8224-27AB9025098A}" type="datetime1">
              <a:rPr lang="nb-NO" smtClean="0">
                <a:solidFill>
                  <a:srgbClr val="000000"/>
                </a:solidFill>
                <a:cs typeface="+mn-cs"/>
              </a:rPr>
              <a:pPr defTabSz="685800" fontAlgn="auto">
                <a:spcBef>
                  <a:spcPts val="0"/>
                </a:spcBef>
                <a:spcAft>
                  <a:spcPts val="0"/>
                </a:spcAft>
              </a:pPr>
              <a:t>31.08.2020</a:t>
            </a:fld>
            <a:endParaRPr lang="nb-NO">
              <a:solidFill>
                <a:srgbClr val="000000"/>
              </a:solidFill>
              <a:cs typeface="+mn-cs"/>
            </a:endParaRPr>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3048000" y="8052214"/>
            <a:ext cx="3048000" cy="273844"/>
          </a:xfrm>
        </p:spPr>
        <p:txBody>
          <a:bodyPr/>
          <a:lstStyle/>
          <a:p>
            <a:pPr defTabSz="685800" fontAlgn="auto">
              <a:spcBef>
                <a:spcPts val="0"/>
              </a:spcBef>
              <a:spcAft>
                <a:spcPts val="0"/>
              </a:spcAft>
            </a:pPr>
            <a:endParaRPr lang="nb-NO">
              <a:solidFill>
                <a:srgbClr val="000000"/>
              </a:solidFill>
              <a:cs typeface="+mn-cs"/>
            </a:endParaRPr>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8052214"/>
            <a:ext cx="521494" cy="273844"/>
          </a:xfrm>
        </p:spPr>
        <p:txBody>
          <a:bodyPr/>
          <a:lstStyle/>
          <a:p>
            <a:pPr defTabSz="685800" fontAlgn="auto">
              <a:spcBef>
                <a:spcPts val="0"/>
              </a:spcBef>
              <a:spcAft>
                <a:spcPts val="0"/>
              </a:spcAft>
            </a:pPr>
            <a:fld id="{8ACEFDFC-287E-0A4D-81A7-6CC8C070690D}" type="slidenum">
              <a:rPr lang="nb-NO" smtClean="0">
                <a:solidFill>
                  <a:srgbClr val="000000"/>
                </a:solidFill>
                <a:cs typeface="+mn-cs"/>
              </a:rPr>
              <a:pPr defTabSz="685800" fontAlgn="auto">
                <a:spcBef>
                  <a:spcPts val="0"/>
                </a:spcBef>
                <a:spcAft>
                  <a:spcPts val="0"/>
                </a:spcAft>
              </a:pPr>
              <a:t>‹#›</a:t>
            </a:fld>
            <a:endParaRPr lang="nb-NO">
              <a:solidFill>
                <a:srgbClr val="000000"/>
              </a:solidFill>
              <a:cs typeface="+mn-cs"/>
            </a:endParaRP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764383" y="0"/>
            <a:ext cx="3805238" cy="3045618"/>
          </a:xfrm>
          <a:prstGeom prst="rect">
            <a:avLst/>
          </a:prstGeom>
          <a:noFill/>
        </p:spPr>
        <p:txBody>
          <a:bodyPr lIns="0" tIns="360000" rIns="720000" bIns="360000" anchor="b" anchorCtr="0">
            <a:normAutofit/>
          </a:bodyPr>
          <a:lstStyle>
            <a:lvl1pPr algn="l">
              <a:lnSpc>
                <a:spcPct val="100000"/>
              </a:lnSpc>
              <a:defRPr sz="27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764383" y="3045654"/>
            <a:ext cx="2855450" cy="1524001"/>
          </a:xfrm>
        </p:spPr>
        <p:txBody>
          <a:bodyPr lIns="0" tIns="180000" rIns="360000">
            <a:normAutofit/>
          </a:bodyPr>
          <a:lstStyle>
            <a:lvl1pPr marL="0" indent="0" algn="l">
              <a:lnSpc>
                <a:spcPct val="100000"/>
              </a:lnSpc>
              <a:spcBef>
                <a:spcPts val="0"/>
              </a:spcBef>
              <a:spcAft>
                <a:spcPts val="150"/>
              </a:spcAft>
              <a:buNone/>
              <a:tabLst>
                <a:tab pos="998935" algn="l"/>
              </a:tabLst>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521515" y="-159773"/>
            <a:ext cx="2526509"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Tittellysbilde bilde 1</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716381" y="357000"/>
            <a:ext cx="810000" cy="810000"/>
          </a:xfrm>
          <a:prstGeom prst="rect">
            <a:avLst/>
          </a:prstGeom>
        </p:spPr>
      </p:pic>
    </p:spTree>
    <p:extLst>
      <p:ext uri="{BB962C8B-B14F-4D97-AF65-F5344CB8AC3E}">
        <p14:creationId xmlns:p14="http://schemas.microsoft.com/office/powerpoint/2010/main" val="20166447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tellysbilde bilde marka">
    <p:bg>
      <p:bgPr>
        <a:solidFill>
          <a:schemeClr val="accent3"/>
        </a:solidFill>
        <a:effectLst/>
      </p:bgPr>
    </p:bg>
    <p:spTree>
      <p:nvGrpSpPr>
        <p:cNvPr id="1" name=""/>
        <p:cNvGrpSpPr/>
        <p:nvPr/>
      </p:nvGrpSpPr>
      <p:grpSpPr>
        <a:xfrm>
          <a:off x="0" y="0"/>
          <a:ext cx="0" cy="0"/>
          <a:chOff x="0" y="0"/>
          <a:chExt cx="0" cy="0"/>
        </a:xfrm>
      </p:grpSpPr>
      <p:pic>
        <p:nvPicPr>
          <p:cNvPr id="12" name="Bilde 11" descr="Et bilde som inneholder himmel, utendørs, natur, skyer&#10;&#10;Automatisk generert beskrivelse">
            <a:extLst>
              <a:ext uri="{FF2B5EF4-FFF2-40B4-BE49-F238E27FC236}">
                <a16:creationId xmlns:a16="http://schemas.microsoft.com/office/drawing/2014/main" id="{14A8EF75-01EA-774E-9124-B9A766809B1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4568400" cy="4568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540025" y="8052214"/>
            <a:ext cx="986381" cy="273844"/>
          </a:xfrm>
        </p:spPr>
        <p:txBody>
          <a:bodyPr/>
          <a:lstStyle/>
          <a:p>
            <a:pPr defTabSz="685800" fontAlgn="auto">
              <a:spcBef>
                <a:spcPts val="0"/>
              </a:spcBef>
              <a:spcAft>
                <a:spcPts val="0"/>
              </a:spcAft>
            </a:pPr>
            <a:fld id="{F29D7420-2B41-5A47-8224-27AB9025098A}" type="datetime1">
              <a:rPr lang="nb-NO" smtClean="0">
                <a:solidFill>
                  <a:srgbClr val="000000"/>
                </a:solidFill>
                <a:cs typeface="+mn-cs"/>
              </a:rPr>
              <a:pPr defTabSz="685800" fontAlgn="auto">
                <a:spcBef>
                  <a:spcPts val="0"/>
                </a:spcBef>
                <a:spcAft>
                  <a:spcPts val="0"/>
                </a:spcAft>
              </a:pPr>
              <a:t>31.08.2020</a:t>
            </a:fld>
            <a:endParaRPr lang="nb-NO">
              <a:solidFill>
                <a:srgbClr val="000000"/>
              </a:solidFill>
              <a:cs typeface="+mn-cs"/>
            </a:endParaRPr>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3048000" y="8052214"/>
            <a:ext cx="3048000" cy="273844"/>
          </a:xfrm>
        </p:spPr>
        <p:txBody>
          <a:bodyPr/>
          <a:lstStyle/>
          <a:p>
            <a:pPr defTabSz="685800" fontAlgn="auto">
              <a:spcBef>
                <a:spcPts val="0"/>
              </a:spcBef>
              <a:spcAft>
                <a:spcPts val="0"/>
              </a:spcAft>
            </a:pPr>
            <a:endParaRPr lang="nb-NO">
              <a:solidFill>
                <a:srgbClr val="000000"/>
              </a:solidFill>
              <a:cs typeface="+mn-cs"/>
            </a:endParaRPr>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8052214"/>
            <a:ext cx="521494" cy="273844"/>
          </a:xfrm>
        </p:spPr>
        <p:txBody>
          <a:bodyPr/>
          <a:lstStyle/>
          <a:p>
            <a:pPr defTabSz="685800" fontAlgn="auto">
              <a:spcBef>
                <a:spcPts val="0"/>
              </a:spcBef>
              <a:spcAft>
                <a:spcPts val="0"/>
              </a:spcAft>
            </a:pPr>
            <a:fld id="{8ACEFDFC-287E-0A4D-81A7-6CC8C070690D}" type="slidenum">
              <a:rPr lang="nb-NO" smtClean="0">
                <a:solidFill>
                  <a:srgbClr val="000000"/>
                </a:solidFill>
                <a:cs typeface="+mn-cs"/>
              </a:rPr>
              <a:pPr defTabSz="685800" fontAlgn="auto">
                <a:spcBef>
                  <a:spcPts val="0"/>
                </a:spcBef>
                <a:spcAft>
                  <a:spcPts val="0"/>
                </a:spcAft>
              </a:pPr>
              <a:t>‹#›</a:t>
            </a:fld>
            <a:endParaRPr lang="nb-NO">
              <a:solidFill>
                <a:srgbClr val="000000"/>
              </a:solidFill>
              <a:cs typeface="+mn-cs"/>
            </a:endParaRP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764383" y="0"/>
            <a:ext cx="3805238" cy="3045618"/>
          </a:xfrm>
          <a:prstGeom prst="rect">
            <a:avLst/>
          </a:prstGeom>
          <a:noFill/>
        </p:spPr>
        <p:txBody>
          <a:bodyPr lIns="0" tIns="360000" rIns="720000" bIns="360000" anchor="b" anchorCtr="0">
            <a:normAutofit/>
          </a:bodyPr>
          <a:lstStyle>
            <a:lvl1pPr algn="l">
              <a:lnSpc>
                <a:spcPct val="100000"/>
              </a:lnSpc>
              <a:defRPr sz="27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764383" y="3045654"/>
            <a:ext cx="2855450" cy="1524001"/>
          </a:xfrm>
        </p:spPr>
        <p:txBody>
          <a:bodyPr lIns="0" tIns="180000" rIns="360000">
            <a:normAutofit/>
          </a:bodyPr>
          <a:lstStyle>
            <a:lvl1pPr marL="0" indent="0" algn="l">
              <a:lnSpc>
                <a:spcPct val="100000"/>
              </a:lnSpc>
              <a:spcBef>
                <a:spcPts val="0"/>
              </a:spcBef>
              <a:spcAft>
                <a:spcPts val="150"/>
              </a:spcAft>
              <a:buNone/>
              <a:tabLst>
                <a:tab pos="998935" algn="l"/>
              </a:tabLst>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521515" y="-159773"/>
            <a:ext cx="2526509"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716381" y="357000"/>
            <a:ext cx="810000" cy="810000"/>
          </a:xfrm>
          <a:prstGeom prst="rect">
            <a:avLst/>
          </a:prstGeom>
        </p:spPr>
      </p:pic>
    </p:spTree>
    <p:extLst>
      <p:ext uri="{BB962C8B-B14F-4D97-AF65-F5344CB8AC3E}">
        <p14:creationId xmlns:p14="http://schemas.microsoft.com/office/powerpoint/2010/main" val="411498084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tellysbilde bilde fjorden">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vann, utendørs, himmel&#10;&#10;Automatisk generert beskrivelse">
            <a:extLst>
              <a:ext uri="{FF2B5EF4-FFF2-40B4-BE49-F238E27FC236}">
                <a16:creationId xmlns:a16="http://schemas.microsoft.com/office/drawing/2014/main" id="{5529CA15-BE40-1D42-9D15-E0A7E692230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4568400" cy="4568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540025" y="8052214"/>
            <a:ext cx="986381" cy="273844"/>
          </a:xfrm>
        </p:spPr>
        <p:txBody>
          <a:bodyPr/>
          <a:lstStyle/>
          <a:p>
            <a:pPr defTabSz="685800" fontAlgn="auto">
              <a:spcBef>
                <a:spcPts val="0"/>
              </a:spcBef>
              <a:spcAft>
                <a:spcPts val="0"/>
              </a:spcAft>
            </a:pPr>
            <a:fld id="{F29D7420-2B41-5A47-8224-27AB9025098A}" type="datetime1">
              <a:rPr lang="nb-NO" smtClean="0">
                <a:solidFill>
                  <a:srgbClr val="000000"/>
                </a:solidFill>
                <a:cs typeface="+mn-cs"/>
              </a:rPr>
              <a:pPr defTabSz="685800" fontAlgn="auto">
                <a:spcBef>
                  <a:spcPts val="0"/>
                </a:spcBef>
                <a:spcAft>
                  <a:spcPts val="0"/>
                </a:spcAft>
              </a:pPr>
              <a:t>31.08.2020</a:t>
            </a:fld>
            <a:endParaRPr lang="nb-NO">
              <a:solidFill>
                <a:srgbClr val="000000"/>
              </a:solidFill>
              <a:cs typeface="+mn-cs"/>
            </a:endParaRPr>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3048000" y="8052214"/>
            <a:ext cx="3048000" cy="273844"/>
          </a:xfrm>
        </p:spPr>
        <p:txBody>
          <a:bodyPr/>
          <a:lstStyle/>
          <a:p>
            <a:pPr defTabSz="685800" fontAlgn="auto">
              <a:spcBef>
                <a:spcPts val="0"/>
              </a:spcBef>
              <a:spcAft>
                <a:spcPts val="0"/>
              </a:spcAft>
            </a:pPr>
            <a:endParaRPr lang="nb-NO">
              <a:solidFill>
                <a:srgbClr val="000000"/>
              </a:solidFill>
              <a:cs typeface="+mn-cs"/>
            </a:endParaRPr>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8052214"/>
            <a:ext cx="521494" cy="273844"/>
          </a:xfrm>
        </p:spPr>
        <p:txBody>
          <a:bodyPr/>
          <a:lstStyle/>
          <a:p>
            <a:pPr defTabSz="685800" fontAlgn="auto">
              <a:spcBef>
                <a:spcPts val="0"/>
              </a:spcBef>
              <a:spcAft>
                <a:spcPts val="0"/>
              </a:spcAft>
            </a:pPr>
            <a:fld id="{8ACEFDFC-287E-0A4D-81A7-6CC8C070690D}" type="slidenum">
              <a:rPr lang="nb-NO" smtClean="0">
                <a:solidFill>
                  <a:srgbClr val="000000"/>
                </a:solidFill>
                <a:cs typeface="+mn-cs"/>
              </a:rPr>
              <a:pPr defTabSz="685800" fontAlgn="auto">
                <a:spcBef>
                  <a:spcPts val="0"/>
                </a:spcBef>
                <a:spcAft>
                  <a:spcPts val="0"/>
                </a:spcAft>
              </a:pPr>
              <a:t>‹#›</a:t>
            </a:fld>
            <a:endParaRPr lang="nb-NO">
              <a:solidFill>
                <a:srgbClr val="000000"/>
              </a:solidFill>
              <a:cs typeface="+mn-cs"/>
            </a:endParaRP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764383" y="0"/>
            <a:ext cx="3805238" cy="3045618"/>
          </a:xfrm>
          <a:prstGeom prst="rect">
            <a:avLst/>
          </a:prstGeom>
          <a:noFill/>
        </p:spPr>
        <p:txBody>
          <a:bodyPr lIns="0" tIns="360000" rIns="720000" bIns="360000" anchor="b" anchorCtr="0">
            <a:normAutofit/>
          </a:bodyPr>
          <a:lstStyle>
            <a:lvl1pPr algn="l">
              <a:lnSpc>
                <a:spcPct val="100000"/>
              </a:lnSpc>
              <a:defRPr sz="27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764383" y="3045654"/>
            <a:ext cx="2855450" cy="1524001"/>
          </a:xfrm>
        </p:spPr>
        <p:txBody>
          <a:bodyPr lIns="0" tIns="180000" rIns="360000">
            <a:normAutofit/>
          </a:bodyPr>
          <a:lstStyle>
            <a:lvl1pPr marL="0" indent="0" algn="l">
              <a:lnSpc>
                <a:spcPct val="100000"/>
              </a:lnSpc>
              <a:spcBef>
                <a:spcPts val="0"/>
              </a:spcBef>
              <a:spcAft>
                <a:spcPts val="150"/>
              </a:spcAft>
              <a:buNone/>
              <a:tabLst>
                <a:tab pos="998935" algn="l"/>
              </a:tabLst>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521515" y="-159773"/>
            <a:ext cx="2526509"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716381" y="357000"/>
            <a:ext cx="810000" cy="810000"/>
          </a:xfrm>
          <a:prstGeom prst="rect">
            <a:avLst/>
          </a:prstGeom>
        </p:spPr>
      </p:pic>
    </p:spTree>
    <p:extLst>
      <p:ext uri="{BB962C8B-B14F-4D97-AF65-F5344CB8AC3E}">
        <p14:creationId xmlns:p14="http://schemas.microsoft.com/office/powerpoint/2010/main" val="3453166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o bilder - eksempel">
    <p:spTree>
      <p:nvGrpSpPr>
        <p:cNvPr id="1" name=""/>
        <p:cNvGrpSpPr/>
        <p:nvPr/>
      </p:nvGrpSpPr>
      <p:grpSpPr>
        <a:xfrm>
          <a:off x="0" y="0"/>
          <a:ext cx="0" cy="0"/>
          <a:chOff x="0" y="0"/>
          <a:chExt cx="0" cy="0"/>
        </a:xfrm>
      </p:grpSpPr>
      <p:pic>
        <p:nvPicPr>
          <p:cNvPr id="4" name="Plassholder for bilde 4"/>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08524" y="0"/>
            <a:ext cx="45354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lassholder for bild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453548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10"/>
          <p:cNvSpPr txBox="1">
            <a:spLocks noChangeArrowheads="1"/>
          </p:cNvSpPr>
          <p:nvPr/>
        </p:nvSpPr>
        <p:spPr bwMode="auto">
          <a:xfrm>
            <a:off x="8451850" y="4973639"/>
            <a:ext cx="921886" cy="19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0" rIns="91360" bIns="4568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nb-NO" altLang="nb-NO" sz="700" smtClean="0">
                <a:solidFill>
                  <a:srgbClr val="000000"/>
                </a:solidFill>
                <a:latin typeface="Helvetica" pitchFamily="1" charset="0"/>
                <a:ea typeface="Helvetica" pitchFamily="1" charset="0"/>
                <a:cs typeface="Helvetica" pitchFamily="1" charset="0"/>
              </a:rPr>
              <a:t>Foto: NTB scanpix</a:t>
            </a:r>
          </a:p>
        </p:txBody>
      </p:sp>
      <p:sp>
        <p:nvSpPr>
          <p:cNvPr id="8" name="TekstSylinder 11"/>
          <p:cNvSpPr txBox="1">
            <a:spLocks noChangeArrowheads="1"/>
          </p:cNvSpPr>
          <p:nvPr/>
        </p:nvSpPr>
        <p:spPr bwMode="auto">
          <a:xfrm>
            <a:off x="3854450" y="4973639"/>
            <a:ext cx="921886" cy="19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0" rIns="91360" bIns="4568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nb-NO" altLang="nb-NO" sz="700" smtClean="0">
                <a:solidFill>
                  <a:srgbClr val="000000"/>
                </a:solidFill>
                <a:latin typeface="Helvetica" pitchFamily="1" charset="0"/>
                <a:ea typeface="Helvetica" pitchFamily="1" charset="0"/>
                <a:cs typeface="Helvetica" pitchFamily="1" charset="0"/>
              </a:rPr>
              <a:t>Foto: NTB scanpix</a:t>
            </a:r>
          </a:p>
        </p:txBody>
      </p:sp>
      <p:sp>
        <p:nvSpPr>
          <p:cNvPr id="5" name="Plassholder for bilde 4"/>
          <p:cNvSpPr>
            <a:spLocks noGrp="1"/>
          </p:cNvSpPr>
          <p:nvPr>
            <p:ph type="pic" sz="quarter" idx="15"/>
          </p:nvPr>
        </p:nvSpPr>
        <p:spPr>
          <a:xfrm>
            <a:off x="0" y="0"/>
            <a:ext cx="4536000" cy="5143500"/>
          </a:xfrm>
        </p:spPr>
        <p:txBody>
          <a:bodyPr rtlCol="0" anchor="ctr">
            <a:normAutofit/>
          </a:bodyPr>
          <a:lstStyle>
            <a:lvl1pPr marL="0" indent="0" algn="ctr">
              <a:buFontTx/>
              <a:buNone/>
              <a:defRPr/>
            </a:lvl1pPr>
          </a:lstStyle>
          <a:p>
            <a:pPr lvl="0"/>
            <a:r>
              <a:rPr lang="nb-NO" noProof="0" smtClean="0"/>
              <a:t>Klikk ikonet for å legge til et bilde</a:t>
            </a:r>
            <a:endParaRPr lang="nb-NO" noProof="0" dirty="0"/>
          </a:p>
        </p:txBody>
      </p:sp>
      <p:sp>
        <p:nvSpPr>
          <p:cNvPr id="3" name="Plassholder for bilde 4"/>
          <p:cNvSpPr>
            <a:spLocks noGrp="1"/>
          </p:cNvSpPr>
          <p:nvPr>
            <p:ph type="pic" sz="quarter" idx="16"/>
          </p:nvPr>
        </p:nvSpPr>
        <p:spPr>
          <a:xfrm>
            <a:off x="4608000" y="0"/>
            <a:ext cx="4536000" cy="5143500"/>
          </a:xfrm>
        </p:spPr>
        <p:txBody>
          <a:bodyPr rtlCol="0" anchor="ctr">
            <a:normAutofit/>
          </a:bodyPr>
          <a:lstStyle>
            <a:lvl1pPr marL="0" indent="0" algn="ctr">
              <a:buFontTx/>
              <a:buNone/>
              <a:defRPr/>
            </a:lvl1pPr>
          </a:lstStyle>
          <a:p>
            <a:pPr lvl="0"/>
            <a:r>
              <a:rPr lang="nb-NO" noProof="0" smtClean="0"/>
              <a:t>Klikk ikonet for å legge til et bilde</a:t>
            </a:r>
            <a:endParaRPr lang="nb-NO" noProof="0" dirty="0"/>
          </a:p>
        </p:txBody>
      </p:sp>
    </p:spTree>
    <p:extLst>
      <p:ext uri="{BB962C8B-B14F-4D97-AF65-F5344CB8AC3E}">
        <p14:creationId xmlns:p14="http://schemas.microsoft.com/office/powerpoint/2010/main" val="33575073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9144900" cy="51435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2"/>
          </a:solidFill>
        </p:spPr>
        <p:txBody>
          <a:bodyPr wrap="square" lIns="6480000" tIns="180000" rIns="180000" bIns="180000" anchor="ctr" anchorCtr="0">
            <a:noAutofit/>
          </a:bodyPr>
          <a:lstStyle>
            <a:lvl1pPr marL="0" marR="0" indent="0" algn="l" defTabSz="685800" rtl="0" eaLnBrk="1" fontAlgn="auto" latinLnBrk="0" hangingPunct="1">
              <a:lnSpc>
                <a:spcPct val="100000"/>
              </a:lnSpc>
              <a:spcBef>
                <a:spcPts val="900"/>
              </a:spcBef>
              <a:spcAft>
                <a:spcPts val="0"/>
              </a:spcAft>
              <a:buClrTx/>
              <a:buSzPct val="100000"/>
              <a:buFont typeface="Arial" panose="020B0604020202020204" pitchFamily="34" charset="0"/>
              <a:buNone/>
              <a:tabLst/>
              <a:defRPr lang="nb-NO" sz="900" b="0" i="0" u="none" strike="noStrike" smtClean="0">
                <a:effectLst/>
              </a:defRPr>
            </a:lvl1pPr>
          </a:lstStyle>
          <a:p>
            <a:pPr marL="0" marR="0" lvl="0" indent="0" algn="l" defTabSz="685800" rtl="0" eaLnBrk="1" fontAlgn="auto" latinLnBrk="0" hangingPunct="1">
              <a:lnSpc>
                <a:spcPct val="100000"/>
              </a:lnSpc>
              <a:spcBef>
                <a:spcPts val="900"/>
              </a:spcBef>
              <a:spcAft>
                <a:spcPts val="0"/>
              </a:spcAft>
              <a:buClrTx/>
              <a:buSzPct val="100000"/>
              <a:buFont typeface="Arial" panose="020B0604020202020204" pitchFamily="34" charset="0"/>
              <a:buNone/>
              <a:tabLst/>
              <a:defRPr/>
            </a:pPr>
            <a:r>
              <a:rPr lang="nb-NO" noProof="0" dirty="0"/>
              <a:t>1. Dobbeltklikk på ikonet til venstre (midt på lysbildet)</a:t>
            </a:r>
            <a:br>
              <a:rPr lang="nb-NO" noProof="0" dirty="0"/>
            </a:br>
            <a:r>
              <a:rPr lang="nb-NO" noProof="0" dirty="0"/>
              <a:t>2. Velg bildet du ønsker å sette inn</a:t>
            </a:r>
            <a:br>
              <a:rPr lang="nb-NO" noProof="0" dirty="0"/>
            </a:br>
            <a:r>
              <a:rPr lang="nb-NO" noProof="0" dirty="0"/>
              <a:t>3. Bruk ‘bildeverktøy’ –&gt; ‘beskjær’ for å endre bildeutsnitt</a:t>
            </a:r>
            <a:br>
              <a:rPr lang="nb-NO" noProof="0" dirty="0"/>
            </a:br>
            <a:r>
              <a:rPr lang="nb-NO" noProof="0" dirty="0"/>
              <a:t>Her kan du velge utsnitt ved å dra i de hvite kulene i hjørnet. </a:t>
            </a:r>
            <a:br>
              <a:rPr lang="nb-NO" noProof="0" dirty="0"/>
            </a:br>
            <a:r>
              <a:rPr lang="nb-NO" noProof="0" dirty="0"/>
              <a:t>(Hold </a:t>
            </a:r>
            <a:r>
              <a:rPr lang="nb-NO" noProof="0" dirty="0" err="1"/>
              <a:t>Shift</a:t>
            </a:r>
            <a:r>
              <a:rPr lang="nb-NO" noProof="0" dirty="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540025" y="8052214"/>
            <a:ext cx="986381" cy="273844"/>
          </a:xfrm>
        </p:spPr>
        <p:txBody>
          <a:bodyPr/>
          <a:lstStyle/>
          <a:p>
            <a:pPr defTabSz="685800" fontAlgn="auto">
              <a:spcBef>
                <a:spcPts val="0"/>
              </a:spcBef>
              <a:spcAft>
                <a:spcPts val="0"/>
              </a:spcAft>
            </a:pPr>
            <a:fld id="{F29D7420-2B41-5A47-8224-27AB9025098A}" type="datetime1">
              <a:rPr lang="nb-NO" smtClean="0">
                <a:solidFill>
                  <a:srgbClr val="000000"/>
                </a:solidFill>
                <a:cs typeface="+mn-cs"/>
              </a:rPr>
              <a:pPr defTabSz="685800" fontAlgn="auto">
                <a:spcBef>
                  <a:spcPts val="0"/>
                </a:spcBef>
                <a:spcAft>
                  <a:spcPts val="0"/>
                </a:spcAft>
              </a:pPr>
              <a:t>31.08.2020</a:t>
            </a:fld>
            <a:endParaRPr lang="nb-NO">
              <a:solidFill>
                <a:srgbClr val="000000"/>
              </a:solidFill>
              <a:cs typeface="+mn-cs"/>
            </a:endParaRPr>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3048000" y="8052214"/>
            <a:ext cx="3048000" cy="273844"/>
          </a:xfrm>
        </p:spPr>
        <p:txBody>
          <a:bodyPr/>
          <a:lstStyle/>
          <a:p>
            <a:pPr defTabSz="685800" fontAlgn="auto">
              <a:spcBef>
                <a:spcPts val="0"/>
              </a:spcBef>
              <a:spcAft>
                <a:spcPts val="0"/>
              </a:spcAft>
            </a:pPr>
            <a:endParaRPr lang="nb-NO">
              <a:solidFill>
                <a:srgbClr val="000000"/>
              </a:solidFill>
              <a:cs typeface="+mn-cs"/>
            </a:endParaRPr>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8052214"/>
            <a:ext cx="521494" cy="273844"/>
          </a:xfrm>
        </p:spPr>
        <p:txBody>
          <a:bodyPr/>
          <a:lstStyle/>
          <a:p>
            <a:pPr defTabSz="685800" fontAlgn="auto">
              <a:spcBef>
                <a:spcPts val="0"/>
              </a:spcBef>
              <a:spcAft>
                <a:spcPts val="0"/>
              </a:spcAft>
            </a:pPr>
            <a:fld id="{8ACEFDFC-287E-0A4D-81A7-6CC8C070690D}" type="slidenum">
              <a:rPr lang="nb-NO" smtClean="0">
                <a:solidFill>
                  <a:srgbClr val="000000"/>
                </a:solidFill>
                <a:cs typeface="+mn-cs"/>
              </a:rPr>
              <a:pPr defTabSz="685800" fontAlgn="auto">
                <a:spcBef>
                  <a:spcPts val="0"/>
                </a:spcBef>
                <a:spcAft>
                  <a:spcPts val="0"/>
                </a:spcAft>
              </a:pPr>
              <a:t>‹#›</a:t>
            </a:fld>
            <a:endParaRPr lang="nb-NO">
              <a:solidFill>
                <a:srgbClr val="000000"/>
              </a:solidFill>
              <a:cs typeface="+mn-cs"/>
            </a:endParaRP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764383" y="0"/>
            <a:ext cx="3805238" cy="3045618"/>
          </a:xfrm>
          <a:prstGeom prst="rect">
            <a:avLst/>
          </a:prstGeom>
          <a:noFill/>
        </p:spPr>
        <p:txBody>
          <a:bodyPr lIns="0" tIns="360000" rIns="720000" bIns="360000" anchor="b" anchorCtr="0">
            <a:normAutofit/>
          </a:bodyPr>
          <a:lstStyle>
            <a:lvl1pPr algn="l">
              <a:lnSpc>
                <a:spcPct val="100000"/>
              </a:lnSpc>
              <a:defRPr sz="27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764383" y="3045654"/>
            <a:ext cx="2855450" cy="1524001"/>
          </a:xfrm>
        </p:spPr>
        <p:txBody>
          <a:bodyPr lIns="0" tIns="180000" rIns="360000">
            <a:normAutofit/>
          </a:bodyPr>
          <a:lstStyle>
            <a:lvl1pPr marL="0" indent="0" algn="l">
              <a:lnSpc>
                <a:spcPct val="100000"/>
              </a:lnSpc>
              <a:spcBef>
                <a:spcPts val="0"/>
              </a:spcBef>
              <a:spcAft>
                <a:spcPts val="150"/>
              </a:spcAft>
              <a:buNone/>
              <a:tabLst>
                <a:tab pos="998935" algn="l"/>
              </a:tabLst>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521515" y="-159773"/>
            <a:ext cx="2526509"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716381" y="357000"/>
            <a:ext cx="810000" cy="810000"/>
          </a:xfrm>
          <a:prstGeom prst="rect">
            <a:avLst/>
          </a:prstGeom>
        </p:spPr>
      </p:pic>
    </p:spTree>
    <p:extLst>
      <p:ext uri="{BB962C8B-B14F-4D97-AF65-F5344CB8AC3E}">
        <p14:creationId xmlns:p14="http://schemas.microsoft.com/office/powerpoint/2010/main" val="10973051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9144900" cy="51435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685800" rtl="0" eaLnBrk="1" fontAlgn="auto" latinLnBrk="0" hangingPunct="1">
              <a:lnSpc>
                <a:spcPct val="100000"/>
              </a:lnSpc>
              <a:spcBef>
                <a:spcPts val="900"/>
              </a:spcBef>
              <a:spcAft>
                <a:spcPts val="0"/>
              </a:spcAft>
              <a:buClrTx/>
              <a:buSzPct val="100000"/>
              <a:buFont typeface="Arial" panose="020B0604020202020204" pitchFamily="34" charset="0"/>
              <a:buNone/>
              <a:tabLst/>
              <a:defRPr sz="900">
                <a:solidFill>
                  <a:sysClr val="windowText" lastClr="000000"/>
                </a:solidFill>
              </a:defRPr>
            </a:lvl1pPr>
          </a:lstStyle>
          <a:p>
            <a:pPr marL="0" marR="0" lvl="0" indent="0" algn="l" defTabSz="685800" rtl="0" eaLnBrk="1" fontAlgn="auto" latinLnBrk="0" hangingPunct="1">
              <a:lnSpc>
                <a:spcPct val="100000"/>
              </a:lnSpc>
              <a:spcBef>
                <a:spcPts val="900"/>
              </a:spcBef>
              <a:spcAft>
                <a:spcPts val="0"/>
              </a:spcAft>
              <a:buClrTx/>
              <a:buSzPct val="100000"/>
              <a:buFont typeface="Arial" panose="020B0604020202020204" pitchFamily="34" charset="0"/>
              <a:buNone/>
              <a:tabLst/>
              <a:defRPr/>
            </a:pPr>
            <a:r>
              <a:rPr lang="nb-NO" noProof="0" dirty="0"/>
              <a:t>1. Dobbeltklikk på ikonet til venstre (midt på lysbildet)</a:t>
            </a:r>
            <a:br>
              <a:rPr lang="nb-NO" noProof="0" dirty="0"/>
            </a:br>
            <a:r>
              <a:rPr lang="nb-NO" noProof="0" dirty="0"/>
              <a:t>2. Velg bildet du ønsker å sette inn</a:t>
            </a:r>
            <a:br>
              <a:rPr lang="nb-NO" noProof="0" dirty="0"/>
            </a:br>
            <a:r>
              <a:rPr lang="nb-NO" noProof="0" dirty="0"/>
              <a:t>3. Bruk ‘bildeverktøy’ –&gt; ‘beskjær’ for å endre bildeutsnitt</a:t>
            </a:r>
            <a:br>
              <a:rPr lang="nb-NO" noProof="0" dirty="0"/>
            </a:br>
            <a:r>
              <a:rPr lang="nb-NO" noProof="0" dirty="0"/>
              <a:t>Her kan du velge utsnitt ved å dra i de hvite kulene i hjørnet. </a:t>
            </a:r>
            <a:br>
              <a:rPr lang="nb-NO" noProof="0" dirty="0"/>
            </a:br>
            <a:r>
              <a:rPr lang="nb-NO" noProof="0" dirty="0"/>
              <a:t>(Hold </a:t>
            </a:r>
            <a:r>
              <a:rPr lang="nb-NO" noProof="0" dirty="0" err="1"/>
              <a:t>Shift</a:t>
            </a:r>
            <a:r>
              <a:rPr lang="nb-NO" noProof="0" dirty="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540025" y="8052214"/>
            <a:ext cx="986381" cy="273844"/>
          </a:xfrm>
        </p:spPr>
        <p:txBody>
          <a:bodyPr/>
          <a:lstStyle/>
          <a:p>
            <a:pPr defTabSz="685800" fontAlgn="auto">
              <a:spcBef>
                <a:spcPts val="0"/>
              </a:spcBef>
              <a:spcAft>
                <a:spcPts val="0"/>
              </a:spcAft>
            </a:pPr>
            <a:fld id="{8A2E7723-9D0A-EF40-8CB8-B3C1314DD2A1}" type="datetime1">
              <a:rPr lang="nb-NO" smtClean="0">
                <a:solidFill>
                  <a:srgbClr val="000000"/>
                </a:solidFill>
                <a:cs typeface="+mn-cs"/>
              </a:rPr>
              <a:pPr defTabSz="685800" fontAlgn="auto">
                <a:spcBef>
                  <a:spcPts val="0"/>
                </a:spcBef>
                <a:spcAft>
                  <a:spcPts val="0"/>
                </a:spcAft>
              </a:pPr>
              <a:t>31.08.2020</a:t>
            </a:fld>
            <a:endParaRPr lang="nb-NO">
              <a:solidFill>
                <a:srgbClr val="000000"/>
              </a:solidFill>
              <a:cs typeface="+mn-cs"/>
            </a:endParaRPr>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3048000" y="8052214"/>
            <a:ext cx="3048000" cy="273844"/>
          </a:xfrm>
        </p:spPr>
        <p:txBody>
          <a:bodyPr/>
          <a:lstStyle/>
          <a:p>
            <a:pPr defTabSz="685800" fontAlgn="auto">
              <a:spcBef>
                <a:spcPts val="0"/>
              </a:spcBef>
              <a:spcAft>
                <a:spcPts val="0"/>
              </a:spcAft>
            </a:pPr>
            <a:endParaRPr lang="nb-NO">
              <a:solidFill>
                <a:srgbClr val="000000"/>
              </a:solidFill>
              <a:cs typeface="+mn-cs"/>
            </a:endParaRPr>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8052214"/>
            <a:ext cx="521494" cy="273844"/>
          </a:xfrm>
        </p:spPr>
        <p:txBody>
          <a:bodyPr/>
          <a:lstStyle/>
          <a:p>
            <a:pPr defTabSz="685800" fontAlgn="auto">
              <a:spcBef>
                <a:spcPts val="0"/>
              </a:spcBef>
              <a:spcAft>
                <a:spcPts val="0"/>
              </a:spcAft>
            </a:pPr>
            <a:fld id="{8ACEFDFC-287E-0A4D-81A7-6CC8C070690D}" type="slidenum">
              <a:rPr lang="nb-NO" smtClean="0">
                <a:solidFill>
                  <a:srgbClr val="000000"/>
                </a:solidFill>
                <a:cs typeface="+mn-cs"/>
              </a:rPr>
              <a:pPr defTabSz="685800" fontAlgn="auto">
                <a:spcBef>
                  <a:spcPts val="0"/>
                </a:spcBef>
                <a:spcAft>
                  <a:spcPts val="0"/>
                </a:spcAft>
              </a:pPr>
              <a:t>‹#›</a:t>
            </a:fld>
            <a:endParaRPr lang="nb-NO">
              <a:solidFill>
                <a:srgbClr val="000000"/>
              </a:solidFill>
              <a:cs typeface="+mn-cs"/>
            </a:endParaRP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764383" y="0"/>
            <a:ext cx="3805238" cy="3049191"/>
          </a:xfrm>
          <a:prstGeom prst="rect">
            <a:avLst/>
          </a:prstGeom>
          <a:noFill/>
        </p:spPr>
        <p:txBody>
          <a:bodyPr lIns="0" tIns="360000" rIns="720000" bIns="360000" anchor="b" anchorCtr="0">
            <a:normAutofit/>
          </a:bodyPr>
          <a:lstStyle>
            <a:lvl1pPr algn="l">
              <a:lnSpc>
                <a:spcPct val="100000"/>
              </a:lnSpc>
              <a:defRPr sz="27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764383" y="3045654"/>
            <a:ext cx="2855450" cy="1524001"/>
          </a:xfrm>
        </p:spPr>
        <p:txBody>
          <a:bodyPr lIns="0" tIns="180000" rIns="360000">
            <a:normAutofit/>
          </a:bodyPr>
          <a:lstStyle>
            <a:lvl1pPr marL="0" indent="0" algn="l">
              <a:lnSpc>
                <a:spcPct val="100000"/>
              </a:lnSpc>
              <a:spcBef>
                <a:spcPts val="0"/>
              </a:spcBef>
              <a:spcAft>
                <a:spcPts val="150"/>
              </a:spcAft>
              <a:buNone/>
              <a:tabLst>
                <a:tab pos="998935" algn="l"/>
              </a:tabLst>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dirty="0"/>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a:stretch>
            <a:fillRect/>
          </a:stretch>
        </p:blipFill>
        <p:spPr>
          <a:xfrm>
            <a:off x="716381" y="357000"/>
            <a:ext cx="810000" cy="81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521515" y="-159773"/>
            <a:ext cx="2526509"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Tittellysbilde bilde negativ logo og bilde</a:t>
            </a:r>
          </a:p>
        </p:txBody>
      </p:sp>
    </p:spTree>
    <p:extLst>
      <p:ext uri="{BB962C8B-B14F-4D97-AF65-F5344CB8AC3E}">
        <p14:creationId xmlns:p14="http://schemas.microsoft.com/office/powerpoint/2010/main" val="24192044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6100772" y="3045600"/>
            <a:ext cx="1522800" cy="1522800"/>
          </a:xfrm>
          <a:prstGeom prst="ellipse">
            <a:avLst/>
          </a:prstGeom>
          <a:solidFill>
            <a:schemeClr val="tx2"/>
          </a:solidFill>
        </p:spPr>
        <p:txBody>
          <a:bodyPr>
            <a:normAutofit/>
          </a:bodyPr>
          <a:lstStyle>
            <a:lvl1pPr marL="162000" indent="-162000">
              <a:buFont typeface="Arial" panose="020B0604020202020204" pitchFamily="34" charset="0"/>
              <a:buChar char="•"/>
              <a:defRPr sz="100">
                <a:solidFill>
                  <a:schemeClr val="tx2"/>
                </a:solidFill>
              </a:defRPr>
            </a:lvl1pPr>
          </a:lstStyle>
          <a:p>
            <a:pPr lvl="0"/>
            <a:r>
              <a:rPr lang="nb-NO" smtClean="0"/>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540025" y="8052214"/>
            <a:ext cx="986381" cy="273844"/>
          </a:xfrm>
        </p:spPr>
        <p:txBody>
          <a:bodyPr/>
          <a:lstStyle/>
          <a:p>
            <a:pPr defTabSz="685800" fontAlgn="auto">
              <a:spcBef>
                <a:spcPts val="0"/>
              </a:spcBef>
              <a:spcAft>
                <a:spcPts val="0"/>
              </a:spcAft>
            </a:pPr>
            <a:fld id="{402CE879-B090-2641-8BC3-AD9F1F5860E2}" type="datetime1">
              <a:rPr lang="nb-NO" smtClean="0">
                <a:solidFill>
                  <a:srgbClr val="000000"/>
                </a:solidFill>
                <a:cs typeface="+mn-cs"/>
              </a:rPr>
              <a:pPr defTabSz="685800" fontAlgn="auto">
                <a:spcBef>
                  <a:spcPts val="0"/>
                </a:spcBef>
                <a:spcAft>
                  <a:spcPts val="0"/>
                </a:spcAft>
              </a:pPr>
              <a:t>31.08.2020</a:t>
            </a:fld>
            <a:endParaRPr lang="nb-NO">
              <a:solidFill>
                <a:srgbClr val="000000"/>
              </a:solidFill>
              <a:cs typeface="+mn-cs"/>
            </a:endParaRPr>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3048000" y="8052214"/>
            <a:ext cx="3048000" cy="273844"/>
          </a:xfrm>
        </p:spPr>
        <p:txBody>
          <a:bodyPr/>
          <a:lstStyle/>
          <a:p>
            <a:pPr defTabSz="685800" fontAlgn="auto">
              <a:spcBef>
                <a:spcPts val="0"/>
              </a:spcBef>
              <a:spcAft>
                <a:spcPts val="0"/>
              </a:spcAft>
            </a:pPr>
            <a:endParaRPr lang="nb-NO">
              <a:solidFill>
                <a:srgbClr val="000000"/>
              </a:solidFill>
              <a:cs typeface="+mn-cs"/>
            </a:endParaRPr>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8052214"/>
            <a:ext cx="521494" cy="273844"/>
          </a:xfrm>
        </p:spPr>
        <p:txBody>
          <a:bodyPr/>
          <a:lstStyle/>
          <a:p>
            <a:pPr defTabSz="685800" fontAlgn="auto">
              <a:spcBef>
                <a:spcPts val="0"/>
              </a:spcBef>
              <a:spcAft>
                <a:spcPts val="0"/>
              </a:spcAft>
            </a:pPr>
            <a:fld id="{8ACEFDFC-287E-0A4D-81A7-6CC8C070690D}" type="slidenum">
              <a:rPr lang="nb-NO" smtClean="0">
                <a:solidFill>
                  <a:srgbClr val="000000"/>
                </a:solidFill>
                <a:cs typeface="+mn-cs"/>
              </a:rPr>
              <a:pPr defTabSz="685800" fontAlgn="auto">
                <a:spcBef>
                  <a:spcPts val="0"/>
                </a:spcBef>
                <a:spcAft>
                  <a:spcPts val="0"/>
                </a:spcAft>
              </a:pPr>
              <a:t>‹#›</a:t>
            </a:fld>
            <a:endParaRPr lang="nb-NO">
              <a:solidFill>
                <a:srgbClr val="000000"/>
              </a:solidFill>
              <a:cs typeface="+mn-cs"/>
            </a:endParaRPr>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0" y="0"/>
            <a:ext cx="7623574" cy="45684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27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764406" y="3045654"/>
            <a:ext cx="3807619" cy="1524001"/>
          </a:xfrm>
        </p:spPr>
        <p:txBody>
          <a:bodyPr lIns="0" tIns="180000" rIns="0" bIns="180000" anchor="ctr" anchorCtr="0">
            <a:normAutofit/>
          </a:bodyPr>
          <a:lstStyle>
            <a:lvl1pPr marL="0" indent="0" algn="l">
              <a:lnSpc>
                <a:spcPct val="100000"/>
              </a:lnSpc>
              <a:spcBef>
                <a:spcPts val="0"/>
              </a:spcBef>
              <a:spcAft>
                <a:spcPts val="150"/>
              </a:spcAft>
              <a:buNone/>
              <a:tabLst>
                <a:tab pos="998935" algn="l"/>
              </a:tabLst>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6457172" y="3402000"/>
            <a:ext cx="810000" cy="810000"/>
          </a:xfrm>
          <a:prstGeom prst="ellipse">
            <a:avLst/>
          </a:prstGeom>
          <a:blipFill>
            <a:blip r:embed="rId2"/>
            <a:stretch>
              <a:fillRect/>
            </a:stretch>
          </a:blipFill>
        </p:spPr>
        <p:txBody>
          <a:bodyPr>
            <a:normAutofit/>
          </a:bodyPr>
          <a:lstStyle>
            <a:lvl1pPr marL="162000" indent="-162000">
              <a:buFont typeface="Arial" panose="020B0604020202020204" pitchFamily="34" charset="0"/>
              <a:buChar char="•"/>
              <a:defRPr sz="100">
                <a:solidFill>
                  <a:schemeClr val="tx2"/>
                </a:solidFill>
              </a:defRPr>
            </a:lvl1pPr>
          </a:lstStyle>
          <a:p>
            <a:pPr lvl="0"/>
            <a:r>
              <a:rPr lang="nb-NO" smtClean="0"/>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521515" y="-159773"/>
            <a:ext cx="2526509"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536972" y="-979983"/>
            <a:ext cx="9681872" cy="6123483"/>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9189602" y="37"/>
            <a:ext cx="873875" cy="514167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Det er lov å endre bakgrunnsfarge.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På sider med positiv logo benyttes alltid lyse bakgrunnsfarger.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dirty="0">
                  <a:ln>
                    <a:noFill/>
                  </a:ln>
                  <a:solidFill>
                    <a:srgbClr val="000000"/>
                  </a:solidFill>
                  <a:effectLst/>
                  <a:uLnTx/>
                  <a:uFillTx/>
                  <a:latin typeface="Oslo Sans Office Normal"/>
                  <a:ea typeface="+mn-ea"/>
                  <a:cs typeface="+mn-cs"/>
                </a:rPr>
                <a:t>Sørg alltid for god lesbarhet/kontrast </a:t>
              </a: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og følg lovlige farge-kombinasjoner.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dirty="0" err="1">
                <a:ln>
                  <a:noFill/>
                </a:ln>
                <a:solidFill>
                  <a:srgbClr val="2A2859"/>
                </a:solidFill>
                <a:effectLst/>
                <a:uLnTx/>
                <a:uFillTx/>
                <a:latin typeface="Oslo Sans Office Normal"/>
                <a:ea typeface="+mn-ea"/>
                <a:cs typeface="+mn-cs"/>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Mørk blå og mørk grønn bakgrunn, skal alltid ha negativ tekst/logo</a:t>
              </a:r>
            </a:p>
          </p:txBody>
        </p:sp>
      </p:grpSp>
    </p:spTree>
    <p:extLst>
      <p:ext uri="{BB962C8B-B14F-4D97-AF65-F5344CB8AC3E}">
        <p14:creationId xmlns:p14="http://schemas.microsoft.com/office/powerpoint/2010/main" val="26347019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6100772" y="3045600"/>
            <a:ext cx="1522800" cy="1522800"/>
          </a:xfrm>
          <a:prstGeom prst="ellipse">
            <a:avLst/>
          </a:prstGeom>
          <a:solidFill>
            <a:schemeClr val="accent1"/>
          </a:solidFill>
        </p:spPr>
        <p:txBody>
          <a:bodyPr>
            <a:normAutofit/>
          </a:bodyPr>
          <a:lstStyle>
            <a:lvl1pPr marL="162000" indent="-162000">
              <a:buFont typeface="Arial" panose="020B0604020202020204" pitchFamily="34" charset="0"/>
              <a:buChar char="•"/>
              <a:defRPr sz="100">
                <a:solidFill>
                  <a:schemeClr val="tx2"/>
                </a:solidFill>
              </a:defRPr>
            </a:lvl1pPr>
          </a:lstStyle>
          <a:p>
            <a:pPr lvl="0"/>
            <a:r>
              <a:rPr lang="nb-NO" smtClean="0"/>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540025" y="8052214"/>
            <a:ext cx="986381" cy="273844"/>
          </a:xfrm>
        </p:spPr>
        <p:txBody>
          <a:bodyPr/>
          <a:lstStyle/>
          <a:p>
            <a:pPr defTabSz="685800" fontAlgn="auto">
              <a:spcBef>
                <a:spcPts val="0"/>
              </a:spcBef>
              <a:spcAft>
                <a:spcPts val="0"/>
              </a:spcAft>
            </a:pPr>
            <a:fld id="{F3389B6A-FD25-C14D-9DE8-9CA2A9B3F5D0}" type="datetime1">
              <a:rPr lang="nb-NO" smtClean="0">
                <a:solidFill>
                  <a:srgbClr val="000000"/>
                </a:solidFill>
                <a:cs typeface="+mn-cs"/>
              </a:rPr>
              <a:pPr defTabSz="685800" fontAlgn="auto">
                <a:spcBef>
                  <a:spcPts val="0"/>
                </a:spcBef>
                <a:spcAft>
                  <a:spcPts val="0"/>
                </a:spcAft>
              </a:pPr>
              <a:t>31.08.2020</a:t>
            </a:fld>
            <a:endParaRPr lang="nb-NO">
              <a:solidFill>
                <a:srgbClr val="000000"/>
              </a:solidFill>
              <a:cs typeface="+mn-cs"/>
            </a:endParaRPr>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3048000" y="8052214"/>
            <a:ext cx="3048000" cy="273844"/>
          </a:xfrm>
        </p:spPr>
        <p:txBody>
          <a:bodyPr/>
          <a:lstStyle/>
          <a:p>
            <a:pPr defTabSz="685800" fontAlgn="auto">
              <a:spcBef>
                <a:spcPts val="0"/>
              </a:spcBef>
              <a:spcAft>
                <a:spcPts val="0"/>
              </a:spcAft>
            </a:pPr>
            <a:endParaRPr lang="nb-NO">
              <a:solidFill>
                <a:srgbClr val="000000"/>
              </a:solidFill>
              <a:cs typeface="+mn-cs"/>
            </a:endParaRPr>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8052214"/>
            <a:ext cx="521494" cy="273844"/>
          </a:xfrm>
        </p:spPr>
        <p:txBody>
          <a:bodyPr/>
          <a:lstStyle/>
          <a:p>
            <a:pPr defTabSz="685800" fontAlgn="auto">
              <a:spcBef>
                <a:spcPts val="0"/>
              </a:spcBef>
              <a:spcAft>
                <a:spcPts val="0"/>
              </a:spcAft>
            </a:pPr>
            <a:fld id="{8ACEFDFC-287E-0A4D-81A7-6CC8C070690D}" type="slidenum">
              <a:rPr lang="nb-NO" smtClean="0">
                <a:solidFill>
                  <a:srgbClr val="000000"/>
                </a:solidFill>
                <a:cs typeface="+mn-cs"/>
              </a:rPr>
              <a:pPr defTabSz="685800" fontAlgn="auto">
                <a:spcBef>
                  <a:spcPts val="0"/>
                </a:spcBef>
                <a:spcAft>
                  <a:spcPts val="0"/>
                </a:spcAft>
              </a:pPr>
              <a:t>‹#›</a:t>
            </a:fld>
            <a:endParaRPr lang="nb-NO">
              <a:solidFill>
                <a:srgbClr val="000000"/>
              </a:solidFill>
              <a:cs typeface="+mn-cs"/>
            </a:endParaRPr>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0" y="0"/>
            <a:ext cx="7623574" cy="45684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2700">
                <a:solidFill>
                  <a:schemeClr val="bg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764406" y="3045654"/>
            <a:ext cx="3807619" cy="1524001"/>
          </a:xfrm>
        </p:spPr>
        <p:txBody>
          <a:bodyPr lIns="0" tIns="180000" rIns="0" bIns="180000" anchor="ctr" anchorCtr="0">
            <a:normAutofit/>
          </a:bodyPr>
          <a:lstStyle>
            <a:lvl1pPr marL="0" indent="0" algn="l">
              <a:lnSpc>
                <a:spcPct val="100000"/>
              </a:lnSpc>
              <a:spcBef>
                <a:spcPts val="0"/>
              </a:spcBef>
              <a:spcAft>
                <a:spcPts val="150"/>
              </a:spcAft>
              <a:buNone/>
              <a:tabLst>
                <a:tab pos="998935" algn="l"/>
              </a:tabLst>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6457172" y="3402000"/>
            <a:ext cx="810000" cy="810000"/>
          </a:xfrm>
          <a:prstGeom prst="ellipse">
            <a:avLst/>
          </a:prstGeom>
          <a:blipFill>
            <a:blip r:embed="rId2"/>
            <a:stretch>
              <a:fillRect/>
            </a:stretch>
          </a:blipFill>
        </p:spPr>
        <p:txBody>
          <a:bodyPr>
            <a:normAutofit/>
          </a:bodyPr>
          <a:lstStyle>
            <a:lvl1pPr marL="162000" indent="-162000">
              <a:buFont typeface="Arial" panose="020B0604020202020204" pitchFamily="34" charset="0"/>
              <a:buChar char="•"/>
              <a:defRPr sz="100">
                <a:solidFill>
                  <a:schemeClr val="tx2"/>
                </a:solidFill>
              </a:defRPr>
            </a:lvl1pPr>
          </a:lstStyle>
          <a:p>
            <a:pPr lvl="0"/>
            <a:r>
              <a:rPr lang="nb-NO" smtClean="0"/>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521515" y="-159773"/>
            <a:ext cx="2526509"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536972" y="-979983"/>
            <a:ext cx="9681872" cy="6123483"/>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9189602" y="37"/>
            <a:ext cx="873875" cy="514167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Det er lov å endre bakgrunnsfarge.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På sider med positiv logo benyttes alltid lyse bakgrunnsfarger.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dirty="0">
                  <a:ln>
                    <a:noFill/>
                  </a:ln>
                  <a:solidFill>
                    <a:srgbClr val="000000"/>
                  </a:solidFill>
                  <a:effectLst/>
                  <a:uLnTx/>
                  <a:uFillTx/>
                  <a:latin typeface="Oslo Sans Office Normal"/>
                  <a:ea typeface="+mn-ea"/>
                  <a:cs typeface="+mn-cs"/>
                </a:rPr>
                <a:t>Sørg alltid for god lesbarhet/kontrast </a:t>
              </a: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og følg lovlige farge-kombinasjoner.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dirty="0" err="1">
                <a:ln>
                  <a:noFill/>
                </a:ln>
                <a:solidFill>
                  <a:srgbClr val="2A2859"/>
                </a:solidFill>
                <a:effectLst/>
                <a:uLnTx/>
                <a:uFillTx/>
                <a:latin typeface="Oslo Sans Office Normal"/>
                <a:ea typeface="+mn-ea"/>
                <a:cs typeface="+mn-cs"/>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Mørk blå og mørk grønn bakgrunn, skal alltid ha negativ tekst/logo</a:t>
              </a:r>
            </a:p>
          </p:txBody>
        </p:sp>
      </p:grpSp>
    </p:spTree>
    <p:extLst>
      <p:ext uri="{BB962C8B-B14F-4D97-AF65-F5344CB8AC3E}">
        <p14:creationId xmlns:p14="http://schemas.microsoft.com/office/powerpoint/2010/main" val="7417527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9144000" cy="4569619"/>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2700">
                <a:solidFill>
                  <a:schemeClr val="tx1"/>
                </a:solidFill>
              </a:defRPr>
            </a:lvl1pPr>
          </a:lstStyle>
          <a:p>
            <a:r>
              <a:rPr lang="en-US" dirty="0"/>
              <a:t>Click to edit Master title style</a:t>
            </a:r>
            <a:endParaRPr dirty="0"/>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200"/>
            <a:ext cx="1522800" cy="1522800"/>
          </a:xfrm>
          <a:prstGeom prst="ellipse">
            <a:avLst/>
          </a:prstGeom>
          <a:solidFill>
            <a:schemeClr val="accent6"/>
          </a:solidFill>
        </p:spPr>
        <p:txBody>
          <a:bodyPr>
            <a:normAutofit/>
          </a:bodyPr>
          <a:lstStyle>
            <a:lvl1pPr marL="162000" indent="-162000">
              <a:buFont typeface="Arial" panose="020B0604020202020204" pitchFamily="34" charset="0"/>
              <a:buChar char="•"/>
              <a:defRPr sz="100">
                <a:solidFill>
                  <a:schemeClr val="accent6"/>
                </a:solidFill>
              </a:defRPr>
            </a:lvl1pPr>
          </a:lstStyle>
          <a:p>
            <a:pPr lvl="0"/>
            <a:r>
              <a:rPr lang="nb-NO" smtClean="0"/>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540025" y="8052214"/>
            <a:ext cx="986381" cy="273844"/>
          </a:xfrm>
        </p:spPr>
        <p:txBody>
          <a:bodyPr/>
          <a:lstStyle/>
          <a:p>
            <a:pPr defTabSz="685800" fontAlgn="auto">
              <a:spcBef>
                <a:spcPts val="0"/>
              </a:spcBef>
              <a:spcAft>
                <a:spcPts val="0"/>
              </a:spcAft>
            </a:pPr>
            <a:fld id="{2CE51D89-216F-C248-97B9-E62942BAB32E}" type="datetime1">
              <a:rPr lang="nb-NO" smtClean="0">
                <a:solidFill>
                  <a:srgbClr val="000000"/>
                </a:solidFill>
                <a:cs typeface="+mn-cs"/>
              </a:rPr>
              <a:pPr defTabSz="685800" fontAlgn="auto">
                <a:spcBef>
                  <a:spcPts val="0"/>
                </a:spcBef>
                <a:spcAft>
                  <a:spcPts val="0"/>
                </a:spcAft>
              </a:pPr>
              <a:t>31.08.2020</a:t>
            </a:fld>
            <a:endParaRPr lang="nb-NO">
              <a:solidFill>
                <a:srgbClr val="000000"/>
              </a:solidFill>
              <a:cs typeface="+mn-cs"/>
            </a:endParaRPr>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3048000" y="8052214"/>
            <a:ext cx="3048000" cy="273844"/>
          </a:xfrm>
        </p:spPr>
        <p:txBody>
          <a:bodyPr/>
          <a:lstStyle/>
          <a:p>
            <a:pPr defTabSz="685800" fontAlgn="auto">
              <a:spcBef>
                <a:spcPts val="0"/>
              </a:spcBef>
              <a:spcAft>
                <a:spcPts val="0"/>
              </a:spcAft>
            </a:pPr>
            <a:endParaRPr lang="nb-NO">
              <a:solidFill>
                <a:srgbClr val="000000"/>
              </a:solidFill>
              <a:cs typeface="+mn-cs"/>
            </a:endParaRPr>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8052214"/>
            <a:ext cx="521494" cy="273844"/>
          </a:xfrm>
        </p:spPr>
        <p:txBody>
          <a:bodyPr/>
          <a:lstStyle/>
          <a:p>
            <a:pPr defTabSz="685800" fontAlgn="auto">
              <a:spcBef>
                <a:spcPts val="0"/>
              </a:spcBef>
              <a:spcAft>
                <a:spcPts val="0"/>
              </a:spcAft>
            </a:pPr>
            <a:fld id="{8ACEFDFC-287E-0A4D-81A7-6CC8C070690D}" type="slidenum">
              <a:rPr lang="nb-NO" smtClean="0">
                <a:solidFill>
                  <a:srgbClr val="000000"/>
                </a:solidFill>
                <a:cs typeface="+mn-cs"/>
              </a:rPr>
              <a:pPr defTabSz="685800" fontAlgn="auto">
                <a:spcBef>
                  <a:spcPts val="0"/>
                </a:spcBef>
                <a:spcAft>
                  <a:spcPts val="0"/>
                </a:spcAft>
              </a:pPr>
              <a:t>‹#›</a:t>
            </a:fld>
            <a:endParaRPr lang="nb-NO">
              <a:solidFill>
                <a:srgbClr val="000000"/>
              </a:solidFill>
              <a:cs typeface="+mn-cs"/>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526381" y="3045654"/>
            <a:ext cx="6091200" cy="1524001"/>
          </a:xfrm>
        </p:spPr>
        <p:txBody>
          <a:bodyPr lIns="507600" tIns="180000" rIns="0" bIns="180000" anchor="ctr" anchorCtr="0">
            <a:normAutofit/>
          </a:bodyPr>
          <a:lstStyle>
            <a:lvl1pPr marL="0" indent="0" algn="l">
              <a:lnSpc>
                <a:spcPct val="100000"/>
              </a:lnSpc>
              <a:spcBef>
                <a:spcPts val="0"/>
              </a:spcBef>
              <a:spcAft>
                <a:spcPts val="150"/>
              </a:spcAft>
              <a:buNone/>
              <a:tabLst>
                <a:tab pos="998935" algn="l"/>
              </a:tabLst>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354028" y="357600"/>
            <a:ext cx="810000" cy="810000"/>
          </a:xfrm>
          <a:prstGeom prst="ellipse">
            <a:avLst/>
          </a:prstGeom>
          <a:blipFill>
            <a:blip r:embed="rId2"/>
            <a:stretch>
              <a:fillRect/>
            </a:stretch>
          </a:blipFill>
        </p:spPr>
        <p:txBody>
          <a:bodyPr>
            <a:normAutofit/>
          </a:bodyPr>
          <a:lstStyle>
            <a:lvl1pPr marL="162000" indent="-162000">
              <a:buFont typeface="Arial" panose="020B0604020202020204" pitchFamily="34" charset="0"/>
              <a:buChar char="•"/>
              <a:defRPr sz="100">
                <a:solidFill>
                  <a:schemeClr val="accent6"/>
                </a:solidFill>
              </a:defRPr>
            </a:lvl1pPr>
          </a:lstStyle>
          <a:p>
            <a:pPr lvl="0"/>
            <a:r>
              <a:rPr lang="nb-NO" smtClean="0"/>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7635600" y="3045600"/>
            <a:ext cx="1522800" cy="15228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smtClean="0"/>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521515" y="-159773"/>
            <a:ext cx="2526509"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536972" y="-979983"/>
            <a:ext cx="9681872" cy="6123483"/>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9189602" y="37"/>
            <a:ext cx="873875" cy="514167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Det er lov å endre bakgrunnsfarge.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På sider med positiv logo benyttes alltid lyse bakgrunnsfarger.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dirty="0">
                  <a:ln>
                    <a:noFill/>
                  </a:ln>
                  <a:solidFill>
                    <a:srgbClr val="000000"/>
                  </a:solidFill>
                  <a:effectLst/>
                  <a:uLnTx/>
                  <a:uFillTx/>
                  <a:latin typeface="Oslo Sans Office Normal"/>
                  <a:ea typeface="+mn-ea"/>
                  <a:cs typeface="+mn-cs"/>
                </a:rPr>
                <a:t>Sørg alltid for god lesbarhet/kontrast </a:t>
              </a: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og følg lovlige farge-kombinasjoner.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dirty="0" err="1">
                <a:ln>
                  <a:noFill/>
                </a:ln>
                <a:solidFill>
                  <a:srgbClr val="2A2859"/>
                </a:solidFill>
                <a:effectLst/>
                <a:uLnTx/>
                <a:uFillTx/>
                <a:latin typeface="Oslo Sans Office Normal"/>
                <a:ea typeface="+mn-ea"/>
                <a:cs typeface="+mn-cs"/>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Mørk blå og mørk grønn bakgrunn, skal alltid ha negativ tekst/logo</a:t>
              </a:r>
            </a:p>
          </p:txBody>
        </p:sp>
      </p:grpSp>
    </p:spTree>
    <p:extLst>
      <p:ext uri="{BB962C8B-B14F-4D97-AF65-F5344CB8AC3E}">
        <p14:creationId xmlns:p14="http://schemas.microsoft.com/office/powerpoint/2010/main" val="26181344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9144000" cy="4569619"/>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2700">
                <a:solidFill>
                  <a:schemeClr val="tx1"/>
                </a:solidFill>
              </a:defRPr>
            </a:lvl1pPr>
          </a:lstStyle>
          <a:p>
            <a:r>
              <a:rPr lang="en-US" dirty="0"/>
              <a:t>Click to edit Master title style</a:t>
            </a:r>
            <a:endParaRPr dirty="0"/>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200"/>
            <a:ext cx="1522800" cy="1522800"/>
          </a:xfrm>
          <a:prstGeom prst="ellipse">
            <a:avLst/>
          </a:prstGeom>
          <a:solidFill>
            <a:schemeClr val="accent5"/>
          </a:solidFill>
        </p:spPr>
        <p:txBody>
          <a:bodyPr>
            <a:normAutofit/>
          </a:bodyPr>
          <a:lstStyle>
            <a:lvl1pPr marL="162000" indent="-162000">
              <a:buFont typeface="Arial" panose="020B0604020202020204" pitchFamily="34" charset="0"/>
              <a:buChar char="•"/>
              <a:defRPr sz="100">
                <a:solidFill>
                  <a:schemeClr val="accent5"/>
                </a:solidFill>
              </a:defRPr>
            </a:lvl1pPr>
          </a:lstStyle>
          <a:p>
            <a:pPr lvl="0"/>
            <a:r>
              <a:rPr lang="nb-NO" smtClean="0"/>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540025" y="8052214"/>
            <a:ext cx="986381" cy="273844"/>
          </a:xfrm>
        </p:spPr>
        <p:txBody>
          <a:bodyPr/>
          <a:lstStyle/>
          <a:p>
            <a:pPr defTabSz="685800" fontAlgn="auto">
              <a:spcBef>
                <a:spcPts val="0"/>
              </a:spcBef>
              <a:spcAft>
                <a:spcPts val="0"/>
              </a:spcAft>
            </a:pPr>
            <a:fld id="{F641A862-612A-7D45-A0ED-07030570FC13}" type="datetime1">
              <a:rPr lang="nb-NO" smtClean="0">
                <a:solidFill>
                  <a:srgbClr val="000000"/>
                </a:solidFill>
                <a:cs typeface="+mn-cs"/>
              </a:rPr>
              <a:pPr defTabSz="685800" fontAlgn="auto">
                <a:spcBef>
                  <a:spcPts val="0"/>
                </a:spcBef>
                <a:spcAft>
                  <a:spcPts val="0"/>
                </a:spcAft>
              </a:pPr>
              <a:t>31.08.2020</a:t>
            </a:fld>
            <a:endParaRPr lang="nb-NO">
              <a:solidFill>
                <a:srgbClr val="000000"/>
              </a:solidFill>
              <a:cs typeface="+mn-cs"/>
            </a:endParaRPr>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3048000" y="8052214"/>
            <a:ext cx="3048000" cy="273844"/>
          </a:xfrm>
        </p:spPr>
        <p:txBody>
          <a:bodyPr/>
          <a:lstStyle/>
          <a:p>
            <a:pPr defTabSz="685800" fontAlgn="auto">
              <a:spcBef>
                <a:spcPts val="0"/>
              </a:spcBef>
              <a:spcAft>
                <a:spcPts val="0"/>
              </a:spcAft>
            </a:pPr>
            <a:endParaRPr lang="nb-NO">
              <a:solidFill>
                <a:srgbClr val="000000"/>
              </a:solidFill>
              <a:cs typeface="+mn-cs"/>
            </a:endParaRPr>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8052214"/>
            <a:ext cx="521494" cy="273844"/>
          </a:xfrm>
        </p:spPr>
        <p:txBody>
          <a:bodyPr/>
          <a:lstStyle/>
          <a:p>
            <a:pPr defTabSz="685800" fontAlgn="auto">
              <a:spcBef>
                <a:spcPts val="0"/>
              </a:spcBef>
              <a:spcAft>
                <a:spcPts val="0"/>
              </a:spcAft>
            </a:pPr>
            <a:fld id="{8ACEFDFC-287E-0A4D-81A7-6CC8C070690D}" type="slidenum">
              <a:rPr lang="nb-NO" smtClean="0">
                <a:solidFill>
                  <a:srgbClr val="000000"/>
                </a:solidFill>
                <a:cs typeface="+mn-cs"/>
              </a:rPr>
              <a:pPr defTabSz="685800" fontAlgn="auto">
                <a:spcBef>
                  <a:spcPts val="0"/>
                </a:spcBef>
                <a:spcAft>
                  <a:spcPts val="0"/>
                </a:spcAft>
              </a:pPr>
              <a:t>‹#›</a:t>
            </a:fld>
            <a:endParaRPr lang="nb-NO">
              <a:solidFill>
                <a:srgbClr val="000000"/>
              </a:solidFill>
              <a:cs typeface="+mn-cs"/>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526381" y="3045654"/>
            <a:ext cx="6091200" cy="1524001"/>
          </a:xfrm>
        </p:spPr>
        <p:txBody>
          <a:bodyPr lIns="507600" tIns="180000" rIns="0" bIns="180000" anchor="ctr" anchorCtr="0">
            <a:normAutofit/>
          </a:bodyPr>
          <a:lstStyle>
            <a:lvl1pPr marL="0" indent="0" algn="l">
              <a:lnSpc>
                <a:spcPct val="100000"/>
              </a:lnSpc>
              <a:spcBef>
                <a:spcPts val="0"/>
              </a:spcBef>
              <a:spcAft>
                <a:spcPts val="150"/>
              </a:spcAft>
              <a:buNone/>
              <a:tabLst>
                <a:tab pos="998935" algn="l"/>
              </a:tabLst>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dirty="0"/>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354028" y="357600"/>
            <a:ext cx="810000" cy="810000"/>
          </a:xfrm>
          <a:prstGeom prst="ellipse">
            <a:avLst/>
          </a:prstGeom>
          <a:blipFill>
            <a:blip r:embed="rId2"/>
            <a:stretch>
              <a:fillRect/>
            </a:stretch>
          </a:blipFill>
        </p:spPr>
        <p:txBody>
          <a:bodyPr>
            <a:normAutofit/>
          </a:bodyPr>
          <a:lstStyle>
            <a:lvl1pPr marL="162000" indent="-162000">
              <a:buFont typeface="Arial" panose="020B0604020202020204" pitchFamily="34" charset="0"/>
              <a:buChar char="•"/>
              <a:defRPr sz="100">
                <a:solidFill>
                  <a:schemeClr val="accent5"/>
                </a:solidFill>
              </a:defRPr>
            </a:lvl1pPr>
          </a:lstStyle>
          <a:p>
            <a:pPr lvl="0"/>
            <a:r>
              <a:rPr lang="nb-NO" smtClean="0"/>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7635600" y="3045600"/>
            <a:ext cx="1522800" cy="15228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smtClean="0"/>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521515" y="-159773"/>
            <a:ext cx="2526509"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536972" y="-979983"/>
            <a:ext cx="9681872" cy="6123483"/>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9189602" y="37"/>
            <a:ext cx="873875" cy="514167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Det er lov å endre bakgrunnsfarge.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På sider med positiv logo benyttes alltid lyse bakgrunnsfarger.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dirty="0">
                  <a:ln>
                    <a:noFill/>
                  </a:ln>
                  <a:solidFill>
                    <a:srgbClr val="000000"/>
                  </a:solidFill>
                  <a:effectLst/>
                  <a:uLnTx/>
                  <a:uFillTx/>
                  <a:latin typeface="Oslo Sans Office Normal"/>
                  <a:ea typeface="+mn-ea"/>
                  <a:cs typeface="+mn-cs"/>
                </a:rPr>
                <a:t>Sørg alltid for god lesbarhet/kontrast </a:t>
              </a: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og følg lovlige farge-kombinasjoner.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dirty="0" err="1">
                <a:ln>
                  <a:noFill/>
                </a:ln>
                <a:solidFill>
                  <a:srgbClr val="2A2859"/>
                </a:solidFill>
                <a:effectLst/>
                <a:uLnTx/>
                <a:uFillTx/>
                <a:latin typeface="Oslo Sans Office Normal"/>
                <a:ea typeface="+mn-ea"/>
                <a:cs typeface="+mn-cs"/>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Mørk blå og mørk grønn bakgrunn, skal alltid ha negativ tekst/logo</a:t>
              </a:r>
            </a:p>
          </p:txBody>
        </p:sp>
      </p:grpSp>
    </p:spTree>
    <p:extLst>
      <p:ext uri="{BB962C8B-B14F-4D97-AF65-F5344CB8AC3E}">
        <p14:creationId xmlns:p14="http://schemas.microsoft.com/office/powerpoint/2010/main" val="41585093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761401" y="-1"/>
            <a:ext cx="6862172" cy="2286900"/>
          </a:xfrm>
        </p:spPr>
        <p:txBody>
          <a:bodyPr anchor="b">
            <a:normAutofit/>
          </a:bodyPr>
          <a:lstStyle>
            <a:lvl1pPr>
              <a:defRPr sz="2700">
                <a:solidFill>
                  <a:schemeClr val="bg1"/>
                </a:solidFill>
              </a:defRPr>
            </a:lvl1pPr>
          </a:lstStyle>
          <a:p>
            <a:r>
              <a:rPr lang="nb-NO" smtClean="0"/>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761401" y="2289636"/>
            <a:ext cx="6862172" cy="2280019"/>
          </a:xfrm>
        </p:spPr>
        <p:txBody>
          <a:bodyPr tIns="180000">
            <a:noAutofit/>
          </a:bodyPr>
          <a:lstStyle>
            <a:lvl1pPr marL="0" indent="0">
              <a:spcBef>
                <a:spcPts val="0"/>
              </a:spcBef>
              <a:spcAft>
                <a:spcPts val="150"/>
              </a:spcAft>
              <a:buNone/>
              <a:defRPr sz="13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smtClean="0"/>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pPr defTabSz="685800" fontAlgn="auto">
              <a:spcBef>
                <a:spcPts val="0"/>
              </a:spcBef>
              <a:spcAft>
                <a:spcPts val="0"/>
              </a:spcAft>
            </a:pPr>
            <a:fld id="{71071AEC-201A-8A4F-97DA-3ABA5F34A6DD}" type="datetime1">
              <a:rPr lang="nb-NO" smtClean="0">
                <a:solidFill>
                  <a:srgbClr val="FFFFFF"/>
                </a:solidFill>
                <a:cs typeface="+mn-cs"/>
              </a:rPr>
              <a:pPr defTabSz="685800" fontAlgn="auto">
                <a:spcBef>
                  <a:spcPts val="0"/>
                </a:spcBef>
                <a:spcAft>
                  <a:spcPts val="0"/>
                </a:spcAft>
              </a:pPr>
              <a:t>31.08.2020</a:t>
            </a:fld>
            <a:endParaRPr lang="nb-NO">
              <a:solidFill>
                <a:srgbClr val="FFFFFF"/>
              </a:solidFill>
              <a:cs typeface="+mn-cs"/>
            </a:endParaRPr>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pPr defTabSz="685800" fontAlgn="auto">
              <a:spcBef>
                <a:spcPts val="0"/>
              </a:spcBef>
              <a:spcAft>
                <a:spcPts val="0"/>
              </a:spcAft>
            </a:pPr>
            <a:endParaRPr lang="nb-NO">
              <a:solidFill>
                <a:srgbClr val="FFFFFF"/>
              </a:solidFill>
              <a:cs typeface="+mn-cs"/>
            </a:endParaRPr>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pPr defTabSz="685800" fontAlgn="auto">
              <a:spcBef>
                <a:spcPts val="0"/>
              </a:spcBef>
              <a:spcAft>
                <a:spcPts val="0"/>
              </a:spcAft>
            </a:pPr>
            <a:fld id="{09C020DA-48BB-BA49-A10E-0DA718F220D6}" type="slidenum">
              <a:rPr lang="nb-NO" smtClean="0">
                <a:solidFill>
                  <a:srgbClr val="FFFFFF"/>
                </a:solidFill>
                <a:cs typeface="+mn-cs"/>
              </a:rPr>
              <a:pPr defTabSz="685800" fontAlgn="auto">
                <a:spcBef>
                  <a:spcPts val="0"/>
                </a:spcBef>
                <a:spcAft>
                  <a:spcPts val="0"/>
                </a:spcAft>
              </a:pPr>
              <a:t>‹#›</a:t>
            </a:fld>
            <a:endParaRPr lang="nb-NO">
              <a:solidFill>
                <a:srgbClr val="FFFFFF"/>
              </a:solidFill>
              <a:cs typeface="+mn-cs"/>
            </a:endParaRPr>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521515" y="-159773"/>
            <a:ext cx="2526509"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248400" y="4724143"/>
            <a:ext cx="516252" cy="266386"/>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159773"/>
            <a:ext cx="516252"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600" y="-979983"/>
            <a:ext cx="9145500" cy="806505"/>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536972" y="-3003"/>
            <a:ext cx="442923" cy="5146503"/>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9189602" y="37"/>
            <a:ext cx="873875" cy="514167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Det er lov å endre bakgrunnsfarge.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På sider med positiv logo benyttes alltid lyse bakgrunnsfarger.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dirty="0">
                  <a:ln>
                    <a:noFill/>
                  </a:ln>
                  <a:solidFill>
                    <a:srgbClr val="000000"/>
                  </a:solidFill>
                  <a:effectLst/>
                  <a:uLnTx/>
                  <a:uFillTx/>
                  <a:latin typeface="Oslo Sans Office Normal"/>
                  <a:ea typeface="+mn-ea"/>
                  <a:cs typeface="+mn-cs"/>
                </a:rPr>
                <a:t>Sørg alltid for god lesbarhet/kontrast </a:t>
              </a: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og følg lovlige farge-kombinasjoner.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dirty="0" err="1">
                <a:ln>
                  <a:noFill/>
                </a:ln>
                <a:solidFill>
                  <a:srgbClr val="2A2859"/>
                </a:solidFill>
                <a:effectLst/>
                <a:uLnTx/>
                <a:uFillTx/>
                <a:latin typeface="Oslo Sans Office Normal"/>
                <a:ea typeface="+mn-ea"/>
                <a:cs typeface="+mn-cs"/>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Mørk blå og mørk grønn bakgrunn, skal alltid ha negativ tekst/logo</a:t>
              </a:r>
            </a:p>
          </p:txBody>
        </p:sp>
      </p:grpSp>
    </p:spTree>
    <p:extLst>
      <p:ext uri="{BB962C8B-B14F-4D97-AF65-F5344CB8AC3E}">
        <p14:creationId xmlns:p14="http://schemas.microsoft.com/office/powerpoint/2010/main" val="26366928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761401" y="-1"/>
            <a:ext cx="6862172" cy="2286900"/>
          </a:xfrm>
        </p:spPr>
        <p:txBody>
          <a:bodyPr anchor="b">
            <a:normAutofit/>
          </a:bodyPr>
          <a:lstStyle>
            <a:lvl1pPr>
              <a:defRPr sz="2700">
                <a:solidFill>
                  <a:schemeClr val="tx2"/>
                </a:solidFill>
              </a:defRPr>
            </a:lvl1pPr>
          </a:lstStyle>
          <a:p>
            <a:r>
              <a:rPr lang="nb-NO" smtClean="0"/>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761401" y="2289636"/>
            <a:ext cx="6862172" cy="2280019"/>
          </a:xfrm>
        </p:spPr>
        <p:txBody>
          <a:bodyPr tIns="180000">
            <a:noAutofit/>
          </a:bodyPr>
          <a:lstStyle>
            <a:lvl1pPr marL="0" indent="0">
              <a:spcBef>
                <a:spcPts val="0"/>
              </a:spcBef>
              <a:spcAft>
                <a:spcPts val="150"/>
              </a:spcAft>
              <a:buNone/>
              <a:defRPr sz="135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smtClean="0"/>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pPr defTabSz="685800" fontAlgn="auto">
              <a:spcBef>
                <a:spcPts val="0"/>
              </a:spcBef>
              <a:spcAft>
                <a:spcPts val="0"/>
              </a:spcAft>
            </a:pPr>
            <a:fld id="{B7BA21D5-4B52-2745-910D-1FECE8F2075A}" type="datetime1">
              <a:rPr lang="nb-NO" smtClean="0">
                <a:solidFill>
                  <a:srgbClr val="000000"/>
                </a:solidFill>
                <a:cs typeface="+mn-cs"/>
              </a:rPr>
              <a:pPr defTabSz="685800" fontAlgn="auto">
                <a:spcBef>
                  <a:spcPts val="0"/>
                </a:spcBef>
                <a:spcAft>
                  <a:spcPts val="0"/>
                </a:spcAft>
              </a:pPr>
              <a:t>31.08.2020</a:t>
            </a:fld>
            <a:endParaRPr lang="nb-NO" dirty="0">
              <a:solidFill>
                <a:srgbClr val="000000"/>
              </a:solidFill>
              <a:cs typeface="+mn-cs"/>
            </a:endParaRPr>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pPr defTabSz="685800" fontAlgn="auto">
              <a:spcBef>
                <a:spcPts val="0"/>
              </a:spcBef>
              <a:spcAft>
                <a:spcPts val="0"/>
              </a:spcAft>
            </a:pPr>
            <a:endParaRPr lang="nb-NO" dirty="0">
              <a:solidFill>
                <a:srgbClr val="000000"/>
              </a:solidFill>
              <a:cs typeface="+mn-cs"/>
            </a:endParaRPr>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defTabSz="685800" fontAlgn="auto">
              <a:spcBef>
                <a:spcPts val="0"/>
              </a:spcBef>
              <a:spcAft>
                <a:spcPts val="0"/>
              </a:spcAft>
            </a:pPr>
            <a:fld id="{8ACEFDFC-287E-0A4D-81A7-6CC8C070690D}" type="slidenum">
              <a:rPr lang="nb-NO" smtClean="0">
                <a:solidFill>
                  <a:srgbClr val="000000"/>
                </a:solidFill>
                <a:cs typeface="+mn-cs"/>
              </a:rPr>
              <a:pPr algn="l" defTabSz="685800" fontAlgn="auto">
                <a:spcBef>
                  <a:spcPts val="0"/>
                </a:spcBef>
                <a:spcAft>
                  <a:spcPts val="0"/>
                </a:spcAft>
              </a:pPr>
              <a:t>‹#›</a:t>
            </a:fld>
            <a:endParaRPr lang="nb-NO" dirty="0">
              <a:solidFill>
                <a:srgbClr val="000000"/>
              </a:solidFill>
              <a:cs typeface="+mn-cs"/>
            </a:endParaRPr>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521515" y="-159773"/>
            <a:ext cx="2526509"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600" y="-979983"/>
            <a:ext cx="9145500" cy="806505"/>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536972" y="-3003"/>
            <a:ext cx="442923" cy="5146503"/>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159773"/>
            <a:ext cx="635166"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Oslo 2019</a:t>
            </a:r>
          </a:p>
        </p:txBody>
      </p:sp>
    </p:spTree>
    <p:extLst>
      <p:ext uri="{BB962C8B-B14F-4D97-AF65-F5344CB8AC3E}">
        <p14:creationId xmlns:p14="http://schemas.microsoft.com/office/powerpoint/2010/main" val="10715123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761401" y="-1"/>
            <a:ext cx="6862172" cy="2286900"/>
          </a:xfrm>
        </p:spPr>
        <p:txBody>
          <a:bodyPr anchor="b">
            <a:normAutofit/>
          </a:bodyPr>
          <a:lstStyle>
            <a:lvl1pPr>
              <a:defRPr sz="2700">
                <a:solidFill>
                  <a:schemeClr val="bg1"/>
                </a:solidFill>
              </a:defRPr>
            </a:lvl1pPr>
          </a:lstStyle>
          <a:p>
            <a:r>
              <a:rPr lang="nb-NO" smtClean="0"/>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761401" y="2289636"/>
            <a:ext cx="6862172" cy="2280019"/>
          </a:xfrm>
        </p:spPr>
        <p:txBody>
          <a:bodyPr tIns="180000">
            <a:noAutofit/>
          </a:bodyPr>
          <a:lstStyle>
            <a:lvl1pPr marL="0" indent="0">
              <a:spcBef>
                <a:spcPts val="0"/>
              </a:spcBef>
              <a:spcAft>
                <a:spcPts val="150"/>
              </a:spcAft>
              <a:buNone/>
              <a:defRPr sz="13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smtClean="0"/>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pPr defTabSz="685800" fontAlgn="auto">
              <a:spcBef>
                <a:spcPts val="0"/>
              </a:spcBef>
              <a:spcAft>
                <a:spcPts val="0"/>
              </a:spcAft>
            </a:pPr>
            <a:fld id="{98A61E71-7A1D-A54A-9414-5611E8B1051A}" type="datetime1">
              <a:rPr lang="nb-NO" smtClean="0">
                <a:solidFill>
                  <a:srgbClr val="FFFFFF"/>
                </a:solidFill>
                <a:cs typeface="+mn-cs"/>
              </a:rPr>
              <a:pPr defTabSz="685800" fontAlgn="auto">
                <a:spcBef>
                  <a:spcPts val="0"/>
                </a:spcBef>
                <a:spcAft>
                  <a:spcPts val="0"/>
                </a:spcAft>
              </a:pPr>
              <a:t>31.08.2020</a:t>
            </a:fld>
            <a:endParaRPr lang="nb-NO">
              <a:solidFill>
                <a:srgbClr val="FFFFFF"/>
              </a:solidFill>
              <a:cs typeface="+mn-cs"/>
            </a:endParaRPr>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pPr defTabSz="685800" fontAlgn="auto">
              <a:spcBef>
                <a:spcPts val="0"/>
              </a:spcBef>
              <a:spcAft>
                <a:spcPts val="0"/>
              </a:spcAft>
            </a:pPr>
            <a:endParaRPr lang="nb-NO">
              <a:solidFill>
                <a:srgbClr val="FFFFFF"/>
              </a:solidFill>
              <a:cs typeface="+mn-cs"/>
            </a:endParaRPr>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pPr defTabSz="685800" fontAlgn="auto">
              <a:spcBef>
                <a:spcPts val="0"/>
              </a:spcBef>
              <a:spcAft>
                <a:spcPts val="0"/>
              </a:spcAft>
            </a:pPr>
            <a:fld id="{09C020DA-48BB-BA49-A10E-0DA718F220D6}" type="slidenum">
              <a:rPr lang="nb-NO" smtClean="0">
                <a:solidFill>
                  <a:srgbClr val="FFFFFF"/>
                </a:solidFill>
                <a:cs typeface="+mn-cs"/>
              </a:rPr>
              <a:pPr defTabSz="685800" fontAlgn="auto">
                <a:spcBef>
                  <a:spcPts val="0"/>
                </a:spcBef>
                <a:spcAft>
                  <a:spcPts val="0"/>
                </a:spcAft>
              </a:pPr>
              <a:t>‹#›</a:t>
            </a:fld>
            <a:endParaRPr lang="nb-NO">
              <a:solidFill>
                <a:srgbClr val="FFFFFF"/>
              </a:solidFill>
              <a:cs typeface="+mn-cs"/>
            </a:endParaRPr>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521515" y="-159773"/>
            <a:ext cx="2526509"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248400" y="4724143"/>
            <a:ext cx="516252" cy="266386"/>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159773"/>
            <a:ext cx="516252"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600" y="-979983"/>
            <a:ext cx="9145500" cy="806505"/>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536972" y="-3003"/>
            <a:ext cx="442923" cy="5146503"/>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9189602" y="37"/>
            <a:ext cx="873875" cy="514167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Det er lov å endre bakgrunnsfarge.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På sider med positiv logo benyttes alltid lyse bakgrunnsfarger.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dirty="0">
                  <a:ln>
                    <a:noFill/>
                  </a:ln>
                  <a:solidFill>
                    <a:srgbClr val="000000"/>
                  </a:solidFill>
                  <a:effectLst/>
                  <a:uLnTx/>
                  <a:uFillTx/>
                  <a:latin typeface="Oslo Sans Office Normal"/>
                  <a:ea typeface="+mn-ea"/>
                  <a:cs typeface="+mn-cs"/>
                </a:rPr>
                <a:t>Sørg alltid for god lesbarhet/kontrast </a:t>
              </a: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og følg lovlige farge-kombinasjoner.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dirty="0" err="1">
                <a:ln>
                  <a:noFill/>
                </a:ln>
                <a:solidFill>
                  <a:srgbClr val="2A2859"/>
                </a:solidFill>
                <a:effectLst/>
                <a:uLnTx/>
                <a:uFillTx/>
                <a:latin typeface="Oslo Sans Office Normal"/>
                <a:ea typeface="+mn-ea"/>
                <a:cs typeface="+mn-cs"/>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Mørk blå og mørk grønn bakgrunn, skal alltid ha negativ tekst/logo</a:t>
              </a:r>
            </a:p>
          </p:txBody>
        </p:sp>
      </p:grpSp>
    </p:spTree>
    <p:extLst>
      <p:ext uri="{BB962C8B-B14F-4D97-AF65-F5344CB8AC3E}">
        <p14:creationId xmlns:p14="http://schemas.microsoft.com/office/powerpoint/2010/main" val="14770386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761401" y="-1"/>
            <a:ext cx="6862172" cy="2286900"/>
          </a:xfrm>
        </p:spPr>
        <p:txBody>
          <a:bodyPr anchor="b">
            <a:normAutofit/>
          </a:bodyPr>
          <a:lstStyle>
            <a:lvl1pPr>
              <a:defRPr sz="2700">
                <a:solidFill>
                  <a:schemeClr val="accent1"/>
                </a:solidFill>
              </a:defRPr>
            </a:lvl1pPr>
          </a:lstStyle>
          <a:p>
            <a:r>
              <a:rPr lang="nb-NO" smtClean="0"/>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761401" y="2289636"/>
            <a:ext cx="6862172" cy="2280019"/>
          </a:xfrm>
        </p:spPr>
        <p:txBody>
          <a:bodyPr tIns="180000">
            <a:noAutofit/>
          </a:bodyPr>
          <a:lstStyle>
            <a:lvl1pPr marL="0" indent="0">
              <a:spcBef>
                <a:spcPts val="0"/>
              </a:spcBef>
              <a:spcAft>
                <a:spcPts val="150"/>
              </a:spcAft>
              <a:buNone/>
              <a:defRPr sz="135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smtClean="0"/>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pPr defTabSz="685800" fontAlgn="auto">
              <a:spcBef>
                <a:spcPts val="0"/>
              </a:spcBef>
              <a:spcAft>
                <a:spcPts val="0"/>
              </a:spcAft>
            </a:pPr>
            <a:fld id="{B7BA21D5-4B52-2745-910D-1FECE8F2075A}" type="datetime1">
              <a:rPr lang="nb-NO" smtClean="0">
                <a:solidFill>
                  <a:srgbClr val="000000"/>
                </a:solidFill>
                <a:cs typeface="+mn-cs"/>
              </a:rPr>
              <a:pPr defTabSz="685800" fontAlgn="auto">
                <a:spcBef>
                  <a:spcPts val="0"/>
                </a:spcBef>
                <a:spcAft>
                  <a:spcPts val="0"/>
                </a:spcAft>
              </a:pPr>
              <a:t>31.08.2020</a:t>
            </a:fld>
            <a:endParaRPr lang="nb-NO" dirty="0">
              <a:solidFill>
                <a:srgbClr val="000000"/>
              </a:solidFill>
              <a:cs typeface="+mn-cs"/>
            </a:endParaRPr>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pPr defTabSz="685800" fontAlgn="auto">
              <a:spcBef>
                <a:spcPts val="0"/>
              </a:spcBef>
              <a:spcAft>
                <a:spcPts val="0"/>
              </a:spcAft>
            </a:pPr>
            <a:endParaRPr lang="nb-NO" dirty="0">
              <a:solidFill>
                <a:srgbClr val="000000"/>
              </a:solidFill>
              <a:cs typeface="+mn-cs"/>
            </a:endParaRPr>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defTabSz="685800" fontAlgn="auto">
              <a:spcBef>
                <a:spcPts val="0"/>
              </a:spcBef>
              <a:spcAft>
                <a:spcPts val="0"/>
              </a:spcAft>
            </a:pPr>
            <a:fld id="{8ACEFDFC-287E-0A4D-81A7-6CC8C070690D}" type="slidenum">
              <a:rPr lang="nb-NO" smtClean="0">
                <a:solidFill>
                  <a:srgbClr val="000000"/>
                </a:solidFill>
                <a:cs typeface="+mn-cs"/>
              </a:rPr>
              <a:pPr algn="l" defTabSz="685800" fontAlgn="auto">
                <a:spcBef>
                  <a:spcPts val="0"/>
                </a:spcBef>
                <a:spcAft>
                  <a:spcPts val="0"/>
                </a:spcAft>
              </a:pPr>
              <a:t>‹#›</a:t>
            </a:fld>
            <a:endParaRPr lang="nb-NO" dirty="0">
              <a:solidFill>
                <a:srgbClr val="000000"/>
              </a:solidFill>
              <a:cs typeface="+mn-cs"/>
            </a:endParaRPr>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521515" y="-159773"/>
            <a:ext cx="2526509"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600" y="-979983"/>
            <a:ext cx="9145500" cy="806505"/>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536972" y="-3003"/>
            <a:ext cx="442923" cy="5146503"/>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6" y="-159773"/>
            <a:ext cx="2301497"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Oslo 2019</a:t>
            </a:r>
          </a:p>
        </p:txBody>
      </p:sp>
    </p:spTree>
    <p:extLst>
      <p:ext uri="{BB962C8B-B14F-4D97-AF65-F5344CB8AC3E}">
        <p14:creationId xmlns:p14="http://schemas.microsoft.com/office/powerpoint/2010/main" val="1140090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re bilder">
    <p:spTree>
      <p:nvGrpSpPr>
        <p:cNvPr id="1" name=""/>
        <p:cNvGrpSpPr/>
        <p:nvPr/>
      </p:nvGrpSpPr>
      <p:grpSpPr>
        <a:xfrm>
          <a:off x="0" y="0"/>
          <a:ext cx="0" cy="0"/>
          <a:chOff x="0" y="0"/>
          <a:chExt cx="0" cy="0"/>
        </a:xfrm>
      </p:grpSpPr>
      <p:sp>
        <p:nvSpPr>
          <p:cNvPr id="4" name="Plassholder for bilde 4"/>
          <p:cNvSpPr>
            <a:spLocks noGrp="1"/>
          </p:cNvSpPr>
          <p:nvPr>
            <p:ph type="pic" sz="quarter" idx="17"/>
          </p:nvPr>
        </p:nvSpPr>
        <p:spPr>
          <a:xfrm>
            <a:off x="-1" y="0"/>
            <a:ext cx="4536000" cy="2532600"/>
          </a:xfrm>
        </p:spPr>
        <p:txBody>
          <a:bodyPr rtlCol="0" anchor="ctr">
            <a:normAutofit/>
          </a:bodyPr>
          <a:lstStyle>
            <a:lvl1pPr marL="0" indent="0" algn="ctr">
              <a:buNone/>
              <a:defRPr/>
            </a:lvl1pPr>
          </a:lstStyle>
          <a:p>
            <a:pPr lvl="0"/>
            <a:r>
              <a:rPr lang="nb-NO" noProof="0" smtClean="0"/>
              <a:t>Klikk ikonet for å legge til et bilde</a:t>
            </a:r>
            <a:endParaRPr lang="nb-NO" noProof="0" dirty="0"/>
          </a:p>
        </p:txBody>
      </p:sp>
      <p:sp>
        <p:nvSpPr>
          <p:cNvPr id="17" name="Plassholder for bilde 4"/>
          <p:cNvSpPr>
            <a:spLocks noGrp="1"/>
          </p:cNvSpPr>
          <p:nvPr>
            <p:ph type="pic" sz="quarter" idx="19"/>
          </p:nvPr>
        </p:nvSpPr>
        <p:spPr>
          <a:xfrm>
            <a:off x="4608000" y="0"/>
            <a:ext cx="4536000" cy="2532600"/>
          </a:xfrm>
        </p:spPr>
        <p:txBody>
          <a:bodyPr rtlCol="0" anchor="ctr">
            <a:normAutofit/>
          </a:bodyPr>
          <a:lstStyle>
            <a:lvl1pPr marL="0" indent="0" algn="ctr">
              <a:buNone/>
              <a:defRPr/>
            </a:lvl1pPr>
          </a:lstStyle>
          <a:p>
            <a:pPr lvl="0"/>
            <a:r>
              <a:rPr lang="nb-NO" noProof="0" smtClean="0"/>
              <a:t>Klikk ikonet for å legge til et bilde</a:t>
            </a:r>
            <a:endParaRPr lang="nb-NO" noProof="0" dirty="0"/>
          </a:p>
        </p:txBody>
      </p:sp>
      <p:sp>
        <p:nvSpPr>
          <p:cNvPr id="23" name="Plassholder for bilde 4"/>
          <p:cNvSpPr>
            <a:spLocks noGrp="1"/>
          </p:cNvSpPr>
          <p:nvPr>
            <p:ph type="pic" sz="quarter" idx="20"/>
          </p:nvPr>
        </p:nvSpPr>
        <p:spPr>
          <a:xfrm>
            <a:off x="-1" y="2610900"/>
            <a:ext cx="4536000" cy="2532600"/>
          </a:xfrm>
        </p:spPr>
        <p:txBody>
          <a:bodyPr rtlCol="0" anchor="ctr">
            <a:normAutofit/>
          </a:bodyPr>
          <a:lstStyle>
            <a:lvl1pPr marL="0" indent="0" algn="ctr">
              <a:buNone/>
              <a:defRPr/>
            </a:lvl1pPr>
          </a:lstStyle>
          <a:p>
            <a:pPr lvl="0"/>
            <a:r>
              <a:rPr lang="nb-NO" noProof="0" smtClean="0"/>
              <a:t>Klikk ikonet for å legge til et bilde</a:t>
            </a:r>
            <a:endParaRPr lang="nb-NO" noProof="0" dirty="0"/>
          </a:p>
        </p:txBody>
      </p:sp>
      <p:sp>
        <p:nvSpPr>
          <p:cNvPr id="24" name="Plassholder for bilde 4"/>
          <p:cNvSpPr>
            <a:spLocks noGrp="1"/>
          </p:cNvSpPr>
          <p:nvPr>
            <p:ph type="pic" sz="quarter" idx="21"/>
          </p:nvPr>
        </p:nvSpPr>
        <p:spPr>
          <a:xfrm>
            <a:off x="4608000" y="2610900"/>
            <a:ext cx="4536000" cy="2532600"/>
          </a:xfrm>
        </p:spPr>
        <p:txBody>
          <a:bodyPr rtlCol="0" anchor="ctr">
            <a:normAutofit/>
          </a:bodyPr>
          <a:lstStyle>
            <a:lvl1pPr marL="0" indent="0" algn="ctr">
              <a:buNone/>
              <a:defRPr/>
            </a:lvl1pPr>
          </a:lstStyle>
          <a:p>
            <a:pPr lvl="0"/>
            <a:r>
              <a:rPr lang="nb-NO" noProof="0" smtClean="0"/>
              <a:t>Klikk ikonet for å legge til et bilde</a:t>
            </a:r>
            <a:endParaRPr lang="nb-NO" noProof="0" dirty="0"/>
          </a:p>
        </p:txBody>
      </p:sp>
    </p:spTree>
    <p:extLst>
      <p:ext uri="{BB962C8B-B14F-4D97-AF65-F5344CB8AC3E}">
        <p14:creationId xmlns:p14="http://schemas.microsoft.com/office/powerpoint/2010/main" val="7140588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761401" y="-1"/>
            <a:ext cx="6862172" cy="2286900"/>
          </a:xfrm>
        </p:spPr>
        <p:txBody>
          <a:bodyPr anchor="b">
            <a:normAutofit/>
          </a:bodyPr>
          <a:lstStyle>
            <a:lvl1pPr>
              <a:defRPr sz="2700">
                <a:solidFill>
                  <a:schemeClr val="tx1"/>
                </a:solidFill>
              </a:defRPr>
            </a:lvl1pPr>
          </a:lstStyle>
          <a:p>
            <a:r>
              <a:rPr lang="nb-NO" smtClean="0"/>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761401" y="2289636"/>
            <a:ext cx="6862172" cy="2280019"/>
          </a:xfrm>
        </p:spPr>
        <p:txBody>
          <a:bodyPr tIns="180000">
            <a:noAutofit/>
          </a:bodyPr>
          <a:lstStyle>
            <a:lvl1pPr marL="0" indent="0">
              <a:spcBef>
                <a:spcPts val="0"/>
              </a:spcBef>
              <a:spcAft>
                <a:spcPts val="150"/>
              </a:spcAft>
              <a:buNone/>
              <a:defRPr sz="13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smtClean="0"/>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pPr defTabSz="685800" fontAlgn="auto">
              <a:spcBef>
                <a:spcPts val="0"/>
              </a:spcBef>
              <a:spcAft>
                <a:spcPts val="0"/>
              </a:spcAft>
            </a:pPr>
            <a:fld id="{D041A6F0-0B8A-9444-BB6E-70C7E9D9BBE0}" type="datetime1">
              <a:rPr lang="nb-NO" smtClean="0">
                <a:solidFill>
                  <a:srgbClr val="000000"/>
                </a:solidFill>
                <a:cs typeface="+mn-cs"/>
              </a:rPr>
              <a:pPr defTabSz="685800" fontAlgn="auto">
                <a:spcBef>
                  <a:spcPts val="0"/>
                </a:spcBef>
                <a:spcAft>
                  <a:spcPts val="0"/>
                </a:spcAft>
              </a:pPr>
              <a:t>31.08.2020</a:t>
            </a:fld>
            <a:endParaRPr lang="nb-NO" dirty="0">
              <a:solidFill>
                <a:srgbClr val="000000"/>
              </a:solidFill>
              <a:cs typeface="+mn-cs"/>
            </a:endParaRPr>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pPr defTabSz="685800" fontAlgn="auto">
              <a:spcBef>
                <a:spcPts val="0"/>
              </a:spcBef>
              <a:spcAft>
                <a:spcPts val="0"/>
              </a:spcAft>
            </a:pPr>
            <a:endParaRPr lang="nb-NO" dirty="0">
              <a:solidFill>
                <a:srgbClr val="000000"/>
              </a:solidFill>
              <a:cs typeface="+mn-cs"/>
            </a:endParaRPr>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defTabSz="685800" fontAlgn="auto">
              <a:spcBef>
                <a:spcPts val="0"/>
              </a:spcBef>
              <a:spcAft>
                <a:spcPts val="0"/>
              </a:spcAft>
            </a:pPr>
            <a:fld id="{8ACEFDFC-287E-0A4D-81A7-6CC8C070690D}" type="slidenum">
              <a:rPr lang="nb-NO" smtClean="0">
                <a:solidFill>
                  <a:srgbClr val="000000"/>
                </a:solidFill>
                <a:cs typeface="+mn-cs"/>
              </a:rPr>
              <a:pPr algn="l" defTabSz="685800" fontAlgn="auto">
                <a:spcBef>
                  <a:spcPts val="0"/>
                </a:spcBef>
                <a:spcAft>
                  <a:spcPts val="0"/>
                </a:spcAft>
              </a:pPr>
              <a:t>‹#›</a:t>
            </a:fld>
            <a:endParaRPr lang="nb-NO" dirty="0">
              <a:solidFill>
                <a:srgbClr val="000000"/>
              </a:solidFill>
              <a:cs typeface="+mn-cs"/>
            </a:endParaRPr>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521515" y="-159773"/>
            <a:ext cx="2526509"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Deloverskrift rød</a:t>
            </a:r>
          </a:p>
        </p:txBody>
      </p:sp>
    </p:spTree>
    <p:extLst>
      <p:ext uri="{BB962C8B-B14F-4D97-AF65-F5344CB8AC3E}">
        <p14:creationId xmlns:p14="http://schemas.microsoft.com/office/powerpoint/2010/main" val="11797720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761401" y="-1"/>
            <a:ext cx="6862172" cy="2286900"/>
          </a:xfrm>
        </p:spPr>
        <p:txBody>
          <a:bodyPr anchor="b">
            <a:normAutofit/>
          </a:bodyPr>
          <a:lstStyle>
            <a:lvl1pPr>
              <a:defRPr sz="2700">
                <a:solidFill>
                  <a:schemeClr val="tx1"/>
                </a:solidFill>
              </a:defRPr>
            </a:lvl1pPr>
          </a:lstStyle>
          <a:p>
            <a:r>
              <a:rPr lang="nb-NO" smtClean="0"/>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761401" y="2289636"/>
            <a:ext cx="6862172" cy="2280019"/>
          </a:xfrm>
        </p:spPr>
        <p:txBody>
          <a:bodyPr tIns="180000">
            <a:noAutofit/>
          </a:bodyPr>
          <a:lstStyle>
            <a:lvl1pPr marL="0" indent="0">
              <a:spcBef>
                <a:spcPts val="0"/>
              </a:spcBef>
              <a:spcAft>
                <a:spcPts val="150"/>
              </a:spcAft>
              <a:buNone/>
              <a:defRPr sz="13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smtClean="0"/>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pPr defTabSz="685800" fontAlgn="auto">
              <a:spcBef>
                <a:spcPts val="0"/>
              </a:spcBef>
              <a:spcAft>
                <a:spcPts val="0"/>
              </a:spcAft>
            </a:pPr>
            <a:fld id="{507D2464-A518-1A48-B5E7-CA9150B3889F}" type="datetime1">
              <a:rPr lang="nb-NO" smtClean="0">
                <a:solidFill>
                  <a:srgbClr val="000000"/>
                </a:solidFill>
                <a:cs typeface="+mn-cs"/>
              </a:rPr>
              <a:pPr defTabSz="685800" fontAlgn="auto">
                <a:spcBef>
                  <a:spcPts val="0"/>
                </a:spcBef>
                <a:spcAft>
                  <a:spcPts val="0"/>
                </a:spcAft>
              </a:pPr>
              <a:t>31.08.2020</a:t>
            </a:fld>
            <a:endParaRPr lang="nb-NO" dirty="0">
              <a:solidFill>
                <a:srgbClr val="000000"/>
              </a:solidFill>
              <a:cs typeface="+mn-cs"/>
            </a:endParaRPr>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pPr defTabSz="685800" fontAlgn="auto">
              <a:spcBef>
                <a:spcPts val="0"/>
              </a:spcBef>
              <a:spcAft>
                <a:spcPts val="0"/>
              </a:spcAft>
            </a:pPr>
            <a:endParaRPr lang="nb-NO" dirty="0">
              <a:solidFill>
                <a:srgbClr val="000000"/>
              </a:solidFill>
              <a:cs typeface="+mn-cs"/>
            </a:endParaRPr>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defTabSz="685800" fontAlgn="auto">
              <a:spcBef>
                <a:spcPts val="0"/>
              </a:spcBef>
              <a:spcAft>
                <a:spcPts val="0"/>
              </a:spcAft>
            </a:pPr>
            <a:fld id="{8ACEFDFC-287E-0A4D-81A7-6CC8C070690D}" type="slidenum">
              <a:rPr lang="nb-NO" smtClean="0">
                <a:solidFill>
                  <a:srgbClr val="000000"/>
                </a:solidFill>
                <a:cs typeface="+mn-cs"/>
              </a:rPr>
              <a:pPr algn="l" defTabSz="685800" fontAlgn="auto">
                <a:spcBef>
                  <a:spcPts val="0"/>
                </a:spcBef>
                <a:spcAft>
                  <a:spcPts val="0"/>
                </a:spcAft>
              </a:pPr>
              <a:t>‹#›</a:t>
            </a:fld>
            <a:endParaRPr lang="nb-NO" dirty="0">
              <a:solidFill>
                <a:srgbClr val="000000"/>
              </a:solidFill>
              <a:cs typeface="+mn-cs"/>
            </a:endParaRPr>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521515" y="-159773"/>
            <a:ext cx="2526509"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Deloverskrift gul</a:t>
            </a:r>
          </a:p>
        </p:txBody>
      </p:sp>
    </p:spTree>
    <p:extLst>
      <p:ext uri="{BB962C8B-B14F-4D97-AF65-F5344CB8AC3E}">
        <p14:creationId xmlns:p14="http://schemas.microsoft.com/office/powerpoint/2010/main" val="34725624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761401" y="-1"/>
            <a:ext cx="6862172" cy="2286900"/>
          </a:xfrm>
        </p:spPr>
        <p:txBody>
          <a:bodyPr anchor="b">
            <a:normAutofit/>
          </a:bodyPr>
          <a:lstStyle>
            <a:lvl1pPr>
              <a:defRPr sz="2700">
                <a:solidFill>
                  <a:schemeClr val="tx1"/>
                </a:solidFill>
              </a:defRPr>
            </a:lvl1pPr>
          </a:lstStyle>
          <a:p>
            <a:r>
              <a:rPr lang="nb-NO" smtClean="0"/>
              <a:t>Klikk for å redigere tittelstil</a:t>
            </a:r>
            <a:endParaRPr lang="nb-NO" dirty="0"/>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761401" y="2289636"/>
            <a:ext cx="6862172" cy="2280019"/>
          </a:xfrm>
        </p:spPr>
        <p:txBody>
          <a:bodyPr tIns="180000">
            <a:noAutofit/>
          </a:bodyPr>
          <a:lstStyle>
            <a:lvl1pPr marL="0" indent="0">
              <a:spcBef>
                <a:spcPts val="0"/>
              </a:spcBef>
              <a:spcAft>
                <a:spcPts val="150"/>
              </a:spcAft>
              <a:buNone/>
              <a:defRPr sz="13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smtClean="0"/>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pPr defTabSz="685800" fontAlgn="auto">
              <a:spcBef>
                <a:spcPts val="0"/>
              </a:spcBef>
              <a:spcAft>
                <a:spcPts val="0"/>
              </a:spcAft>
            </a:pPr>
            <a:fld id="{4E9B9390-45D3-3F49-83A6-08ED4C2BD589}" type="datetime1">
              <a:rPr lang="nb-NO" smtClean="0">
                <a:solidFill>
                  <a:srgbClr val="000000"/>
                </a:solidFill>
                <a:cs typeface="+mn-cs"/>
              </a:rPr>
              <a:pPr defTabSz="685800" fontAlgn="auto">
                <a:spcBef>
                  <a:spcPts val="0"/>
                </a:spcBef>
                <a:spcAft>
                  <a:spcPts val="0"/>
                </a:spcAft>
              </a:pPr>
              <a:t>31.08.2020</a:t>
            </a:fld>
            <a:endParaRPr lang="nb-NO" dirty="0">
              <a:solidFill>
                <a:srgbClr val="000000"/>
              </a:solidFill>
              <a:cs typeface="+mn-cs"/>
            </a:endParaRPr>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pPr defTabSz="685800" fontAlgn="auto">
              <a:spcBef>
                <a:spcPts val="0"/>
              </a:spcBef>
              <a:spcAft>
                <a:spcPts val="0"/>
              </a:spcAft>
            </a:pPr>
            <a:endParaRPr lang="nb-NO" dirty="0">
              <a:solidFill>
                <a:srgbClr val="000000"/>
              </a:solidFill>
              <a:cs typeface="+mn-cs"/>
            </a:endParaRPr>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defTabSz="685800" fontAlgn="auto">
              <a:spcBef>
                <a:spcPts val="0"/>
              </a:spcBef>
              <a:spcAft>
                <a:spcPts val="0"/>
              </a:spcAft>
            </a:pPr>
            <a:fld id="{8ACEFDFC-287E-0A4D-81A7-6CC8C070690D}" type="slidenum">
              <a:rPr lang="nb-NO" smtClean="0">
                <a:solidFill>
                  <a:srgbClr val="000000"/>
                </a:solidFill>
                <a:cs typeface="+mn-cs"/>
              </a:rPr>
              <a:pPr algn="l" defTabSz="685800" fontAlgn="auto">
                <a:spcBef>
                  <a:spcPts val="0"/>
                </a:spcBef>
                <a:spcAft>
                  <a:spcPts val="0"/>
                </a:spcAft>
              </a:pPr>
              <a:t>‹#›</a:t>
            </a:fld>
            <a:endParaRPr lang="nb-NO" dirty="0">
              <a:solidFill>
                <a:srgbClr val="000000"/>
              </a:solidFill>
              <a:cs typeface="+mn-cs"/>
            </a:endParaRP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521515" y="-159773"/>
            <a:ext cx="2526509"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Deloverskrift beige</a:t>
            </a:r>
          </a:p>
        </p:txBody>
      </p:sp>
    </p:spTree>
    <p:extLst>
      <p:ext uri="{BB962C8B-B14F-4D97-AF65-F5344CB8AC3E}">
        <p14:creationId xmlns:p14="http://schemas.microsoft.com/office/powerpoint/2010/main" val="6480906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521518" y="540037"/>
            <a:ext cx="7102079" cy="983999"/>
          </a:xfrm>
        </p:spPr>
        <p:txBody>
          <a:bodyPr/>
          <a:lstStyle/>
          <a:p>
            <a:r>
              <a:rPr lang="nb-NO" smtClean="0"/>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521518" y="1524001"/>
            <a:ext cx="7102079" cy="3045618"/>
          </a:xfrm>
        </p:spPr>
        <p:txBody>
          <a:bodyPr/>
          <a:lstStyle>
            <a:lvl1pPr>
              <a:spcBef>
                <a:spcPts val="1350"/>
              </a:spcBef>
              <a:defRPr/>
            </a:lvl1pPr>
          </a:lstStyle>
          <a:p>
            <a:pPr lvl="0"/>
            <a:r>
              <a:rPr lang="nb-NO" smtClean="0"/>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pPr defTabSz="685800" fontAlgn="auto">
              <a:spcBef>
                <a:spcPts val="0"/>
              </a:spcBef>
              <a:spcAft>
                <a:spcPts val="0"/>
              </a:spcAft>
            </a:pPr>
            <a:fld id="{C20DE0DF-BE6B-D248-92A9-54242D212695}" type="datetime1">
              <a:rPr lang="nb-NO" smtClean="0">
                <a:solidFill>
                  <a:srgbClr val="000000"/>
                </a:solidFill>
                <a:cs typeface="+mn-cs"/>
              </a:rPr>
              <a:pPr defTabSz="685800" fontAlgn="auto">
                <a:spcBef>
                  <a:spcPts val="0"/>
                </a:spcBef>
                <a:spcAft>
                  <a:spcPts val="0"/>
                </a:spcAft>
              </a:pPr>
              <a:t>31.08.2020</a:t>
            </a:fld>
            <a:endParaRPr lang="nb-NO">
              <a:solidFill>
                <a:srgbClr val="000000"/>
              </a:solidFill>
              <a:cs typeface="+mn-cs"/>
            </a:endParaRPr>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pPr defTabSz="685800" fontAlgn="auto">
              <a:spcBef>
                <a:spcPts val="0"/>
              </a:spcBef>
              <a:spcAft>
                <a:spcPts val="0"/>
              </a:spcAft>
            </a:pPr>
            <a:endParaRPr lang="nb-NO">
              <a:solidFill>
                <a:srgbClr val="000000"/>
              </a:solidFill>
              <a:cs typeface="+mn-cs"/>
            </a:endParaRPr>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pPr defTabSz="685800" fontAlgn="auto">
              <a:spcBef>
                <a:spcPts val="0"/>
              </a:spcBef>
              <a:spcAft>
                <a:spcPts val="0"/>
              </a:spcAft>
            </a:pPr>
            <a:fld id="{8ACEFDFC-287E-0A4D-81A7-6CC8C070690D}" type="slidenum">
              <a:rPr lang="nb-NO" smtClean="0">
                <a:solidFill>
                  <a:srgbClr val="000000"/>
                </a:solidFill>
                <a:cs typeface="+mn-cs"/>
              </a:rPr>
              <a:pPr defTabSz="685800" fontAlgn="auto">
                <a:spcBef>
                  <a:spcPts val="0"/>
                </a:spcBef>
                <a:spcAft>
                  <a:spcPts val="0"/>
                </a:spcAft>
              </a:pPr>
              <a:t>‹#›</a:t>
            </a:fld>
            <a:endParaRPr lang="nb-NO">
              <a:solidFill>
                <a:srgbClr val="000000"/>
              </a:solidFill>
              <a:cs typeface="+mn-cs"/>
            </a:endParaRPr>
          </a:p>
        </p:txBody>
      </p:sp>
    </p:spTree>
    <p:extLst>
      <p:ext uri="{BB962C8B-B14F-4D97-AF65-F5344CB8AC3E}">
        <p14:creationId xmlns:p14="http://schemas.microsoft.com/office/powerpoint/2010/main" val="17050765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521496" y="540037"/>
            <a:ext cx="8101012" cy="983999"/>
          </a:xfrm>
        </p:spPr>
        <p:txBody>
          <a:bodyPr/>
          <a:lstStyle/>
          <a:p>
            <a:r>
              <a:rPr lang="nb-NO" smtClean="0"/>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521494" y="1524000"/>
            <a:ext cx="3886200" cy="3045620"/>
          </a:xfrm>
        </p:spPr>
        <p:txBody>
          <a:bodyPr/>
          <a:lstStyle/>
          <a:p>
            <a:pPr lvl="0"/>
            <a:r>
              <a:rPr lang="nb-NO" smtClean="0"/>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736306" y="1524000"/>
            <a:ext cx="3886200" cy="3045620"/>
          </a:xfrm>
        </p:spPr>
        <p:txBody>
          <a:bodyPr/>
          <a:lstStyle/>
          <a:p>
            <a:pPr lvl="0"/>
            <a:r>
              <a:rPr lang="nb-NO" smtClean="0"/>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pPr defTabSz="685800" fontAlgn="auto">
              <a:spcBef>
                <a:spcPts val="0"/>
              </a:spcBef>
              <a:spcAft>
                <a:spcPts val="0"/>
              </a:spcAft>
            </a:pPr>
            <a:fld id="{81931E7B-50BA-9449-91F9-9A9201D90364}" type="datetime1">
              <a:rPr lang="nb-NO" smtClean="0">
                <a:solidFill>
                  <a:srgbClr val="000000"/>
                </a:solidFill>
                <a:cs typeface="+mn-cs"/>
              </a:rPr>
              <a:pPr defTabSz="685800" fontAlgn="auto">
                <a:spcBef>
                  <a:spcPts val="0"/>
                </a:spcBef>
                <a:spcAft>
                  <a:spcPts val="0"/>
                </a:spcAft>
              </a:pPr>
              <a:t>31.08.2020</a:t>
            </a:fld>
            <a:endParaRPr lang="nb-NO">
              <a:solidFill>
                <a:srgbClr val="000000"/>
              </a:solidFill>
              <a:cs typeface="+mn-cs"/>
            </a:endParaRPr>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pPr defTabSz="685800" fontAlgn="auto">
              <a:spcBef>
                <a:spcPts val="0"/>
              </a:spcBef>
              <a:spcAft>
                <a:spcPts val="0"/>
              </a:spcAft>
            </a:pPr>
            <a:endParaRPr lang="nb-NO">
              <a:solidFill>
                <a:srgbClr val="000000"/>
              </a:solidFill>
              <a:cs typeface="+mn-cs"/>
            </a:endParaRPr>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pPr defTabSz="685800" fontAlgn="auto">
              <a:spcBef>
                <a:spcPts val="0"/>
              </a:spcBef>
              <a:spcAft>
                <a:spcPts val="0"/>
              </a:spcAft>
            </a:pPr>
            <a:fld id="{8ACEFDFC-287E-0A4D-81A7-6CC8C070690D}" type="slidenum">
              <a:rPr lang="nb-NO" smtClean="0">
                <a:solidFill>
                  <a:srgbClr val="000000"/>
                </a:solidFill>
                <a:cs typeface="+mn-cs"/>
              </a:rPr>
              <a:pPr defTabSz="685800" fontAlgn="auto">
                <a:spcBef>
                  <a:spcPts val="0"/>
                </a:spcBef>
                <a:spcAft>
                  <a:spcPts val="0"/>
                </a:spcAft>
              </a:pPr>
              <a:t>‹#›</a:t>
            </a:fld>
            <a:endParaRPr lang="nb-NO">
              <a:solidFill>
                <a:srgbClr val="000000"/>
              </a:solidFill>
              <a:cs typeface="+mn-cs"/>
            </a:endParaRPr>
          </a:p>
        </p:txBody>
      </p:sp>
    </p:spTree>
    <p:extLst>
      <p:ext uri="{BB962C8B-B14F-4D97-AF65-F5344CB8AC3E}">
        <p14:creationId xmlns:p14="http://schemas.microsoft.com/office/powerpoint/2010/main" val="21326760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521495" y="540037"/>
            <a:ext cx="3886200" cy="983999"/>
          </a:xfrm>
        </p:spPr>
        <p:txBody>
          <a:bodyPr/>
          <a:lstStyle/>
          <a:p>
            <a:r>
              <a:rPr lang="nb-NO" smtClean="0"/>
              <a:t>Klikk for å redigere tittelstil</a:t>
            </a:r>
            <a:endParaRPr dirty="0"/>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521494" y="1524000"/>
            <a:ext cx="3886200" cy="3045620"/>
          </a:xfrm>
        </p:spPr>
        <p:txBody>
          <a:bodyPr/>
          <a:lstStyle/>
          <a:p>
            <a:pPr lvl="0"/>
            <a:r>
              <a:rPr lang="nb-NO" smtClean="0"/>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pPr defTabSz="685800" fontAlgn="auto">
              <a:spcBef>
                <a:spcPts val="0"/>
              </a:spcBef>
              <a:spcAft>
                <a:spcPts val="0"/>
              </a:spcAft>
            </a:pPr>
            <a:fld id="{A2434FEE-7D88-AA46-8139-80D9197567F4}" type="datetime1">
              <a:rPr lang="nb-NO" smtClean="0">
                <a:solidFill>
                  <a:srgbClr val="000000"/>
                </a:solidFill>
                <a:cs typeface="+mn-cs"/>
              </a:rPr>
              <a:pPr defTabSz="685800" fontAlgn="auto">
                <a:spcBef>
                  <a:spcPts val="0"/>
                </a:spcBef>
                <a:spcAft>
                  <a:spcPts val="0"/>
                </a:spcAft>
              </a:pPr>
              <a:t>31.08.2020</a:t>
            </a:fld>
            <a:endParaRPr lang="nb-NO">
              <a:solidFill>
                <a:srgbClr val="000000"/>
              </a:solidFill>
              <a:cs typeface="+mn-cs"/>
            </a:endParaRPr>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pPr defTabSz="685800" fontAlgn="auto">
              <a:spcBef>
                <a:spcPts val="0"/>
              </a:spcBef>
              <a:spcAft>
                <a:spcPts val="0"/>
              </a:spcAft>
            </a:pPr>
            <a:endParaRPr lang="nb-NO">
              <a:solidFill>
                <a:srgbClr val="000000"/>
              </a:solidFill>
              <a:cs typeface="+mn-cs"/>
            </a:endParaRPr>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pPr defTabSz="685800" fontAlgn="auto">
              <a:spcBef>
                <a:spcPts val="0"/>
              </a:spcBef>
              <a:spcAft>
                <a:spcPts val="0"/>
              </a:spcAft>
            </a:pPr>
            <a:fld id="{8ACEFDFC-287E-0A4D-81A7-6CC8C070690D}" type="slidenum">
              <a:rPr lang="nb-NO" smtClean="0">
                <a:solidFill>
                  <a:srgbClr val="000000"/>
                </a:solidFill>
                <a:cs typeface="+mn-cs"/>
              </a:rPr>
              <a:pPr defTabSz="685800" fontAlgn="auto">
                <a:spcBef>
                  <a:spcPts val="0"/>
                </a:spcBef>
                <a:spcAft>
                  <a:spcPts val="0"/>
                </a:spcAft>
              </a:pPr>
              <a:t>‹#›</a:t>
            </a:fld>
            <a:endParaRPr lang="nb-NO">
              <a:solidFill>
                <a:srgbClr val="000000"/>
              </a:solidFill>
              <a:cs typeface="+mn-cs"/>
            </a:endParaRPr>
          </a:p>
        </p:txBody>
      </p:sp>
    </p:spTree>
    <p:extLst>
      <p:ext uri="{BB962C8B-B14F-4D97-AF65-F5344CB8AC3E}">
        <p14:creationId xmlns:p14="http://schemas.microsoft.com/office/powerpoint/2010/main" val="335324979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521496" y="540037"/>
            <a:ext cx="8101012" cy="983999"/>
          </a:xfrm>
        </p:spPr>
        <p:txBody>
          <a:bodyPr/>
          <a:lstStyle/>
          <a:p>
            <a:r>
              <a:rPr lang="nb-NO" smtClean="0"/>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521518" y="1524000"/>
            <a:ext cx="2095565" cy="3045620"/>
          </a:xfrm>
        </p:spPr>
        <p:txBody>
          <a:bodyPr/>
          <a:lstStyle/>
          <a:p>
            <a:pPr lvl="0"/>
            <a:r>
              <a:rPr lang="nb-NO" smtClean="0"/>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3048002" y="1524000"/>
            <a:ext cx="2528109" cy="3045620"/>
          </a:xfrm>
        </p:spPr>
        <p:txBody>
          <a:bodyPr/>
          <a:lstStyle/>
          <a:p>
            <a:pPr lvl="0"/>
            <a:r>
              <a:rPr lang="nb-NO" smtClean="0"/>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pPr defTabSz="685800" fontAlgn="auto">
              <a:spcBef>
                <a:spcPts val="0"/>
              </a:spcBef>
              <a:spcAft>
                <a:spcPts val="0"/>
              </a:spcAft>
            </a:pPr>
            <a:fld id="{442C1D8A-1AB1-7949-9E34-570CB6C6816A}" type="datetime1">
              <a:rPr lang="nb-NO" smtClean="0">
                <a:solidFill>
                  <a:srgbClr val="000000"/>
                </a:solidFill>
                <a:cs typeface="+mn-cs"/>
              </a:rPr>
              <a:pPr defTabSz="685800" fontAlgn="auto">
                <a:spcBef>
                  <a:spcPts val="0"/>
                </a:spcBef>
                <a:spcAft>
                  <a:spcPts val="0"/>
                </a:spcAft>
              </a:pPr>
              <a:t>31.08.2020</a:t>
            </a:fld>
            <a:endParaRPr lang="nb-NO">
              <a:solidFill>
                <a:srgbClr val="000000"/>
              </a:solidFill>
              <a:cs typeface="+mn-cs"/>
            </a:endParaRPr>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pPr defTabSz="685800" fontAlgn="auto">
              <a:spcBef>
                <a:spcPts val="0"/>
              </a:spcBef>
              <a:spcAft>
                <a:spcPts val="0"/>
              </a:spcAft>
            </a:pPr>
            <a:endParaRPr lang="nb-NO">
              <a:solidFill>
                <a:srgbClr val="000000"/>
              </a:solidFill>
              <a:cs typeface="+mn-cs"/>
            </a:endParaRPr>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pPr defTabSz="685800" fontAlgn="auto">
              <a:spcBef>
                <a:spcPts val="0"/>
              </a:spcBef>
              <a:spcAft>
                <a:spcPts val="0"/>
              </a:spcAft>
            </a:pPr>
            <a:fld id="{8ACEFDFC-287E-0A4D-81A7-6CC8C070690D}" type="slidenum">
              <a:rPr lang="nb-NO" smtClean="0">
                <a:solidFill>
                  <a:srgbClr val="000000"/>
                </a:solidFill>
                <a:cs typeface="+mn-cs"/>
              </a:rPr>
              <a:pPr defTabSz="685800" fontAlgn="auto">
                <a:spcBef>
                  <a:spcPts val="0"/>
                </a:spcBef>
                <a:spcAft>
                  <a:spcPts val="0"/>
                </a:spcAft>
              </a:pPr>
              <a:t>‹#›</a:t>
            </a:fld>
            <a:endParaRPr lang="nb-NO">
              <a:solidFill>
                <a:srgbClr val="000000"/>
              </a:solidFill>
              <a:cs typeface="+mn-cs"/>
            </a:endParaRPr>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6094397" y="1524000"/>
            <a:ext cx="2528109" cy="3045620"/>
          </a:xfrm>
        </p:spPr>
        <p:txBody>
          <a:bodyPr/>
          <a:lstStyle/>
          <a:p>
            <a:pPr lvl="0"/>
            <a:r>
              <a:rPr lang="nb-NO" smtClean="0"/>
              <a:t>Klikk for å redigere tekststiler i malen</a:t>
            </a:r>
          </a:p>
        </p:txBody>
      </p:sp>
    </p:spTree>
    <p:extLst>
      <p:ext uri="{BB962C8B-B14F-4D97-AF65-F5344CB8AC3E}">
        <p14:creationId xmlns:p14="http://schemas.microsoft.com/office/powerpoint/2010/main" val="1684544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521494" y="540037"/>
            <a:ext cx="4050506" cy="983999"/>
          </a:xfrm>
        </p:spPr>
        <p:txBody>
          <a:bodyPr rIns="360000"/>
          <a:lstStyle/>
          <a:p>
            <a:r>
              <a:rPr lang="en-US" dirty="0"/>
              <a:t>Click to edit Master title style</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521494" y="1524001"/>
            <a:ext cx="4050506" cy="2943204"/>
          </a:xfrm>
        </p:spPr>
        <p:txBody>
          <a:bodyPr rIns="360000"/>
          <a:lstStyle>
            <a:lvl1pPr>
              <a:spcBef>
                <a:spcPts val="900"/>
              </a:spcBef>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pPr defTabSz="685800" fontAlgn="auto">
              <a:spcBef>
                <a:spcPts val="0"/>
              </a:spcBef>
              <a:spcAft>
                <a:spcPts val="0"/>
              </a:spcAft>
            </a:pPr>
            <a:fld id="{4D766B14-D201-5E43-92B4-5BFC4FDF65D3}" type="datetime1">
              <a:rPr lang="nb-NO" smtClean="0">
                <a:solidFill>
                  <a:srgbClr val="000000"/>
                </a:solidFill>
                <a:cs typeface="+mn-cs"/>
              </a:rPr>
              <a:pPr defTabSz="685800" fontAlgn="auto">
                <a:spcBef>
                  <a:spcPts val="0"/>
                </a:spcBef>
                <a:spcAft>
                  <a:spcPts val="0"/>
                </a:spcAft>
              </a:pPr>
              <a:t>31.08.2020</a:t>
            </a:fld>
            <a:endParaRPr lang="nb-NO">
              <a:solidFill>
                <a:srgbClr val="000000"/>
              </a:solidFill>
              <a:cs typeface="+mn-cs"/>
            </a:endParaRPr>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1520399" y="4719673"/>
            <a:ext cx="3048000" cy="273844"/>
          </a:xfrm>
        </p:spPr>
        <p:txBody>
          <a:bodyPr/>
          <a:lstStyle/>
          <a:p>
            <a:pPr defTabSz="685800" fontAlgn="auto">
              <a:spcBef>
                <a:spcPts val="0"/>
              </a:spcBef>
              <a:spcAft>
                <a:spcPts val="0"/>
              </a:spcAft>
            </a:pPr>
            <a:endParaRPr lang="nb-NO">
              <a:solidFill>
                <a:srgbClr val="000000"/>
              </a:solidFill>
              <a:cs typeface="+mn-cs"/>
            </a:endParaRPr>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pPr defTabSz="685800" fontAlgn="auto">
              <a:spcBef>
                <a:spcPts val="0"/>
              </a:spcBef>
              <a:spcAft>
                <a:spcPts val="0"/>
              </a:spcAft>
            </a:pPr>
            <a:fld id="{8ACEFDFC-287E-0A4D-81A7-6CC8C070690D}" type="slidenum">
              <a:rPr lang="nb-NO" smtClean="0">
                <a:solidFill>
                  <a:srgbClr val="000000"/>
                </a:solidFill>
                <a:cs typeface="+mn-cs"/>
              </a:rPr>
              <a:pPr defTabSz="685800" fontAlgn="auto">
                <a:spcBef>
                  <a:spcPts val="0"/>
                </a:spcBef>
                <a:spcAft>
                  <a:spcPts val="0"/>
                </a:spcAft>
              </a:pPr>
              <a:t>‹#›</a:t>
            </a:fld>
            <a:endParaRPr lang="nb-NO">
              <a:solidFill>
                <a:srgbClr val="000000"/>
              </a:solidFill>
              <a:cs typeface="+mn-cs"/>
            </a:endParaRPr>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4568400" y="0"/>
            <a:ext cx="4568400" cy="5143500"/>
          </a:xfrm>
        </p:spPr>
        <p:txBody>
          <a:bodyPr tIns="720000">
            <a:normAutofit/>
          </a:bodyPr>
          <a:lstStyle>
            <a:lvl1pPr marL="0" indent="0" algn="ctr">
              <a:buFont typeface="Arial" panose="020B0604020202020204" pitchFamily="34" charset="0"/>
              <a:buNone/>
              <a:defRPr sz="900"/>
            </a:lvl1pPr>
          </a:lstStyle>
          <a:p>
            <a:r>
              <a:rPr lang="nb-NO" smtClean="0"/>
              <a:t>Klikk ikonet for å legge til et bilde</a:t>
            </a:r>
            <a:endParaRPr lang="nb-NO"/>
          </a:p>
        </p:txBody>
      </p:sp>
    </p:spTree>
    <p:extLst>
      <p:ext uri="{BB962C8B-B14F-4D97-AF65-F5344CB8AC3E}">
        <p14:creationId xmlns:p14="http://schemas.microsoft.com/office/powerpoint/2010/main" val="10496410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521518" y="540037"/>
            <a:ext cx="7102079" cy="983999"/>
          </a:xfrm>
        </p:spPr>
        <p:txBody>
          <a:bodyPr/>
          <a:lstStyle/>
          <a:p>
            <a:r>
              <a:rPr lang="nb-NO" smtClean="0"/>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521518" y="1524001"/>
            <a:ext cx="7102079" cy="3045618"/>
          </a:xfrm>
        </p:spPr>
        <p:txBody>
          <a:bodyPr>
            <a:normAutofit/>
          </a:bodyPr>
          <a:lstStyle>
            <a:lvl1pPr marL="0" indent="324000">
              <a:spcBef>
                <a:spcPts val="1350"/>
              </a:spcBef>
              <a:defRPr sz="3000"/>
            </a:lvl1pPr>
          </a:lstStyle>
          <a:p>
            <a:pPr lvl="0"/>
            <a:r>
              <a:rPr lang="nb-NO" smtClean="0"/>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pPr defTabSz="685800" fontAlgn="auto">
              <a:spcBef>
                <a:spcPts val="0"/>
              </a:spcBef>
              <a:spcAft>
                <a:spcPts val="0"/>
              </a:spcAft>
            </a:pPr>
            <a:fld id="{C20DE0DF-BE6B-D248-92A9-54242D212695}" type="datetime1">
              <a:rPr lang="nb-NO" smtClean="0">
                <a:solidFill>
                  <a:srgbClr val="000000"/>
                </a:solidFill>
                <a:cs typeface="+mn-cs"/>
              </a:rPr>
              <a:pPr defTabSz="685800" fontAlgn="auto">
                <a:spcBef>
                  <a:spcPts val="0"/>
                </a:spcBef>
                <a:spcAft>
                  <a:spcPts val="0"/>
                </a:spcAft>
              </a:pPr>
              <a:t>31.08.2020</a:t>
            </a:fld>
            <a:endParaRPr lang="nb-NO">
              <a:solidFill>
                <a:srgbClr val="000000"/>
              </a:solidFill>
              <a:cs typeface="+mn-cs"/>
            </a:endParaRPr>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pPr defTabSz="685800" fontAlgn="auto">
              <a:spcBef>
                <a:spcPts val="0"/>
              </a:spcBef>
              <a:spcAft>
                <a:spcPts val="0"/>
              </a:spcAft>
            </a:pPr>
            <a:endParaRPr lang="nb-NO">
              <a:solidFill>
                <a:srgbClr val="000000"/>
              </a:solidFill>
              <a:cs typeface="+mn-cs"/>
            </a:endParaRPr>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pPr defTabSz="685800" fontAlgn="auto">
              <a:spcBef>
                <a:spcPts val="0"/>
              </a:spcBef>
              <a:spcAft>
                <a:spcPts val="0"/>
              </a:spcAft>
            </a:pPr>
            <a:fld id="{8ACEFDFC-287E-0A4D-81A7-6CC8C070690D}" type="slidenum">
              <a:rPr lang="nb-NO" smtClean="0">
                <a:solidFill>
                  <a:srgbClr val="000000"/>
                </a:solidFill>
                <a:cs typeface="+mn-cs"/>
              </a:rPr>
              <a:pPr defTabSz="685800" fontAlgn="auto">
                <a:spcBef>
                  <a:spcPts val="0"/>
                </a:spcBef>
                <a:spcAft>
                  <a:spcPts val="0"/>
                </a:spcAft>
              </a:pPr>
              <a:t>‹#›</a:t>
            </a:fld>
            <a:endParaRPr lang="nb-NO">
              <a:solidFill>
                <a:srgbClr val="000000"/>
              </a:solidFill>
              <a:cs typeface="+mn-cs"/>
            </a:endParaRPr>
          </a:p>
        </p:txBody>
      </p:sp>
    </p:spTree>
    <p:extLst>
      <p:ext uri="{BB962C8B-B14F-4D97-AF65-F5344CB8AC3E}">
        <p14:creationId xmlns:p14="http://schemas.microsoft.com/office/powerpoint/2010/main" val="29833570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521518" y="540037"/>
            <a:ext cx="7102079" cy="983999"/>
          </a:xfrm>
        </p:spPr>
        <p:txBody>
          <a:bodyPr/>
          <a:lstStyle>
            <a:lvl1pPr>
              <a:defRPr>
                <a:solidFill>
                  <a:schemeClr val="bg1"/>
                </a:solidFill>
              </a:defRPr>
            </a:lvl1pPr>
          </a:lstStyle>
          <a:p>
            <a:r>
              <a:rPr lang="nb-NO" smtClean="0"/>
              <a:t>Klikk for å redigere tittelstil</a:t>
            </a:r>
            <a:endParaRPr dirty="0"/>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521518" y="1524001"/>
            <a:ext cx="7102079" cy="3045618"/>
          </a:xfrm>
        </p:spPr>
        <p:txBody>
          <a:bodyPr>
            <a:normAutofit/>
          </a:bodyPr>
          <a:lstStyle>
            <a:lvl1pPr marL="0" indent="324000">
              <a:spcBef>
                <a:spcPts val="1350"/>
              </a:spcBef>
              <a:defRPr sz="3000">
                <a:solidFill>
                  <a:schemeClr val="bg1"/>
                </a:solidFill>
              </a:defRPr>
            </a:lvl1pPr>
          </a:lstStyle>
          <a:p>
            <a:pPr lvl="0"/>
            <a:r>
              <a:rPr lang="nb-NO" smtClean="0"/>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pPr defTabSz="685800" fontAlgn="auto">
              <a:spcBef>
                <a:spcPts val="0"/>
              </a:spcBef>
              <a:spcAft>
                <a:spcPts val="0"/>
              </a:spcAft>
            </a:pPr>
            <a:fld id="{C20DE0DF-BE6B-D248-92A9-54242D212695}" type="datetime1">
              <a:rPr lang="nb-NO" smtClean="0">
                <a:solidFill>
                  <a:srgbClr val="FFFFFF"/>
                </a:solidFill>
                <a:cs typeface="+mn-cs"/>
              </a:rPr>
              <a:pPr defTabSz="685800" fontAlgn="auto">
                <a:spcBef>
                  <a:spcPts val="0"/>
                </a:spcBef>
                <a:spcAft>
                  <a:spcPts val="0"/>
                </a:spcAft>
              </a:pPr>
              <a:t>31.08.2020</a:t>
            </a:fld>
            <a:endParaRPr lang="nb-NO">
              <a:solidFill>
                <a:srgbClr val="FFFFFF"/>
              </a:solidFill>
              <a:cs typeface="+mn-cs"/>
            </a:endParaRPr>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pPr defTabSz="685800" fontAlgn="auto">
              <a:spcBef>
                <a:spcPts val="0"/>
              </a:spcBef>
              <a:spcAft>
                <a:spcPts val="0"/>
              </a:spcAft>
            </a:pPr>
            <a:endParaRPr lang="nb-NO">
              <a:solidFill>
                <a:srgbClr val="FFFFFF"/>
              </a:solidFill>
              <a:cs typeface="+mn-cs"/>
            </a:endParaRPr>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pPr defTabSz="685800" fontAlgn="auto">
              <a:spcBef>
                <a:spcPts val="0"/>
              </a:spcBef>
              <a:spcAft>
                <a:spcPts val="0"/>
              </a:spcAft>
            </a:pPr>
            <a:fld id="{8ACEFDFC-287E-0A4D-81A7-6CC8C070690D}" type="slidenum">
              <a:rPr lang="nb-NO" smtClean="0">
                <a:solidFill>
                  <a:srgbClr val="FFFFFF"/>
                </a:solidFill>
                <a:cs typeface="+mn-cs"/>
              </a:rPr>
              <a:pPr defTabSz="685800" fontAlgn="auto">
                <a:spcBef>
                  <a:spcPts val="0"/>
                </a:spcBef>
                <a:spcAft>
                  <a:spcPts val="0"/>
                </a:spcAft>
              </a:pPr>
              <a:t>‹#›</a:t>
            </a:fld>
            <a:endParaRPr lang="nb-NO">
              <a:solidFill>
                <a:srgbClr val="FFFFFF"/>
              </a:solidFill>
              <a:cs typeface="+mn-cs"/>
            </a:endParaRPr>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a:stretch>
            <a:fillRect/>
          </a:stretch>
        </p:blipFill>
        <p:spPr>
          <a:xfrm>
            <a:off x="248400" y="4724143"/>
            <a:ext cx="516252" cy="266386"/>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536972" y="-979983"/>
            <a:ext cx="9681872" cy="6123483"/>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9189602" y="37"/>
            <a:ext cx="873875" cy="514167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Det er lov å endre bakgrunnsfarge.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På sider med positiv logo benyttes alltid lyse bakgrunnsfarger.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dirty="0">
                  <a:ln>
                    <a:noFill/>
                  </a:ln>
                  <a:solidFill>
                    <a:srgbClr val="000000"/>
                  </a:solidFill>
                  <a:effectLst/>
                  <a:uLnTx/>
                  <a:uFillTx/>
                  <a:latin typeface="Oslo Sans Office Normal"/>
                  <a:ea typeface="+mn-ea"/>
                  <a:cs typeface="+mn-cs"/>
                </a:rPr>
                <a:t>Sørg alltid for god lesbarhet/kontrast </a:t>
              </a: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og følg lovlige farge-kombinasjoner.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dirty="0" err="1">
                <a:ln>
                  <a:noFill/>
                </a:ln>
                <a:solidFill>
                  <a:srgbClr val="2A2859"/>
                </a:solidFill>
                <a:effectLst/>
                <a:uLnTx/>
                <a:uFillTx/>
                <a:latin typeface="Oslo Sans Office Normal"/>
                <a:ea typeface="+mn-ea"/>
                <a:cs typeface="+mn-cs"/>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Mørk blå og mørk grønn bakgrunn, skal alltid ha negativ tekst/logo</a:t>
              </a:r>
            </a:p>
          </p:txBody>
        </p:sp>
      </p:grpSp>
    </p:spTree>
    <p:extLst>
      <p:ext uri="{BB962C8B-B14F-4D97-AF65-F5344CB8AC3E}">
        <p14:creationId xmlns:p14="http://schemas.microsoft.com/office/powerpoint/2010/main" val="2639088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re bilder - eksempel">
    <p:spTree>
      <p:nvGrpSpPr>
        <p:cNvPr id="1" name=""/>
        <p:cNvGrpSpPr/>
        <p:nvPr/>
      </p:nvGrpSpPr>
      <p:grpSpPr>
        <a:xfrm>
          <a:off x="0" y="0"/>
          <a:ext cx="0" cy="0"/>
          <a:chOff x="0" y="0"/>
          <a:chExt cx="0" cy="0"/>
        </a:xfrm>
      </p:grpSpPr>
      <p:pic>
        <p:nvPicPr>
          <p:cNvPr id="6" name="Plassholder for bilde 5"/>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2"/>
            <a:ext cx="4535488"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lassholder for bilde 6"/>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08524" y="2"/>
            <a:ext cx="4535487"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lassholder for bilde 7"/>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2611438"/>
            <a:ext cx="4535488"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lassholder for bilde 8"/>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608524" y="2611438"/>
            <a:ext cx="4535487"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Sylinder 12"/>
          <p:cNvSpPr txBox="1">
            <a:spLocks noChangeArrowheads="1"/>
          </p:cNvSpPr>
          <p:nvPr/>
        </p:nvSpPr>
        <p:spPr bwMode="auto">
          <a:xfrm>
            <a:off x="3844925" y="2382839"/>
            <a:ext cx="921886" cy="19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0" rIns="91360" bIns="4568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nb-NO" altLang="nb-NO" sz="700" smtClean="0">
                <a:solidFill>
                  <a:srgbClr val="000000"/>
                </a:solidFill>
                <a:latin typeface="Helvetica" pitchFamily="1" charset="0"/>
                <a:ea typeface="Helvetica" pitchFamily="1" charset="0"/>
                <a:cs typeface="Helvetica" pitchFamily="1" charset="0"/>
              </a:rPr>
              <a:t>Foto: NTB scanpix</a:t>
            </a:r>
          </a:p>
        </p:txBody>
      </p:sp>
      <p:sp>
        <p:nvSpPr>
          <p:cNvPr id="11" name="TekstSylinder 13"/>
          <p:cNvSpPr txBox="1">
            <a:spLocks noChangeArrowheads="1"/>
          </p:cNvSpPr>
          <p:nvPr/>
        </p:nvSpPr>
        <p:spPr bwMode="auto">
          <a:xfrm>
            <a:off x="8451850" y="2392364"/>
            <a:ext cx="921886" cy="19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0" rIns="91360" bIns="4568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nb-NO" altLang="nb-NO" sz="700" smtClean="0">
                <a:solidFill>
                  <a:srgbClr val="FFFFFF"/>
                </a:solidFill>
                <a:latin typeface="Helvetica" pitchFamily="1" charset="0"/>
                <a:ea typeface="Helvetica" pitchFamily="1" charset="0"/>
                <a:cs typeface="Helvetica" pitchFamily="1" charset="0"/>
              </a:rPr>
              <a:t>Foto: NTB scanpix</a:t>
            </a:r>
          </a:p>
        </p:txBody>
      </p:sp>
      <p:sp>
        <p:nvSpPr>
          <p:cNvPr id="12" name="TekstSylinder 14"/>
          <p:cNvSpPr txBox="1">
            <a:spLocks noChangeArrowheads="1"/>
          </p:cNvSpPr>
          <p:nvPr/>
        </p:nvSpPr>
        <p:spPr bwMode="auto">
          <a:xfrm>
            <a:off x="7991512" y="4973639"/>
            <a:ext cx="1537439" cy="19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0" rIns="91360" bIns="4568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nb-NO" altLang="nb-NO" sz="700" smtClean="0">
                <a:solidFill>
                  <a:srgbClr val="000000"/>
                </a:solidFill>
                <a:latin typeface="Helvetica" pitchFamily="1" charset="0"/>
                <a:ea typeface="Helvetica" pitchFamily="1" charset="0"/>
                <a:cs typeface="Helvetica" pitchFamily="1" charset="0"/>
              </a:rPr>
              <a:t>Foto: Thomas Brun / NTB scanpix</a:t>
            </a:r>
          </a:p>
        </p:txBody>
      </p:sp>
      <p:sp>
        <p:nvSpPr>
          <p:cNvPr id="13" name="TekstSylinder 15"/>
          <p:cNvSpPr txBox="1">
            <a:spLocks noChangeArrowheads="1"/>
          </p:cNvSpPr>
          <p:nvPr/>
        </p:nvSpPr>
        <p:spPr bwMode="auto">
          <a:xfrm>
            <a:off x="3383002" y="4992688"/>
            <a:ext cx="1537439" cy="19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0" rIns="91360" bIns="4568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nb-NO" altLang="nb-NO" sz="700" smtClean="0">
                <a:solidFill>
                  <a:srgbClr val="FFFFFF"/>
                </a:solidFill>
                <a:latin typeface="Helvetica" pitchFamily="1" charset="0"/>
                <a:ea typeface="Helvetica" pitchFamily="1" charset="0"/>
                <a:cs typeface="Helvetica" pitchFamily="1" charset="0"/>
              </a:rPr>
              <a:t>Foto: Thomas Brun / NTB scanpix</a:t>
            </a:r>
          </a:p>
        </p:txBody>
      </p:sp>
      <p:sp>
        <p:nvSpPr>
          <p:cNvPr id="4" name="Plassholder for bilde 4"/>
          <p:cNvSpPr>
            <a:spLocks noGrp="1"/>
          </p:cNvSpPr>
          <p:nvPr>
            <p:ph type="pic" sz="quarter" idx="17"/>
          </p:nvPr>
        </p:nvSpPr>
        <p:spPr>
          <a:xfrm>
            <a:off x="0" y="0"/>
            <a:ext cx="4536000" cy="2532600"/>
          </a:xfrm>
        </p:spPr>
        <p:txBody>
          <a:bodyPr rtlCol="0" anchor="ctr">
            <a:normAutofit/>
          </a:bodyPr>
          <a:lstStyle>
            <a:lvl1pPr marL="0" indent="0" algn="ctr">
              <a:buNone/>
              <a:defRPr/>
            </a:lvl1pPr>
          </a:lstStyle>
          <a:p>
            <a:pPr lvl="0"/>
            <a:r>
              <a:rPr lang="nb-NO" noProof="0" smtClean="0"/>
              <a:t>Klikk ikonet for å legge til et bilde</a:t>
            </a:r>
            <a:endParaRPr lang="nb-NO" noProof="0" dirty="0"/>
          </a:p>
        </p:txBody>
      </p:sp>
      <p:sp>
        <p:nvSpPr>
          <p:cNvPr id="17" name="Plassholder for bilde 4"/>
          <p:cNvSpPr>
            <a:spLocks noGrp="1"/>
          </p:cNvSpPr>
          <p:nvPr>
            <p:ph type="pic" sz="quarter" idx="19"/>
          </p:nvPr>
        </p:nvSpPr>
        <p:spPr>
          <a:xfrm>
            <a:off x="4608000" y="0"/>
            <a:ext cx="4536000" cy="2532600"/>
          </a:xfrm>
        </p:spPr>
        <p:txBody>
          <a:bodyPr rtlCol="0" anchor="ctr">
            <a:normAutofit/>
          </a:bodyPr>
          <a:lstStyle>
            <a:lvl1pPr marL="0" indent="0" algn="ctr">
              <a:buNone/>
              <a:defRPr/>
            </a:lvl1pPr>
          </a:lstStyle>
          <a:p>
            <a:pPr lvl="0"/>
            <a:r>
              <a:rPr lang="nb-NO" noProof="0" smtClean="0"/>
              <a:t>Klikk ikonet for å legge til et bilde</a:t>
            </a:r>
            <a:endParaRPr lang="nb-NO" noProof="0" dirty="0"/>
          </a:p>
        </p:txBody>
      </p:sp>
      <p:sp>
        <p:nvSpPr>
          <p:cNvPr id="23" name="Plassholder for bilde 4"/>
          <p:cNvSpPr>
            <a:spLocks noGrp="1"/>
          </p:cNvSpPr>
          <p:nvPr>
            <p:ph type="pic" sz="quarter" idx="20"/>
          </p:nvPr>
        </p:nvSpPr>
        <p:spPr>
          <a:xfrm>
            <a:off x="0" y="2610900"/>
            <a:ext cx="4536000" cy="2532600"/>
          </a:xfrm>
        </p:spPr>
        <p:txBody>
          <a:bodyPr rtlCol="0" anchor="ctr">
            <a:normAutofit/>
          </a:bodyPr>
          <a:lstStyle>
            <a:lvl1pPr marL="0" indent="0" algn="ctr">
              <a:buNone/>
              <a:defRPr/>
            </a:lvl1pPr>
          </a:lstStyle>
          <a:p>
            <a:pPr lvl="0"/>
            <a:r>
              <a:rPr lang="nb-NO" noProof="0" smtClean="0"/>
              <a:t>Klikk ikonet for å legge til et bilde</a:t>
            </a:r>
            <a:endParaRPr lang="nb-NO" noProof="0" dirty="0"/>
          </a:p>
        </p:txBody>
      </p:sp>
      <p:sp>
        <p:nvSpPr>
          <p:cNvPr id="24" name="Plassholder for bilde 4"/>
          <p:cNvSpPr>
            <a:spLocks noGrp="1"/>
          </p:cNvSpPr>
          <p:nvPr>
            <p:ph type="pic" sz="quarter" idx="21"/>
          </p:nvPr>
        </p:nvSpPr>
        <p:spPr>
          <a:xfrm>
            <a:off x="4608000" y="2610900"/>
            <a:ext cx="4536000" cy="2532600"/>
          </a:xfrm>
        </p:spPr>
        <p:txBody>
          <a:bodyPr rtlCol="0" anchor="ctr">
            <a:normAutofit/>
          </a:bodyPr>
          <a:lstStyle>
            <a:lvl1pPr marL="0" indent="0" algn="ctr">
              <a:buNone/>
              <a:defRPr/>
            </a:lvl1pPr>
          </a:lstStyle>
          <a:p>
            <a:pPr lvl="0"/>
            <a:r>
              <a:rPr lang="nb-NO" noProof="0" smtClean="0"/>
              <a:t>Klikk ikonet for å legge til et bilde</a:t>
            </a:r>
            <a:endParaRPr lang="nb-NO" noProof="0" dirty="0"/>
          </a:p>
        </p:txBody>
      </p:sp>
    </p:spTree>
    <p:extLst>
      <p:ext uri="{BB962C8B-B14F-4D97-AF65-F5344CB8AC3E}">
        <p14:creationId xmlns:p14="http://schemas.microsoft.com/office/powerpoint/2010/main" val="137842185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smtClean="0"/>
              <a:t>Klikk for å redigere tittelstil</a:t>
            </a:r>
            <a:endParaRPr dirty="0"/>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pPr defTabSz="685800" fontAlgn="auto">
              <a:spcBef>
                <a:spcPts val="0"/>
              </a:spcBef>
              <a:spcAft>
                <a:spcPts val="0"/>
              </a:spcAft>
            </a:pPr>
            <a:fld id="{1DACB5AB-EE98-7240-B90A-DDEECBA67681}" type="datetime1">
              <a:rPr lang="nb-NO" smtClean="0">
                <a:solidFill>
                  <a:srgbClr val="000000"/>
                </a:solidFill>
                <a:cs typeface="+mn-cs"/>
              </a:rPr>
              <a:pPr defTabSz="685800" fontAlgn="auto">
                <a:spcBef>
                  <a:spcPts val="0"/>
                </a:spcBef>
                <a:spcAft>
                  <a:spcPts val="0"/>
                </a:spcAft>
              </a:pPr>
              <a:t>31.08.2020</a:t>
            </a:fld>
            <a:endParaRPr lang="nb-NO">
              <a:solidFill>
                <a:srgbClr val="000000"/>
              </a:solidFill>
              <a:cs typeface="+mn-cs"/>
            </a:endParaRPr>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pPr defTabSz="685800" fontAlgn="auto">
              <a:spcBef>
                <a:spcPts val="0"/>
              </a:spcBef>
              <a:spcAft>
                <a:spcPts val="0"/>
              </a:spcAft>
            </a:pPr>
            <a:endParaRPr lang="nb-NO">
              <a:solidFill>
                <a:srgbClr val="000000"/>
              </a:solidFill>
              <a:cs typeface="+mn-cs"/>
            </a:endParaRPr>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pPr defTabSz="685800" fontAlgn="auto">
              <a:spcBef>
                <a:spcPts val="0"/>
              </a:spcBef>
              <a:spcAft>
                <a:spcPts val="0"/>
              </a:spcAft>
            </a:pPr>
            <a:fld id="{8ACEFDFC-287E-0A4D-81A7-6CC8C070690D}" type="slidenum">
              <a:rPr lang="nb-NO" smtClean="0">
                <a:solidFill>
                  <a:srgbClr val="000000"/>
                </a:solidFill>
                <a:cs typeface="+mn-cs"/>
              </a:rPr>
              <a:pPr defTabSz="685800" fontAlgn="auto">
                <a:spcBef>
                  <a:spcPts val="0"/>
                </a:spcBef>
                <a:spcAft>
                  <a:spcPts val="0"/>
                </a:spcAft>
              </a:pPr>
              <a:t>‹#›</a:t>
            </a:fld>
            <a:endParaRPr lang="nb-NO">
              <a:solidFill>
                <a:srgbClr val="000000"/>
              </a:solidFill>
              <a:cs typeface="+mn-cs"/>
            </a:endParaRPr>
          </a:p>
        </p:txBody>
      </p:sp>
    </p:spTree>
    <p:extLst>
      <p:ext uri="{BB962C8B-B14F-4D97-AF65-F5344CB8AC3E}">
        <p14:creationId xmlns:p14="http://schemas.microsoft.com/office/powerpoint/2010/main" val="13247760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smtClean="0"/>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pPr defTabSz="685800" fontAlgn="auto">
              <a:spcBef>
                <a:spcPts val="0"/>
              </a:spcBef>
              <a:spcAft>
                <a:spcPts val="0"/>
              </a:spcAft>
            </a:pPr>
            <a:fld id="{28B61C57-CE26-C74A-997D-0EEB0B8AAC4D}" type="datetime1">
              <a:rPr lang="nb-NO" smtClean="0">
                <a:solidFill>
                  <a:srgbClr val="FFFFFF"/>
                </a:solidFill>
                <a:cs typeface="+mn-cs"/>
              </a:rPr>
              <a:pPr defTabSz="685800" fontAlgn="auto">
                <a:spcBef>
                  <a:spcPts val="0"/>
                </a:spcBef>
                <a:spcAft>
                  <a:spcPts val="0"/>
                </a:spcAft>
              </a:pPr>
              <a:t>31.08.2020</a:t>
            </a:fld>
            <a:endParaRPr lang="nb-NO">
              <a:solidFill>
                <a:srgbClr val="FFFFFF"/>
              </a:solidFill>
              <a:cs typeface="+mn-cs"/>
            </a:endParaRPr>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pPr defTabSz="685800" fontAlgn="auto">
              <a:spcBef>
                <a:spcPts val="0"/>
              </a:spcBef>
              <a:spcAft>
                <a:spcPts val="0"/>
              </a:spcAft>
            </a:pPr>
            <a:endParaRPr lang="nb-NO">
              <a:solidFill>
                <a:srgbClr val="FFFFFF"/>
              </a:solidFill>
              <a:cs typeface="+mn-cs"/>
            </a:endParaRPr>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pPr defTabSz="685800" fontAlgn="auto">
              <a:spcBef>
                <a:spcPts val="0"/>
              </a:spcBef>
              <a:spcAft>
                <a:spcPts val="0"/>
              </a:spcAft>
            </a:pPr>
            <a:fld id="{8ACEFDFC-287E-0A4D-81A7-6CC8C070690D}" type="slidenum">
              <a:rPr lang="nb-NO" smtClean="0">
                <a:solidFill>
                  <a:srgbClr val="FFFFFF"/>
                </a:solidFill>
                <a:cs typeface="+mn-cs"/>
              </a:rPr>
              <a:pPr defTabSz="685800" fontAlgn="auto">
                <a:spcBef>
                  <a:spcPts val="0"/>
                </a:spcBef>
                <a:spcAft>
                  <a:spcPts val="0"/>
                </a:spcAft>
              </a:pPr>
              <a:t>‹#›</a:t>
            </a:fld>
            <a:endParaRPr lang="nb-NO">
              <a:solidFill>
                <a:srgbClr val="FFFFFF"/>
              </a:solidFill>
              <a:cs typeface="+mn-cs"/>
            </a:endParaRPr>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536972" y="-979983"/>
            <a:ext cx="9681872" cy="6123483"/>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a:stretch>
            <a:fillRect/>
          </a:stretch>
        </p:blipFill>
        <p:spPr>
          <a:xfrm>
            <a:off x="248400" y="4724143"/>
            <a:ext cx="516252" cy="266386"/>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9189602" y="37"/>
            <a:ext cx="873875" cy="3922901"/>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Det er lov å endre bakgrunnsfarge.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På sider med positiv logo benyttes alltid lyse bakgrunnsfarger.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dirty="0">
                  <a:ln>
                    <a:noFill/>
                  </a:ln>
                  <a:solidFill>
                    <a:srgbClr val="000000"/>
                  </a:solidFill>
                  <a:effectLst/>
                  <a:uLnTx/>
                  <a:uFillTx/>
                  <a:latin typeface="Oslo Sans Office Normal"/>
                  <a:ea typeface="+mn-ea"/>
                  <a:cs typeface="+mn-cs"/>
                </a:rPr>
                <a:t>Sørg alltid for god lesbarhet/kontrast </a:t>
              </a: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Mørk blå og mørk grønn bakgrunn, skal alltid ha negativ tekst/logo</a:t>
                </a:r>
              </a:p>
            </p:txBody>
          </p:sp>
        </p:grpSp>
      </p:grpSp>
    </p:spTree>
    <p:extLst>
      <p:ext uri="{BB962C8B-B14F-4D97-AF65-F5344CB8AC3E}">
        <p14:creationId xmlns:p14="http://schemas.microsoft.com/office/powerpoint/2010/main" val="34396673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pPr defTabSz="685800" fontAlgn="auto">
              <a:spcBef>
                <a:spcPts val="0"/>
              </a:spcBef>
              <a:spcAft>
                <a:spcPts val="0"/>
              </a:spcAft>
            </a:pPr>
            <a:fld id="{4CD1A60D-DB44-0749-AE29-4712892B2B84}" type="datetime1">
              <a:rPr lang="nb-NO" smtClean="0">
                <a:solidFill>
                  <a:srgbClr val="000000"/>
                </a:solidFill>
                <a:cs typeface="+mn-cs"/>
              </a:rPr>
              <a:pPr defTabSz="685800" fontAlgn="auto">
                <a:spcBef>
                  <a:spcPts val="0"/>
                </a:spcBef>
                <a:spcAft>
                  <a:spcPts val="0"/>
                </a:spcAft>
              </a:pPr>
              <a:t>31.08.2020</a:t>
            </a:fld>
            <a:endParaRPr lang="nb-NO">
              <a:solidFill>
                <a:srgbClr val="000000"/>
              </a:solidFill>
              <a:cs typeface="+mn-cs"/>
            </a:endParaRPr>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pPr defTabSz="685800" fontAlgn="auto">
              <a:spcBef>
                <a:spcPts val="0"/>
              </a:spcBef>
              <a:spcAft>
                <a:spcPts val="0"/>
              </a:spcAft>
            </a:pPr>
            <a:endParaRPr lang="nb-NO">
              <a:solidFill>
                <a:srgbClr val="000000"/>
              </a:solidFill>
              <a:cs typeface="+mn-cs"/>
            </a:endParaRPr>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pPr defTabSz="685800" fontAlgn="auto">
              <a:spcBef>
                <a:spcPts val="0"/>
              </a:spcBef>
              <a:spcAft>
                <a:spcPts val="0"/>
              </a:spcAft>
            </a:pPr>
            <a:fld id="{8ACEFDFC-287E-0A4D-81A7-6CC8C070690D}" type="slidenum">
              <a:rPr lang="nb-NO" smtClean="0">
                <a:solidFill>
                  <a:srgbClr val="000000"/>
                </a:solidFill>
                <a:cs typeface="+mn-cs"/>
              </a:rPr>
              <a:pPr defTabSz="685800" fontAlgn="auto">
                <a:spcBef>
                  <a:spcPts val="0"/>
                </a:spcBef>
                <a:spcAft>
                  <a:spcPts val="0"/>
                </a:spcAft>
              </a:pPr>
              <a:t>‹#›</a:t>
            </a:fld>
            <a:endParaRPr lang="nb-NO">
              <a:solidFill>
                <a:srgbClr val="000000"/>
              </a:solidFill>
              <a:cs typeface="+mn-cs"/>
            </a:endParaRPr>
          </a:p>
        </p:txBody>
      </p:sp>
    </p:spTree>
    <p:extLst>
      <p:ext uri="{BB962C8B-B14F-4D97-AF65-F5344CB8AC3E}">
        <p14:creationId xmlns:p14="http://schemas.microsoft.com/office/powerpoint/2010/main" val="16441171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pPr defTabSz="685800" fontAlgn="auto">
              <a:spcBef>
                <a:spcPts val="0"/>
              </a:spcBef>
              <a:spcAft>
                <a:spcPts val="0"/>
              </a:spcAft>
            </a:pPr>
            <a:fld id="{6216D44A-19CF-DE4E-8E1A-3AD40AB275F0}" type="datetime1">
              <a:rPr lang="nb-NO" smtClean="0">
                <a:solidFill>
                  <a:srgbClr val="FFFFFF"/>
                </a:solidFill>
                <a:cs typeface="+mn-cs"/>
              </a:rPr>
              <a:pPr defTabSz="685800" fontAlgn="auto">
                <a:spcBef>
                  <a:spcPts val="0"/>
                </a:spcBef>
                <a:spcAft>
                  <a:spcPts val="0"/>
                </a:spcAft>
              </a:pPr>
              <a:t>31.08.2020</a:t>
            </a:fld>
            <a:endParaRPr lang="nb-NO">
              <a:solidFill>
                <a:srgbClr val="FFFFFF"/>
              </a:solidFill>
              <a:cs typeface="+mn-cs"/>
            </a:endParaRPr>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pPr defTabSz="685800" fontAlgn="auto">
              <a:spcBef>
                <a:spcPts val="0"/>
              </a:spcBef>
              <a:spcAft>
                <a:spcPts val="0"/>
              </a:spcAft>
            </a:pPr>
            <a:endParaRPr lang="nb-NO">
              <a:solidFill>
                <a:srgbClr val="FFFFFF"/>
              </a:solidFill>
              <a:cs typeface="+mn-cs"/>
            </a:endParaRPr>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pPr defTabSz="685800" fontAlgn="auto">
              <a:spcBef>
                <a:spcPts val="0"/>
              </a:spcBef>
              <a:spcAft>
                <a:spcPts val="0"/>
              </a:spcAft>
            </a:pPr>
            <a:fld id="{8ACEFDFC-287E-0A4D-81A7-6CC8C070690D}" type="slidenum">
              <a:rPr lang="nb-NO" smtClean="0">
                <a:solidFill>
                  <a:srgbClr val="FFFFFF"/>
                </a:solidFill>
                <a:cs typeface="+mn-cs"/>
              </a:rPr>
              <a:pPr defTabSz="685800" fontAlgn="auto">
                <a:spcBef>
                  <a:spcPts val="0"/>
                </a:spcBef>
                <a:spcAft>
                  <a:spcPts val="0"/>
                </a:spcAft>
              </a:pPr>
              <a:t>‹#›</a:t>
            </a:fld>
            <a:endParaRPr lang="nb-NO">
              <a:solidFill>
                <a:srgbClr val="FFFFFF"/>
              </a:solidFill>
              <a:cs typeface="+mn-cs"/>
            </a:endParaRPr>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a:stretch>
            <a:fillRect/>
          </a:stretch>
        </p:blipFill>
        <p:spPr>
          <a:xfrm>
            <a:off x="248400" y="4724143"/>
            <a:ext cx="516252" cy="266386"/>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536972" y="-979983"/>
            <a:ext cx="9681872" cy="6123483"/>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9189602" y="37"/>
            <a:ext cx="873875" cy="3922901"/>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Det er lov å endre bakgrunnsfarge.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På sider med positiv logo benyttes alltid lyse bakgrunnsfarger.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dirty="0">
                  <a:ln>
                    <a:noFill/>
                  </a:ln>
                  <a:solidFill>
                    <a:srgbClr val="000000"/>
                  </a:solidFill>
                  <a:effectLst/>
                  <a:uLnTx/>
                  <a:uFillTx/>
                  <a:latin typeface="Oslo Sans Office Normal"/>
                  <a:ea typeface="+mn-ea"/>
                  <a:cs typeface="+mn-cs"/>
                </a:rPr>
                <a:t>Sørg alltid for god lesbarhet/kontrast </a:t>
              </a: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Mørk blå og mørk grønn bakgrunn, skal alltid ha negativ tekst/logo</a:t>
                </a:r>
              </a:p>
            </p:txBody>
          </p:sp>
        </p:grpSp>
      </p:grpSp>
    </p:spTree>
    <p:extLst>
      <p:ext uri="{BB962C8B-B14F-4D97-AF65-F5344CB8AC3E}">
        <p14:creationId xmlns:p14="http://schemas.microsoft.com/office/powerpoint/2010/main" val="30398491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9144900" cy="5143500"/>
          </a:xfrm>
          <a:noFill/>
        </p:spPr>
        <p:txBody>
          <a:bodyPr lIns="180000" tIns="180000" rIns="180000" bIns="180000">
            <a:normAutofit/>
          </a:bodyPr>
          <a:lstStyle>
            <a:lvl1pPr marL="0" indent="0" algn="l">
              <a:lnSpc>
                <a:spcPct val="100000"/>
              </a:lnSpc>
              <a:buFont typeface="Arial" panose="020B0604020202020204" pitchFamily="34" charset="0"/>
              <a:buNone/>
              <a:defRPr sz="900">
                <a:solidFill>
                  <a:schemeClr val="tx2"/>
                </a:solidFill>
              </a:defRPr>
            </a:lvl1pPr>
          </a:lstStyle>
          <a:p>
            <a:r>
              <a:rPr lang="nb-NO" noProof="0" dirty="0"/>
              <a:t>1. plasser et bilde i rammen</a:t>
            </a:r>
            <a:br>
              <a:rPr lang="nb-NO" noProof="0" dirty="0"/>
            </a:br>
            <a:r>
              <a:rPr lang="nb-NO" noProof="0" dirty="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smtClean="0"/>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pPr defTabSz="685800" fontAlgn="auto">
              <a:spcBef>
                <a:spcPts val="0"/>
              </a:spcBef>
              <a:spcAft>
                <a:spcPts val="0"/>
              </a:spcAft>
            </a:pPr>
            <a:fld id="{7EC2E4C6-95B5-1E49-A58A-4D191733A124}" type="datetime1">
              <a:rPr lang="nb-NO" smtClean="0">
                <a:solidFill>
                  <a:srgbClr val="000000"/>
                </a:solidFill>
                <a:cs typeface="+mn-cs"/>
              </a:rPr>
              <a:pPr defTabSz="685800" fontAlgn="auto">
                <a:spcBef>
                  <a:spcPts val="0"/>
                </a:spcBef>
                <a:spcAft>
                  <a:spcPts val="0"/>
                </a:spcAft>
              </a:pPr>
              <a:t>31.08.2020</a:t>
            </a:fld>
            <a:endParaRPr lang="nb-NO">
              <a:solidFill>
                <a:srgbClr val="000000"/>
              </a:solidFill>
              <a:cs typeface="+mn-cs"/>
            </a:endParaRPr>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pPr defTabSz="685800" fontAlgn="auto">
              <a:spcBef>
                <a:spcPts val="0"/>
              </a:spcBef>
              <a:spcAft>
                <a:spcPts val="0"/>
              </a:spcAft>
            </a:pPr>
            <a:endParaRPr lang="nb-NO">
              <a:solidFill>
                <a:srgbClr val="000000"/>
              </a:solidFill>
              <a:cs typeface="+mn-cs"/>
            </a:endParaRPr>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pPr defTabSz="685800" fontAlgn="auto">
              <a:spcBef>
                <a:spcPts val="0"/>
              </a:spcBef>
              <a:spcAft>
                <a:spcPts val="0"/>
              </a:spcAft>
            </a:pPr>
            <a:fld id="{8ACEFDFC-287E-0A4D-81A7-6CC8C070690D}" type="slidenum">
              <a:rPr lang="nb-NO" smtClean="0">
                <a:solidFill>
                  <a:srgbClr val="000000"/>
                </a:solidFill>
                <a:cs typeface="+mn-cs"/>
              </a:rPr>
              <a:pPr defTabSz="685800" fontAlgn="auto">
                <a:spcBef>
                  <a:spcPts val="0"/>
                </a:spcBef>
                <a:spcAft>
                  <a:spcPts val="0"/>
                </a:spcAft>
              </a:pPr>
              <a:t>‹#›</a:t>
            </a:fld>
            <a:endParaRPr lang="nb-NO">
              <a:solidFill>
                <a:srgbClr val="000000"/>
              </a:solidFill>
              <a:cs typeface="+mn-cs"/>
            </a:endParaRPr>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248400" y="4722300"/>
            <a:ext cx="515700" cy="27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smtClean="0"/>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979983"/>
            <a:ext cx="9145500" cy="806505"/>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536372" y="-3003"/>
            <a:ext cx="442923" cy="5146503"/>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6" y="-159773"/>
            <a:ext cx="2301497"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9189602" y="37"/>
            <a:ext cx="873875" cy="3922901"/>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Det er lov å endre bakgrunnsfarge.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På sider med positiv logo benyttes alltid lyse bakgrunnsfarger.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dirty="0">
                  <a:ln>
                    <a:noFill/>
                  </a:ln>
                  <a:solidFill>
                    <a:srgbClr val="000000"/>
                  </a:solidFill>
                  <a:effectLst/>
                  <a:uLnTx/>
                  <a:uFillTx/>
                  <a:latin typeface="Oslo Sans Office Normal"/>
                  <a:ea typeface="+mn-ea"/>
                  <a:cs typeface="+mn-cs"/>
                </a:rPr>
                <a:t>Sørg alltid for god lesbarhet/kontrast </a:t>
              </a: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Mørk blå og mørk grønn bakgrunn, skal alltid ha negativ tekst/logo</a:t>
                </a:r>
              </a:p>
            </p:txBody>
          </p:sp>
        </p:grpSp>
      </p:grpSp>
    </p:spTree>
    <p:extLst>
      <p:ext uri="{BB962C8B-B14F-4D97-AF65-F5344CB8AC3E}">
        <p14:creationId xmlns:p14="http://schemas.microsoft.com/office/powerpoint/2010/main" val="285038556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9144900" cy="5143500"/>
          </a:xfrm>
          <a:noFill/>
        </p:spPr>
        <p:txBody>
          <a:bodyPr lIns="180000" tIns="180000" rIns="180000" bIns="180000">
            <a:normAutofit/>
          </a:bodyPr>
          <a:lstStyle>
            <a:lvl1pPr marL="0" indent="0" algn="l">
              <a:lnSpc>
                <a:spcPct val="100000"/>
              </a:lnSpc>
              <a:buFont typeface="Arial" panose="020B0604020202020204" pitchFamily="34" charset="0"/>
              <a:buNone/>
              <a:defRPr sz="900">
                <a:solidFill>
                  <a:schemeClr val="bg1"/>
                </a:solidFill>
              </a:defRPr>
            </a:lvl1pPr>
          </a:lstStyle>
          <a:p>
            <a:r>
              <a:rPr lang="nb-NO" noProof="0" dirty="0"/>
              <a:t>1. plasser et bilde i rammen</a:t>
            </a:r>
            <a:br>
              <a:rPr lang="nb-NO" noProof="0" dirty="0"/>
            </a:br>
            <a:r>
              <a:rPr lang="nb-NO" noProof="0" dirty="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smtClean="0"/>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pPr defTabSz="685800" fontAlgn="auto">
              <a:spcBef>
                <a:spcPts val="0"/>
              </a:spcBef>
              <a:spcAft>
                <a:spcPts val="0"/>
              </a:spcAft>
            </a:pPr>
            <a:fld id="{BE56C02C-6ABF-7448-8AB3-A94F70C24895}" type="datetime1">
              <a:rPr lang="nb-NO" smtClean="0">
                <a:solidFill>
                  <a:srgbClr val="FFFFFF"/>
                </a:solidFill>
                <a:cs typeface="+mn-cs"/>
              </a:rPr>
              <a:pPr defTabSz="685800" fontAlgn="auto">
                <a:spcBef>
                  <a:spcPts val="0"/>
                </a:spcBef>
                <a:spcAft>
                  <a:spcPts val="0"/>
                </a:spcAft>
              </a:pPr>
              <a:t>31.08.2020</a:t>
            </a:fld>
            <a:endParaRPr lang="nb-NO">
              <a:solidFill>
                <a:srgbClr val="FFFFFF"/>
              </a:solidFill>
              <a:cs typeface="+mn-cs"/>
            </a:endParaRPr>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pPr defTabSz="685800" fontAlgn="auto">
              <a:spcBef>
                <a:spcPts val="0"/>
              </a:spcBef>
              <a:spcAft>
                <a:spcPts val="0"/>
              </a:spcAft>
            </a:pPr>
            <a:endParaRPr lang="nb-NO">
              <a:solidFill>
                <a:srgbClr val="FFFFFF"/>
              </a:solidFill>
              <a:cs typeface="+mn-cs"/>
            </a:endParaRPr>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pPr defTabSz="685800" fontAlgn="auto">
              <a:spcBef>
                <a:spcPts val="0"/>
              </a:spcBef>
              <a:spcAft>
                <a:spcPts val="0"/>
              </a:spcAft>
            </a:pPr>
            <a:fld id="{8ACEFDFC-287E-0A4D-81A7-6CC8C070690D}" type="slidenum">
              <a:rPr lang="nb-NO" smtClean="0">
                <a:solidFill>
                  <a:srgbClr val="FFFFFF"/>
                </a:solidFill>
                <a:cs typeface="+mn-cs"/>
              </a:rPr>
              <a:pPr defTabSz="685800" fontAlgn="auto">
                <a:spcBef>
                  <a:spcPts val="0"/>
                </a:spcBef>
                <a:spcAft>
                  <a:spcPts val="0"/>
                </a:spcAft>
              </a:pPr>
              <a:t>‹#›</a:t>
            </a:fld>
            <a:endParaRPr lang="nb-NO">
              <a:solidFill>
                <a:srgbClr val="FFFFFF"/>
              </a:solidFill>
              <a:cs typeface="+mn-cs"/>
            </a:endParaRP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600" y="-979983"/>
            <a:ext cx="9145500" cy="806505"/>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536972" y="-3003"/>
            <a:ext cx="442923" cy="5146503"/>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248400" y="4722300"/>
            <a:ext cx="515700" cy="27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smtClean="0"/>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6" y="-159773"/>
            <a:ext cx="2301497"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9189602" y="37"/>
            <a:ext cx="873875" cy="3922901"/>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Det er lov å endre bakgrunnsfarge.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På sider med positiv logo benyttes alltid lyse bakgrunnsfarger.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dirty="0">
                  <a:ln>
                    <a:noFill/>
                  </a:ln>
                  <a:solidFill>
                    <a:srgbClr val="000000"/>
                  </a:solidFill>
                  <a:effectLst/>
                  <a:uLnTx/>
                  <a:uFillTx/>
                  <a:latin typeface="Oslo Sans Office Normal"/>
                  <a:ea typeface="+mn-ea"/>
                  <a:cs typeface="+mn-cs"/>
                </a:rPr>
                <a:t>Sørg alltid for god lesbarhet/kontrast </a:t>
              </a: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Mørk blå og mørk grønn bakgrunn, skal alltid ha negativ tekst/logo</a:t>
                </a:r>
              </a:p>
            </p:txBody>
          </p:sp>
        </p:grpSp>
      </p:grpSp>
    </p:spTree>
    <p:extLst>
      <p:ext uri="{BB962C8B-B14F-4D97-AF65-F5344CB8AC3E}">
        <p14:creationId xmlns:p14="http://schemas.microsoft.com/office/powerpoint/2010/main" val="11361782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9144900" cy="5143500"/>
          </a:xfrm>
          <a:noFill/>
        </p:spPr>
        <p:txBody>
          <a:bodyPr lIns="180000" tIns="180000" rIns="180000" bIns="180000">
            <a:normAutofit/>
          </a:bodyPr>
          <a:lstStyle>
            <a:lvl1pPr marL="0" indent="0" algn="l">
              <a:lnSpc>
                <a:spcPct val="100000"/>
              </a:lnSpc>
              <a:buFont typeface="Arial" panose="020B0604020202020204" pitchFamily="34" charset="0"/>
              <a:buNone/>
              <a:defRPr sz="900">
                <a:solidFill>
                  <a:schemeClr val="tx1"/>
                </a:solidFill>
              </a:defRPr>
            </a:lvl1pPr>
          </a:lstStyle>
          <a:p>
            <a:r>
              <a:rPr lang="nb-NO" noProof="0" dirty="0"/>
              <a:t>1. legg et bilde i </a:t>
            </a:r>
            <a:r>
              <a:rPr lang="nb-NO" noProof="0" dirty="0" err="1"/>
              <a:t>bildeboksen</a:t>
            </a:r>
            <a:r>
              <a:rPr lang="nb-NO" noProof="0" dirty="0"/>
              <a:t/>
            </a:r>
            <a:br>
              <a:rPr lang="nb-NO" noProof="0" dirty="0"/>
            </a:br>
            <a:r>
              <a:rPr lang="nb-NO" noProof="0" dirty="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pPr defTabSz="685800" fontAlgn="auto">
              <a:spcBef>
                <a:spcPts val="0"/>
              </a:spcBef>
              <a:spcAft>
                <a:spcPts val="0"/>
              </a:spcAft>
            </a:pPr>
            <a:fld id="{10D617A1-83E2-5344-8976-17361E42FD8B}" type="datetime1">
              <a:rPr lang="nb-NO" smtClean="0">
                <a:solidFill>
                  <a:srgbClr val="000000"/>
                </a:solidFill>
                <a:cs typeface="+mn-cs"/>
              </a:rPr>
              <a:pPr defTabSz="685800" fontAlgn="auto">
                <a:spcBef>
                  <a:spcPts val="0"/>
                </a:spcBef>
                <a:spcAft>
                  <a:spcPts val="0"/>
                </a:spcAft>
              </a:pPr>
              <a:t>31.08.2020</a:t>
            </a:fld>
            <a:endParaRPr lang="nb-NO">
              <a:solidFill>
                <a:srgbClr val="000000"/>
              </a:solidFill>
              <a:cs typeface="+mn-cs"/>
            </a:endParaRPr>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pPr defTabSz="685800" fontAlgn="auto">
              <a:spcBef>
                <a:spcPts val="0"/>
              </a:spcBef>
              <a:spcAft>
                <a:spcPts val="0"/>
              </a:spcAft>
            </a:pPr>
            <a:endParaRPr lang="nb-NO">
              <a:solidFill>
                <a:srgbClr val="000000"/>
              </a:solidFill>
              <a:cs typeface="+mn-cs"/>
            </a:endParaRPr>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pPr defTabSz="685800" fontAlgn="auto">
              <a:spcBef>
                <a:spcPts val="0"/>
              </a:spcBef>
              <a:spcAft>
                <a:spcPts val="0"/>
              </a:spcAft>
            </a:pPr>
            <a:fld id="{8ACEFDFC-287E-0A4D-81A7-6CC8C070690D}" type="slidenum">
              <a:rPr lang="nb-NO" smtClean="0">
                <a:solidFill>
                  <a:srgbClr val="000000"/>
                </a:solidFill>
                <a:cs typeface="+mn-cs"/>
              </a:rPr>
              <a:pPr defTabSz="685800" fontAlgn="auto">
                <a:spcBef>
                  <a:spcPts val="0"/>
                </a:spcBef>
                <a:spcAft>
                  <a:spcPts val="0"/>
                </a:spcAft>
              </a:pPr>
              <a:t>‹#›</a:t>
            </a:fld>
            <a:endParaRPr lang="nb-NO">
              <a:solidFill>
                <a:srgbClr val="000000"/>
              </a:solidFill>
              <a:cs typeface="+mn-cs"/>
            </a:endParaRPr>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248400" y="4722300"/>
            <a:ext cx="515700" cy="27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smtClean="0"/>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600" y="-979983"/>
            <a:ext cx="9145500" cy="806505"/>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536972" y="-3003"/>
            <a:ext cx="442923" cy="5146503"/>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6" y="-159773"/>
            <a:ext cx="2301497"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9189602" y="37"/>
            <a:ext cx="873875" cy="3922901"/>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Det er lov å endre bakgrunnsfarge.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På sider med positiv logo benyttes alltid lyse bakgrunnsfarger.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dirty="0">
                  <a:ln>
                    <a:noFill/>
                  </a:ln>
                  <a:solidFill>
                    <a:srgbClr val="000000"/>
                  </a:solidFill>
                  <a:effectLst/>
                  <a:uLnTx/>
                  <a:uFillTx/>
                  <a:latin typeface="Oslo Sans Office Normal"/>
                  <a:ea typeface="+mn-ea"/>
                  <a:cs typeface="+mn-cs"/>
                </a:rPr>
                <a:t>Sørg alltid for god lesbarhet/kontrast </a:t>
              </a: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Mørk blå og mørk grønn bakgrunn, skal alltid ha negativ tekst/logo</a:t>
                </a:r>
              </a:p>
            </p:txBody>
          </p:sp>
        </p:grpSp>
      </p:grpSp>
    </p:spTree>
    <p:extLst>
      <p:ext uri="{BB962C8B-B14F-4D97-AF65-F5344CB8AC3E}">
        <p14:creationId xmlns:p14="http://schemas.microsoft.com/office/powerpoint/2010/main" val="276892892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9144900" cy="5143500"/>
          </a:xfrm>
          <a:noFill/>
        </p:spPr>
        <p:txBody>
          <a:bodyPr lIns="180000" tIns="180000" rIns="180000" bIns="180000">
            <a:normAutofit/>
          </a:bodyPr>
          <a:lstStyle>
            <a:lvl1pPr marL="0" indent="0" algn="l">
              <a:lnSpc>
                <a:spcPct val="100000"/>
              </a:lnSpc>
              <a:buFont typeface="Arial" panose="020B0604020202020204" pitchFamily="34" charset="0"/>
              <a:buNone/>
              <a:defRPr sz="900">
                <a:solidFill>
                  <a:schemeClr val="bg1"/>
                </a:solidFill>
              </a:defRPr>
            </a:lvl1pPr>
          </a:lstStyle>
          <a:p>
            <a:r>
              <a:rPr lang="nb-NO" noProof="0" dirty="0"/>
              <a:t>1. plasser et bilde i rammen</a:t>
            </a:r>
            <a:br>
              <a:rPr lang="nb-NO" noProof="0" dirty="0"/>
            </a:br>
            <a:r>
              <a:rPr lang="nb-NO" noProof="0" dirty="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pPr defTabSz="685800" fontAlgn="auto">
              <a:spcBef>
                <a:spcPts val="0"/>
              </a:spcBef>
              <a:spcAft>
                <a:spcPts val="0"/>
              </a:spcAft>
            </a:pPr>
            <a:fld id="{939CC06A-0458-7443-A95A-A3C9036965EC}" type="datetime1">
              <a:rPr lang="nb-NO" smtClean="0">
                <a:solidFill>
                  <a:srgbClr val="FFFFFF"/>
                </a:solidFill>
                <a:cs typeface="+mn-cs"/>
              </a:rPr>
              <a:pPr defTabSz="685800" fontAlgn="auto">
                <a:spcBef>
                  <a:spcPts val="0"/>
                </a:spcBef>
                <a:spcAft>
                  <a:spcPts val="0"/>
                </a:spcAft>
              </a:pPr>
              <a:t>31.08.2020</a:t>
            </a:fld>
            <a:endParaRPr lang="nb-NO">
              <a:solidFill>
                <a:srgbClr val="FFFFFF"/>
              </a:solidFill>
              <a:cs typeface="+mn-cs"/>
            </a:endParaRPr>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pPr defTabSz="685800" fontAlgn="auto">
              <a:spcBef>
                <a:spcPts val="0"/>
              </a:spcBef>
              <a:spcAft>
                <a:spcPts val="0"/>
              </a:spcAft>
            </a:pPr>
            <a:endParaRPr lang="nb-NO">
              <a:solidFill>
                <a:srgbClr val="FFFFFF"/>
              </a:solidFill>
              <a:cs typeface="+mn-cs"/>
            </a:endParaRPr>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pPr defTabSz="685800" fontAlgn="auto">
              <a:spcBef>
                <a:spcPts val="0"/>
              </a:spcBef>
              <a:spcAft>
                <a:spcPts val="0"/>
              </a:spcAft>
            </a:pPr>
            <a:fld id="{8ACEFDFC-287E-0A4D-81A7-6CC8C070690D}" type="slidenum">
              <a:rPr lang="nb-NO" smtClean="0">
                <a:solidFill>
                  <a:srgbClr val="FFFFFF"/>
                </a:solidFill>
                <a:cs typeface="+mn-cs"/>
              </a:rPr>
              <a:pPr defTabSz="685800" fontAlgn="auto">
                <a:spcBef>
                  <a:spcPts val="0"/>
                </a:spcBef>
                <a:spcAft>
                  <a:spcPts val="0"/>
                </a:spcAft>
              </a:pPr>
              <a:t>‹#›</a:t>
            </a:fld>
            <a:endParaRPr lang="nb-NO">
              <a:solidFill>
                <a:srgbClr val="FFFFFF"/>
              </a:solidFill>
              <a:cs typeface="+mn-cs"/>
            </a:endParaRP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600" y="-979983"/>
            <a:ext cx="9145500" cy="806505"/>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536972" y="-3003"/>
            <a:ext cx="442923" cy="5146503"/>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248400" y="4722300"/>
            <a:ext cx="515700" cy="27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smtClean="0"/>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6" y="-159773"/>
            <a:ext cx="2301497"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9189602" y="37"/>
            <a:ext cx="873875" cy="3922901"/>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Det er lov å endre bakgrunnsfarge.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På sider med positiv logo benyttes alltid lyse bakgrunnsfarger.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dirty="0">
                  <a:ln>
                    <a:noFill/>
                  </a:ln>
                  <a:solidFill>
                    <a:srgbClr val="000000"/>
                  </a:solidFill>
                  <a:effectLst/>
                  <a:uLnTx/>
                  <a:uFillTx/>
                  <a:latin typeface="Oslo Sans Office Normal"/>
                  <a:ea typeface="+mn-ea"/>
                  <a:cs typeface="+mn-cs"/>
                </a:rPr>
                <a:t>Sørg alltid for god lesbarhet/kontrast </a:t>
              </a: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Mørk blå og mørk grønn bakgrunn, skal alltid ha negativ tekst/logo</a:t>
                </a:r>
              </a:p>
            </p:txBody>
          </p:sp>
        </p:grpSp>
      </p:grpSp>
    </p:spTree>
    <p:extLst>
      <p:ext uri="{BB962C8B-B14F-4D97-AF65-F5344CB8AC3E}">
        <p14:creationId xmlns:p14="http://schemas.microsoft.com/office/powerpoint/2010/main" val="31118093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_Tittellysbilde bilde byen">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bygning, utendørs&#10;&#10;Automatisk generert beskrivelse">
            <a:extLst>
              <a:ext uri="{FF2B5EF4-FFF2-40B4-BE49-F238E27FC236}">
                <a16:creationId xmlns:a16="http://schemas.microsoft.com/office/drawing/2014/main" id="{7E7EC66A-4502-9249-A55F-640D9F420E3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4568400" cy="4568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540025" y="8052214"/>
            <a:ext cx="986381" cy="273844"/>
          </a:xfrm>
        </p:spPr>
        <p:txBody>
          <a:bodyPr/>
          <a:lstStyle/>
          <a:p>
            <a:pPr defTabSz="685800" fontAlgn="auto">
              <a:spcBef>
                <a:spcPts val="0"/>
              </a:spcBef>
              <a:spcAft>
                <a:spcPts val="0"/>
              </a:spcAft>
            </a:pPr>
            <a:fld id="{F29D7420-2B41-5A47-8224-27AB9025098A}" type="datetime1">
              <a:rPr lang="nb-NO" smtClean="0">
                <a:solidFill>
                  <a:srgbClr val="000000"/>
                </a:solidFill>
                <a:cs typeface="+mn-cs"/>
              </a:rPr>
              <a:pPr defTabSz="685800" fontAlgn="auto">
                <a:spcBef>
                  <a:spcPts val="0"/>
                </a:spcBef>
                <a:spcAft>
                  <a:spcPts val="0"/>
                </a:spcAft>
              </a:pPr>
              <a:t>31.08.2020</a:t>
            </a:fld>
            <a:endParaRPr lang="nb-NO">
              <a:solidFill>
                <a:srgbClr val="000000"/>
              </a:solidFill>
              <a:cs typeface="+mn-cs"/>
            </a:endParaRPr>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3048000" y="8052214"/>
            <a:ext cx="3048000" cy="273844"/>
          </a:xfrm>
        </p:spPr>
        <p:txBody>
          <a:bodyPr/>
          <a:lstStyle/>
          <a:p>
            <a:pPr defTabSz="685800" fontAlgn="auto">
              <a:spcBef>
                <a:spcPts val="0"/>
              </a:spcBef>
              <a:spcAft>
                <a:spcPts val="0"/>
              </a:spcAft>
            </a:pPr>
            <a:endParaRPr lang="nb-NO">
              <a:solidFill>
                <a:srgbClr val="000000"/>
              </a:solidFill>
              <a:cs typeface="+mn-cs"/>
            </a:endParaRPr>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8052214"/>
            <a:ext cx="521494" cy="273844"/>
          </a:xfrm>
        </p:spPr>
        <p:txBody>
          <a:bodyPr/>
          <a:lstStyle/>
          <a:p>
            <a:pPr defTabSz="685800" fontAlgn="auto">
              <a:spcBef>
                <a:spcPts val="0"/>
              </a:spcBef>
              <a:spcAft>
                <a:spcPts val="0"/>
              </a:spcAft>
            </a:pPr>
            <a:fld id="{8ACEFDFC-287E-0A4D-81A7-6CC8C070690D}" type="slidenum">
              <a:rPr lang="nb-NO" smtClean="0">
                <a:solidFill>
                  <a:srgbClr val="000000"/>
                </a:solidFill>
                <a:cs typeface="+mn-cs"/>
              </a:rPr>
              <a:pPr defTabSz="685800" fontAlgn="auto">
                <a:spcBef>
                  <a:spcPts val="0"/>
                </a:spcBef>
                <a:spcAft>
                  <a:spcPts val="0"/>
                </a:spcAft>
              </a:pPr>
              <a:t>‹#›</a:t>
            </a:fld>
            <a:endParaRPr lang="nb-NO">
              <a:solidFill>
                <a:srgbClr val="000000"/>
              </a:solidFill>
              <a:cs typeface="+mn-cs"/>
            </a:endParaRP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764383" y="0"/>
            <a:ext cx="3805238" cy="3045618"/>
          </a:xfrm>
          <a:prstGeom prst="rect">
            <a:avLst/>
          </a:prstGeom>
          <a:noFill/>
        </p:spPr>
        <p:txBody>
          <a:bodyPr lIns="0" tIns="360000" rIns="720000" bIns="360000" anchor="b" anchorCtr="0">
            <a:normAutofit/>
          </a:bodyPr>
          <a:lstStyle>
            <a:lvl1pPr algn="l">
              <a:lnSpc>
                <a:spcPct val="100000"/>
              </a:lnSpc>
              <a:defRPr sz="2700">
                <a:solidFill>
                  <a:schemeClr val="tx1"/>
                </a:solidFill>
              </a:defRPr>
            </a:lvl1pPr>
          </a:lstStyle>
          <a:p>
            <a:r>
              <a:rPr lang="en-US" dirty="0"/>
              <a:t>Click to edit Master title style</a:t>
            </a:r>
            <a:endParaRPr dirty="0"/>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764383" y="3045654"/>
            <a:ext cx="2855450" cy="1524001"/>
          </a:xfrm>
        </p:spPr>
        <p:txBody>
          <a:bodyPr lIns="0" tIns="180000" rIns="360000">
            <a:normAutofit/>
          </a:bodyPr>
          <a:lstStyle>
            <a:lvl1pPr marL="0" indent="0" algn="l">
              <a:lnSpc>
                <a:spcPct val="100000"/>
              </a:lnSpc>
              <a:spcBef>
                <a:spcPts val="0"/>
              </a:spcBef>
              <a:spcAft>
                <a:spcPts val="150"/>
              </a:spcAft>
              <a:buNone/>
              <a:tabLst>
                <a:tab pos="998935" algn="l"/>
              </a:tabLst>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dirty="0"/>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521515" y="-159773"/>
            <a:ext cx="2526509" cy="154559"/>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Tittellysbilde bilde 1</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716381" y="357000"/>
            <a:ext cx="810000" cy="810000"/>
          </a:xfrm>
          <a:prstGeom prst="rect">
            <a:avLst/>
          </a:prstGeom>
        </p:spPr>
      </p:pic>
    </p:spTree>
    <p:extLst>
      <p:ext uri="{BB962C8B-B14F-4D97-AF65-F5344CB8AC3E}">
        <p14:creationId xmlns:p14="http://schemas.microsoft.com/office/powerpoint/2010/main" val="183867092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_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521495" y="540037"/>
            <a:ext cx="3886200" cy="983999"/>
          </a:xfrm>
        </p:spPr>
        <p:txBody>
          <a:bodyPr/>
          <a:lstStyle/>
          <a:p>
            <a:r>
              <a:rPr lang="nb-NO" smtClean="0"/>
              <a:t>Klikk for å redigere tittelstil</a:t>
            </a:r>
            <a:endParaRPr dirty="0"/>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521494" y="1524000"/>
            <a:ext cx="3886200" cy="3045620"/>
          </a:xfrm>
        </p:spPr>
        <p:txBody>
          <a:bodyPr/>
          <a:lstStyle/>
          <a:p>
            <a:pPr lvl="0"/>
            <a:r>
              <a:rPr lang="nb-NO" smtClean="0"/>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pPr defTabSz="685800" fontAlgn="auto">
              <a:spcBef>
                <a:spcPts val="0"/>
              </a:spcBef>
              <a:spcAft>
                <a:spcPts val="0"/>
              </a:spcAft>
            </a:pPr>
            <a:fld id="{A2434FEE-7D88-AA46-8139-80D9197567F4}" type="datetime1">
              <a:rPr lang="nb-NO" smtClean="0">
                <a:solidFill>
                  <a:srgbClr val="000000"/>
                </a:solidFill>
                <a:cs typeface="+mn-cs"/>
              </a:rPr>
              <a:pPr defTabSz="685800" fontAlgn="auto">
                <a:spcBef>
                  <a:spcPts val="0"/>
                </a:spcBef>
                <a:spcAft>
                  <a:spcPts val="0"/>
                </a:spcAft>
              </a:pPr>
              <a:t>31.08.2020</a:t>
            </a:fld>
            <a:endParaRPr lang="nb-NO">
              <a:solidFill>
                <a:srgbClr val="000000"/>
              </a:solidFill>
              <a:cs typeface="+mn-cs"/>
            </a:endParaRPr>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pPr defTabSz="685800" fontAlgn="auto">
              <a:spcBef>
                <a:spcPts val="0"/>
              </a:spcBef>
              <a:spcAft>
                <a:spcPts val="0"/>
              </a:spcAft>
            </a:pPr>
            <a:endParaRPr lang="nb-NO">
              <a:solidFill>
                <a:srgbClr val="000000"/>
              </a:solidFill>
              <a:cs typeface="+mn-cs"/>
            </a:endParaRPr>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pPr defTabSz="685800" fontAlgn="auto">
              <a:spcBef>
                <a:spcPts val="0"/>
              </a:spcBef>
              <a:spcAft>
                <a:spcPts val="0"/>
              </a:spcAft>
            </a:pPr>
            <a:fld id="{8ACEFDFC-287E-0A4D-81A7-6CC8C070690D}" type="slidenum">
              <a:rPr lang="nb-NO" smtClean="0">
                <a:solidFill>
                  <a:srgbClr val="000000"/>
                </a:solidFill>
                <a:cs typeface="+mn-cs"/>
              </a:rPr>
              <a:pPr defTabSz="685800" fontAlgn="auto">
                <a:spcBef>
                  <a:spcPts val="0"/>
                </a:spcBef>
                <a:spcAft>
                  <a:spcPts val="0"/>
                </a:spcAft>
              </a:pPr>
              <a:t>‹#›</a:t>
            </a:fld>
            <a:endParaRPr lang="nb-NO">
              <a:solidFill>
                <a:srgbClr val="000000"/>
              </a:solidFill>
              <a:cs typeface="+mn-cs"/>
            </a:endParaRPr>
          </a:p>
        </p:txBody>
      </p:sp>
    </p:spTree>
    <p:extLst>
      <p:ext uri="{BB962C8B-B14F-4D97-AF65-F5344CB8AC3E}">
        <p14:creationId xmlns:p14="http://schemas.microsoft.com/office/powerpoint/2010/main" val="1695142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604A17-1C52-474A-98DB-C445FDB9C56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06EA29F-2156-A24E-AC0B-669A3D462BCC}"/>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6A5203F-62A5-FB42-9551-B626AE117F3D}"/>
              </a:ext>
            </a:extLst>
          </p:cNvPr>
          <p:cNvSpPr>
            <a:spLocks noGrp="1"/>
          </p:cNvSpPr>
          <p:nvPr>
            <p:ph type="dt" sz="half" idx="10"/>
          </p:nvPr>
        </p:nvSpPr>
        <p:spPr>
          <a:xfrm>
            <a:off x="628650" y="4767264"/>
            <a:ext cx="2057400" cy="273844"/>
          </a:xfrm>
          <a:prstGeom prst="rect">
            <a:avLst/>
          </a:prstGeom>
        </p:spPr>
        <p:txBody>
          <a:bodyPr/>
          <a:lstStyle/>
          <a:p>
            <a:fld id="{67910B33-4638-1D47-AFBC-60E70DABCECD}" type="datetimeFigureOut">
              <a:rPr lang="nb-NO" smtClean="0">
                <a:solidFill>
                  <a:prstClr val="black">
                    <a:tint val="75000"/>
                  </a:prstClr>
                </a:solidFill>
              </a:rPr>
              <a:pPr/>
              <a:t>31.08.2020</a:t>
            </a:fld>
            <a:endParaRPr lang="nb-NO">
              <a:solidFill>
                <a:prstClr val="black">
                  <a:tint val="75000"/>
                </a:prstClr>
              </a:solidFill>
            </a:endParaRPr>
          </a:p>
        </p:txBody>
      </p:sp>
      <p:sp>
        <p:nvSpPr>
          <p:cNvPr id="5" name="Plassholder for bunntekst 4">
            <a:extLst>
              <a:ext uri="{FF2B5EF4-FFF2-40B4-BE49-F238E27FC236}">
                <a16:creationId xmlns:a16="http://schemas.microsoft.com/office/drawing/2014/main" id="{B5CC7EE4-3C43-2F46-9849-820A76F9AF92}"/>
              </a:ext>
            </a:extLst>
          </p:cNvPr>
          <p:cNvSpPr>
            <a:spLocks noGrp="1"/>
          </p:cNvSpPr>
          <p:nvPr>
            <p:ph type="ftr" sz="quarter" idx="11"/>
          </p:nvPr>
        </p:nvSpPr>
        <p:spPr>
          <a:xfrm>
            <a:off x="3028950" y="4767264"/>
            <a:ext cx="3086100" cy="273844"/>
          </a:xfrm>
          <a:prstGeom prst="rect">
            <a:avLst/>
          </a:prstGeom>
        </p:spPr>
        <p:txBody>
          <a:bodyPr/>
          <a:lstStyle/>
          <a:p>
            <a:endParaRPr lang="nb-NO">
              <a:solidFill>
                <a:prstClr val="black">
                  <a:tint val="75000"/>
                </a:prstClr>
              </a:solidFill>
            </a:endParaRPr>
          </a:p>
        </p:txBody>
      </p:sp>
      <p:sp>
        <p:nvSpPr>
          <p:cNvPr id="6" name="Plassholder for lysbildenummer 5">
            <a:extLst>
              <a:ext uri="{FF2B5EF4-FFF2-40B4-BE49-F238E27FC236}">
                <a16:creationId xmlns:a16="http://schemas.microsoft.com/office/drawing/2014/main" id="{D84C8F17-53AD-6943-9815-9325AD223457}"/>
              </a:ext>
            </a:extLst>
          </p:cNvPr>
          <p:cNvSpPr>
            <a:spLocks noGrp="1"/>
          </p:cNvSpPr>
          <p:nvPr>
            <p:ph type="sldNum" sz="quarter" idx="12"/>
          </p:nvPr>
        </p:nvSpPr>
        <p:spPr>
          <a:xfrm>
            <a:off x="6457950" y="4767264"/>
            <a:ext cx="2057400" cy="273844"/>
          </a:xfrm>
          <a:prstGeom prst="rect">
            <a:avLst/>
          </a:prstGeom>
        </p:spPr>
        <p:txBody>
          <a:bodyPr/>
          <a:lstStyle/>
          <a:p>
            <a:fld id="{86C96D44-4136-4A42-BA8A-0015503C1357}"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317150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pPr defTabSz="685800" fontAlgn="auto">
              <a:spcBef>
                <a:spcPts val="0"/>
              </a:spcBef>
              <a:spcAft>
                <a:spcPts val="0"/>
              </a:spcAft>
            </a:pPr>
            <a:fld id="{4CD1A60D-DB44-0749-AE29-4712892B2B84}" type="datetime1">
              <a:rPr lang="nb-NO" smtClean="0">
                <a:solidFill>
                  <a:srgbClr val="000000"/>
                </a:solidFill>
                <a:cs typeface="+mn-cs"/>
              </a:rPr>
              <a:pPr defTabSz="685800" fontAlgn="auto">
                <a:spcBef>
                  <a:spcPts val="0"/>
                </a:spcBef>
                <a:spcAft>
                  <a:spcPts val="0"/>
                </a:spcAft>
              </a:pPr>
              <a:t>31.08.2020</a:t>
            </a:fld>
            <a:endParaRPr lang="nb-NO">
              <a:solidFill>
                <a:srgbClr val="000000"/>
              </a:solidFill>
              <a:cs typeface="+mn-cs"/>
            </a:endParaRPr>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pPr defTabSz="685800" fontAlgn="auto">
              <a:spcBef>
                <a:spcPts val="0"/>
              </a:spcBef>
              <a:spcAft>
                <a:spcPts val="0"/>
              </a:spcAft>
            </a:pPr>
            <a:endParaRPr lang="nb-NO">
              <a:solidFill>
                <a:srgbClr val="000000"/>
              </a:solidFill>
              <a:cs typeface="+mn-cs"/>
            </a:endParaRPr>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pPr defTabSz="685800" fontAlgn="auto">
              <a:spcBef>
                <a:spcPts val="0"/>
              </a:spcBef>
              <a:spcAft>
                <a:spcPts val="0"/>
              </a:spcAft>
            </a:pPr>
            <a:fld id="{8ACEFDFC-287E-0A4D-81A7-6CC8C070690D}" type="slidenum">
              <a:rPr lang="nb-NO" smtClean="0">
                <a:solidFill>
                  <a:srgbClr val="000000"/>
                </a:solidFill>
                <a:cs typeface="+mn-cs"/>
              </a:rPr>
              <a:pPr defTabSz="685800" fontAlgn="auto">
                <a:spcBef>
                  <a:spcPts val="0"/>
                </a:spcBef>
                <a:spcAft>
                  <a:spcPts val="0"/>
                </a:spcAft>
              </a:pPr>
              <a:t>‹#›</a:t>
            </a:fld>
            <a:endParaRPr lang="nb-NO">
              <a:solidFill>
                <a:srgbClr val="000000"/>
              </a:solidFill>
              <a:cs typeface="+mn-cs"/>
            </a:endParaRPr>
          </a:p>
        </p:txBody>
      </p:sp>
    </p:spTree>
    <p:extLst>
      <p:ext uri="{BB962C8B-B14F-4D97-AF65-F5344CB8AC3E}">
        <p14:creationId xmlns:p14="http://schemas.microsoft.com/office/powerpoint/2010/main" val="80075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3">
    <p:spTree>
      <p:nvGrpSpPr>
        <p:cNvPr id="1" name=""/>
        <p:cNvGrpSpPr/>
        <p:nvPr/>
      </p:nvGrpSpPr>
      <p:grpSpPr>
        <a:xfrm>
          <a:off x="0" y="0"/>
          <a:ext cx="0" cy="0"/>
          <a:chOff x="0" y="0"/>
          <a:chExt cx="0" cy="0"/>
        </a:xfrm>
      </p:grpSpPr>
      <p:pic>
        <p:nvPicPr>
          <p:cNvPr id="2" name="Bilde 6" descr="iStock-160245815.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39" y="1149351"/>
            <a:ext cx="9151937"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Sylinder 2"/>
          <p:cNvSpPr txBox="1">
            <a:spLocks noChangeArrowheads="1"/>
          </p:cNvSpPr>
          <p:nvPr/>
        </p:nvSpPr>
        <p:spPr bwMode="auto">
          <a:xfrm>
            <a:off x="6381787" y="-607992"/>
            <a:ext cx="184569" cy="36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0" rIns="91360" bIns="4568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nb-NO" altLang="nb-NO" smtClean="0">
              <a:solidFill>
                <a:srgbClr val="000000"/>
              </a:solidFill>
            </a:endParaRPr>
          </a:p>
        </p:txBody>
      </p:sp>
      <p:sp>
        <p:nvSpPr>
          <p:cNvPr id="4" name="Rektangel 3"/>
          <p:cNvSpPr/>
          <p:nvPr/>
        </p:nvSpPr>
        <p:spPr>
          <a:xfrm>
            <a:off x="0" y="59"/>
            <a:ext cx="9144000" cy="1139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0" tIns="45680" rIns="91360" bIns="45680" anchor="ctr"/>
          <a:lstStyle/>
          <a:p>
            <a:pPr algn="ctr" fontAlgn="auto">
              <a:spcBef>
                <a:spcPts val="0"/>
              </a:spcBef>
              <a:spcAft>
                <a:spcPts val="0"/>
              </a:spcAft>
              <a:defRPr/>
            </a:pPr>
            <a:endParaRPr lang="nb-NO">
              <a:solidFill>
                <a:srgbClr val="FFFFFF"/>
              </a:solidFill>
            </a:endParaRPr>
          </a:p>
        </p:txBody>
      </p:sp>
      <p:pic>
        <p:nvPicPr>
          <p:cNvPr id="5" name="Bilde 1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32276" y="441384"/>
            <a:ext cx="12795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2300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4" name="Rektangel 3"/>
          <p:cNvSpPr/>
          <p:nvPr/>
        </p:nvSpPr>
        <p:spPr>
          <a:xfrm>
            <a:off x="0" y="72"/>
            <a:ext cx="9144000" cy="1139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4" tIns="45667" rIns="91334" bIns="45667" anchor="ctr"/>
          <a:lstStyle/>
          <a:p>
            <a:pPr algn="ctr" fontAlgn="auto">
              <a:spcBef>
                <a:spcPts val="0"/>
              </a:spcBef>
              <a:spcAft>
                <a:spcPts val="0"/>
              </a:spcAft>
              <a:defRPr/>
            </a:pPr>
            <a:endParaRPr lang="nb-NO" dirty="0">
              <a:solidFill>
                <a:srgbClr val="FFFFFF"/>
              </a:solidFill>
            </a:endParaRPr>
          </a:p>
        </p:txBody>
      </p:sp>
      <p:pic>
        <p:nvPicPr>
          <p:cNvPr id="5" name="Bild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2276" y="441397"/>
            <a:ext cx="12795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10"/>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33887" y="4530725"/>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e 1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43000" y="4394200"/>
            <a:ext cx="2457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e 12"/>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543550" y="4394200"/>
            <a:ext cx="24574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ctrTitle"/>
          </p:nvPr>
        </p:nvSpPr>
        <p:spPr>
          <a:xfrm>
            <a:off x="1143000" y="2388883"/>
            <a:ext cx="6858000" cy="809688"/>
          </a:xfrm>
        </p:spPr>
        <p:txBody>
          <a:bodyPr anchor="b">
            <a:normAutofit/>
          </a:bodyPr>
          <a:lstStyle>
            <a:lvl1pPr algn="ctr">
              <a:defRPr sz="4800">
                <a:solidFill>
                  <a:schemeClr val="tx1">
                    <a:lumMod val="85000"/>
                    <a:lumOff val="15000"/>
                  </a:schemeClr>
                </a:solidFill>
              </a:defRPr>
            </a:lvl1pPr>
          </a:lstStyle>
          <a:p>
            <a:r>
              <a:rPr lang="nb-NO" smtClean="0"/>
              <a:t>Klikk for å redigere tittelstil</a:t>
            </a:r>
            <a:endParaRPr lang="nb-NO" dirty="0"/>
          </a:p>
        </p:txBody>
      </p:sp>
      <p:sp>
        <p:nvSpPr>
          <p:cNvPr id="3" name="Undertittel 2"/>
          <p:cNvSpPr>
            <a:spLocks noGrp="1"/>
          </p:cNvSpPr>
          <p:nvPr>
            <p:ph type="subTitle" idx="1"/>
          </p:nvPr>
        </p:nvSpPr>
        <p:spPr>
          <a:xfrm>
            <a:off x="1143000" y="3267628"/>
            <a:ext cx="6858000" cy="528950"/>
          </a:xfrm>
        </p:spPr>
        <p:txBody>
          <a:bodyPr/>
          <a:lstStyle>
            <a:lvl1pPr marL="0" indent="0" algn="ctr">
              <a:buNone/>
              <a:defRPr sz="2400">
                <a:solidFill>
                  <a:schemeClr val="tx1">
                    <a:lumMod val="50000"/>
                    <a:lumOff val="50000"/>
                  </a:schemeClr>
                </a:solidFill>
              </a:defRPr>
            </a:lvl1pPr>
            <a:lvl2pPr marL="456566" indent="0" algn="ctr">
              <a:buNone/>
              <a:defRPr sz="2000"/>
            </a:lvl2pPr>
            <a:lvl3pPr marL="913208" indent="0" algn="ctr">
              <a:buNone/>
              <a:defRPr sz="1800"/>
            </a:lvl3pPr>
            <a:lvl4pPr marL="1369798" indent="0" algn="ctr">
              <a:buNone/>
              <a:defRPr sz="1600"/>
            </a:lvl4pPr>
            <a:lvl5pPr marL="1826414" indent="0" algn="ctr">
              <a:buNone/>
              <a:defRPr sz="1600"/>
            </a:lvl5pPr>
            <a:lvl6pPr marL="2282979" indent="0" algn="ctr">
              <a:buNone/>
              <a:defRPr sz="1600"/>
            </a:lvl6pPr>
            <a:lvl7pPr marL="2739545" indent="0" algn="ctr">
              <a:buNone/>
              <a:defRPr sz="1600"/>
            </a:lvl7pPr>
            <a:lvl8pPr marL="3196160" indent="0" algn="ctr">
              <a:buNone/>
              <a:defRPr sz="1600"/>
            </a:lvl8pPr>
            <a:lvl9pPr marL="3652763" indent="0" algn="ctr">
              <a:buNone/>
              <a:defRPr sz="1600"/>
            </a:lvl9pPr>
          </a:lstStyle>
          <a:p>
            <a:r>
              <a:rPr lang="nb-NO" smtClean="0"/>
              <a:t>Klikk for å redigere undertittelstil i malen</a:t>
            </a:r>
            <a:endParaRPr lang="nb-NO" dirty="0"/>
          </a:p>
        </p:txBody>
      </p:sp>
    </p:spTree>
    <p:extLst>
      <p:ext uri="{BB962C8B-B14F-4D97-AF65-F5344CB8AC3E}">
        <p14:creationId xmlns:p14="http://schemas.microsoft.com/office/powerpoint/2010/main" val="2494827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rside 3">
    <p:spTree>
      <p:nvGrpSpPr>
        <p:cNvPr id="1" name=""/>
        <p:cNvGrpSpPr/>
        <p:nvPr/>
      </p:nvGrpSpPr>
      <p:grpSpPr>
        <a:xfrm>
          <a:off x="0" y="0"/>
          <a:ext cx="0" cy="0"/>
          <a:chOff x="0" y="0"/>
          <a:chExt cx="0" cy="0"/>
        </a:xfrm>
      </p:grpSpPr>
      <p:pic>
        <p:nvPicPr>
          <p:cNvPr id="2" name="Bilde 6" descr="iStock-160245815.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46" y="1149351"/>
            <a:ext cx="9151937"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Sylinder 2"/>
          <p:cNvSpPr txBox="1">
            <a:spLocks noChangeArrowheads="1"/>
          </p:cNvSpPr>
          <p:nvPr/>
        </p:nvSpPr>
        <p:spPr bwMode="auto">
          <a:xfrm>
            <a:off x="6381793" y="-607993"/>
            <a:ext cx="184516" cy="36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4" tIns="45667" rIns="91334" bIns="4566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nb-NO" altLang="nb-NO" dirty="0" smtClean="0">
              <a:solidFill>
                <a:srgbClr val="000000"/>
              </a:solidFill>
            </a:endParaRPr>
          </a:p>
        </p:txBody>
      </p:sp>
      <p:sp>
        <p:nvSpPr>
          <p:cNvPr id="4" name="Rektangel 3"/>
          <p:cNvSpPr/>
          <p:nvPr/>
        </p:nvSpPr>
        <p:spPr>
          <a:xfrm>
            <a:off x="0" y="72"/>
            <a:ext cx="9144000" cy="1139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4" tIns="45667" rIns="91334" bIns="45667" anchor="ctr"/>
          <a:lstStyle/>
          <a:p>
            <a:pPr algn="ctr" fontAlgn="auto">
              <a:spcBef>
                <a:spcPts val="0"/>
              </a:spcBef>
              <a:spcAft>
                <a:spcPts val="0"/>
              </a:spcAft>
              <a:defRPr/>
            </a:pPr>
            <a:endParaRPr lang="nb-NO" dirty="0">
              <a:solidFill>
                <a:srgbClr val="FFFFFF"/>
              </a:solidFill>
            </a:endParaRPr>
          </a:p>
        </p:txBody>
      </p:sp>
      <p:pic>
        <p:nvPicPr>
          <p:cNvPr id="5" name="Bilde 1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32276" y="441397"/>
            <a:ext cx="12795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803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orside 3">
    <p:spTree>
      <p:nvGrpSpPr>
        <p:cNvPr id="1" name=""/>
        <p:cNvGrpSpPr/>
        <p:nvPr/>
      </p:nvGrpSpPr>
      <p:grpSpPr>
        <a:xfrm>
          <a:off x="0" y="0"/>
          <a:ext cx="0" cy="0"/>
          <a:chOff x="0" y="0"/>
          <a:chExt cx="0" cy="0"/>
        </a:xfrm>
      </p:grpSpPr>
      <p:pic>
        <p:nvPicPr>
          <p:cNvPr id="2" name="Bilde 6" descr="iStock-498101531.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 y="1133520"/>
            <a:ext cx="9153525"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Sylinder 2"/>
          <p:cNvSpPr txBox="1">
            <a:spLocks noChangeArrowheads="1"/>
          </p:cNvSpPr>
          <p:nvPr/>
        </p:nvSpPr>
        <p:spPr bwMode="auto">
          <a:xfrm>
            <a:off x="6381793" y="-607993"/>
            <a:ext cx="184516" cy="36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4" tIns="45667" rIns="91334" bIns="4566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nb-NO" altLang="nb-NO" dirty="0" smtClean="0">
              <a:solidFill>
                <a:srgbClr val="000000"/>
              </a:solidFill>
            </a:endParaRPr>
          </a:p>
        </p:txBody>
      </p:sp>
      <p:sp>
        <p:nvSpPr>
          <p:cNvPr id="4" name="Rektangel 3"/>
          <p:cNvSpPr/>
          <p:nvPr/>
        </p:nvSpPr>
        <p:spPr>
          <a:xfrm>
            <a:off x="0" y="72"/>
            <a:ext cx="9144000" cy="1139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4" tIns="45667" rIns="91334" bIns="45667" anchor="ctr"/>
          <a:lstStyle/>
          <a:p>
            <a:pPr algn="ctr" fontAlgn="auto">
              <a:spcBef>
                <a:spcPts val="0"/>
              </a:spcBef>
              <a:spcAft>
                <a:spcPts val="0"/>
              </a:spcAft>
              <a:defRPr/>
            </a:pPr>
            <a:endParaRPr lang="nb-NO" dirty="0">
              <a:solidFill>
                <a:srgbClr val="FFFFFF"/>
              </a:solidFill>
            </a:endParaRPr>
          </a:p>
        </p:txBody>
      </p:sp>
      <p:pic>
        <p:nvPicPr>
          <p:cNvPr id="5" name="Bilde 1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32276" y="441397"/>
            <a:ext cx="12795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3001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Forside 3">
    <p:spTree>
      <p:nvGrpSpPr>
        <p:cNvPr id="1" name=""/>
        <p:cNvGrpSpPr/>
        <p:nvPr/>
      </p:nvGrpSpPr>
      <p:grpSpPr>
        <a:xfrm>
          <a:off x="0" y="0"/>
          <a:ext cx="0" cy="0"/>
          <a:chOff x="0" y="0"/>
          <a:chExt cx="0" cy="0"/>
        </a:xfrm>
      </p:grpSpPr>
      <p:pic>
        <p:nvPicPr>
          <p:cNvPr id="2" name="Bilde 6"/>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139876"/>
            <a:ext cx="914400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Sylinder 2"/>
          <p:cNvSpPr txBox="1">
            <a:spLocks noChangeArrowheads="1"/>
          </p:cNvSpPr>
          <p:nvPr/>
        </p:nvSpPr>
        <p:spPr bwMode="auto">
          <a:xfrm>
            <a:off x="6381793" y="-607993"/>
            <a:ext cx="184516" cy="36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4" tIns="45667" rIns="91334" bIns="4566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nb-NO" altLang="nb-NO" dirty="0" smtClean="0">
              <a:solidFill>
                <a:srgbClr val="000000"/>
              </a:solidFill>
            </a:endParaRPr>
          </a:p>
        </p:txBody>
      </p:sp>
      <p:sp>
        <p:nvSpPr>
          <p:cNvPr id="4" name="Rektangel 3"/>
          <p:cNvSpPr/>
          <p:nvPr/>
        </p:nvSpPr>
        <p:spPr>
          <a:xfrm>
            <a:off x="0" y="72"/>
            <a:ext cx="9144000" cy="1139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4" tIns="45667" rIns="91334" bIns="45667" anchor="ctr"/>
          <a:lstStyle/>
          <a:p>
            <a:pPr algn="ctr" fontAlgn="auto">
              <a:spcBef>
                <a:spcPts val="0"/>
              </a:spcBef>
              <a:spcAft>
                <a:spcPts val="0"/>
              </a:spcAft>
              <a:defRPr/>
            </a:pPr>
            <a:endParaRPr lang="nb-NO" dirty="0">
              <a:solidFill>
                <a:srgbClr val="FFFFFF"/>
              </a:solidFill>
            </a:endParaRPr>
          </a:p>
        </p:txBody>
      </p:sp>
      <p:pic>
        <p:nvPicPr>
          <p:cNvPr id="5" name="Bilde 1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32276" y="441397"/>
            <a:ext cx="12795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12"/>
          <p:cNvSpPr txBox="1">
            <a:spLocks noChangeArrowheads="1"/>
          </p:cNvSpPr>
          <p:nvPr/>
        </p:nvSpPr>
        <p:spPr bwMode="auto">
          <a:xfrm>
            <a:off x="8451887" y="4973639"/>
            <a:ext cx="921833" cy="19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4" tIns="45667" rIns="91334" bIns="4566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nb-NO" altLang="nb-NO" sz="700" dirty="0" smtClean="0">
                <a:solidFill>
                  <a:srgbClr val="000000"/>
                </a:solidFill>
                <a:latin typeface="Helvetica" pitchFamily="1" charset="0"/>
                <a:ea typeface="Helvetica" pitchFamily="1" charset="0"/>
                <a:cs typeface="Helvetica" pitchFamily="1" charset="0"/>
              </a:rPr>
              <a:t>Foto: NTB </a:t>
            </a:r>
            <a:r>
              <a:rPr lang="nb-NO" altLang="nb-NO" sz="700" dirty="0" err="1" smtClean="0">
                <a:solidFill>
                  <a:srgbClr val="000000"/>
                </a:solidFill>
                <a:latin typeface="Helvetica" pitchFamily="1" charset="0"/>
                <a:ea typeface="Helvetica" pitchFamily="1" charset="0"/>
                <a:cs typeface="Helvetica" pitchFamily="1" charset="0"/>
              </a:rPr>
              <a:t>scanpix</a:t>
            </a:r>
            <a:endParaRPr lang="nb-NO" altLang="nb-NO" sz="700" dirty="0" smtClean="0">
              <a:solidFill>
                <a:srgbClr val="000000"/>
              </a:solidFill>
              <a:latin typeface="Helvetica" pitchFamily="1" charset="0"/>
              <a:ea typeface="Helvetica" pitchFamily="1" charset="0"/>
              <a:cs typeface="Helvetica" pitchFamily="1" charset="0"/>
            </a:endParaRPr>
          </a:p>
        </p:txBody>
      </p:sp>
    </p:spTree>
    <p:extLst>
      <p:ext uri="{BB962C8B-B14F-4D97-AF65-F5344CB8AC3E}">
        <p14:creationId xmlns:p14="http://schemas.microsoft.com/office/powerpoint/2010/main" val="3142400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rside 1">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139315"/>
            <a:ext cx="9144002" cy="4004187"/>
          </a:xfrm>
          <a:prstGeom prst="rect">
            <a:avLst/>
          </a:prstGeom>
          <a:effectLst>
            <a:glow>
              <a:schemeClr val="accent1">
                <a:alpha val="40000"/>
              </a:schemeClr>
            </a:glow>
          </a:effectLst>
        </p:spPr>
      </p:pic>
      <p:sp>
        <p:nvSpPr>
          <p:cNvPr id="3" name="Rektangel 2"/>
          <p:cNvSpPr/>
          <p:nvPr/>
        </p:nvSpPr>
        <p:spPr>
          <a:xfrm>
            <a:off x="0" y="72"/>
            <a:ext cx="9144000" cy="1139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4" tIns="45667" rIns="91334" bIns="45667" anchor="ctr"/>
          <a:lstStyle/>
          <a:p>
            <a:pPr algn="ctr" fontAlgn="auto">
              <a:spcBef>
                <a:spcPts val="0"/>
              </a:spcBef>
              <a:spcAft>
                <a:spcPts val="0"/>
              </a:spcAft>
              <a:defRPr/>
            </a:pPr>
            <a:endParaRPr lang="nb-NO">
              <a:solidFill>
                <a:srgbClr val="FFFFFF"/>
              </a:solidFill>
            </a:endParaRPr>
          </a:p>
        </p:txBody>
      </p:sp>
      <p:pic>
        <p:nvPicPr>
          <p:cNvPr id="4" name="Bilde 10"/>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32276" y="441397"/>
            <a:ext cx="12795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Sylinder 11"/>
          <p:cNvSpPr txBox="1">
            <a:spLocks noChangeArrowheads="1"/>
          </p:cNvSpPr>
          <p:nvPr/>
        </p:nvSpPr>
        <p:spPr bwMode="auto">
          <a:xfrm>
            <a:off x="7650200" y="4973639"/>
            <a:ext cx="1991037" cy="19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4" tIns="45667" rIns="91334" bIns="4566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nb-NO" altLang="nb-NO" sz="700" smtClean="0">
                <a:solidFill>
                  <a:srgbClr val="000000"/>
                </a:solidFill>
                <a:latin typeface="Helvetica" pitchFamily="1" charset="0"/>
                <a:ea typeface="Helvetica" pitchFamily="1" charset="0"/>
                <a:cs typeface="Helvetica" pitchFamily="1" charset="0"/>
              </a:rPr>
              <a:t>Foto: Ingeborg Øien Thorsland / NTB scanpix</a:t>
            </a:r>
          </a:p>
        </p:txBody>
      </p:sp>
    </p:spTree>
    <p:extLst>
      <p:ext uri="{BB962C8B-B14F-4D97-AF65-F5344CB8AC3E}">
        <p14:creationId xmlns:p14="http://schemas.microsoft.com/office/powerpoint/2010/main" val="2738769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rside 2">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39315"/>
            <a:ext cx="9144000" cy="4004187"/>
          </a:xfrm>
          <a:prstGeom prst="rect">
            <a:avLst/>
          </a:prstGeom>
          <a:effectLst>
            <a:glow>
              <a:schemeClr val="accent1">
                <a:alpha val="40000"/>
              </a:schemeClr>
            </a:glow>
          </a:effectLst>
        </p:spPr>
      </p:pic>
      <p:sp>
        <p:nvSpPr>
          <p:cNvPr id="3" name="Rektangel 2"/>
          <p:cNvSpPr/>
          <p:nvPr/>
        </p:nvSpPr>
        <p:spPr>
          <a:xfrm>
            <a:off x="0" y="72"/>
            <a:ext cx="9144000" cy="1139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4" tIns="45667" rIns="91334" bIns="45667" anchor="ctr"/>
          <a:lstStyle/>
          <a:p>
            <a:pPr algn="ctr" fontAlgn="auto">
              <a:spcBef>
                <a:spcPts val="0"/>
              </a:spcBef>
              <a:spcAft>
                <a:spcPts val="0"/>
              </a:spcAft>
              <a:defRPr/>
            </a:pPr>
            <a:endParaRPr lang="nb-NO">
              <a:solidFill>
                <a:srgbClr val="FFFFFF"/>
              </a:solidFill>
            </a:endParaRPr>
          </a:p>
        </p:txBody>
      </p:sp>
      <p:pic>
        <p:nvPicPr>
          <p:cNvPr id="4" name="Bilde 10"/>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32276" y="441397"/>
            <a:ext cx="12795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068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rside 4">
    <p:spTree>
      <p:nvGrpSpPr>
        <p:cNvPr id="1" name=""/>
        <p:cNvGrpSpPr/>
        <p:nvPr/>
      </p:nvGrpSpPr>
      <p:grpSpPr>
        <a:xfrm>
          <a:off x="0" y="0"/>
          <a:ext cx="0" cy="0"/>
          <a:chOff x="0" y="0"/>
          <a:chExt cx="0" cy="0"/>
        </a:xfrm>
      </p:grpSpPr>
      <p:pic>
        <p:nvPicPr>
          <p:cNvPr id="2" name="Bilde 6"/>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139876"/>
            <a:ext cx="914400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Sylinder 2"/>
          <p:cNvSpPr txBox="1">
            <a:spLocks noChangeArrowheads="1"/>
          </p:cNvSpPr>
          <p:nvPr/>
        </p:nvSpPr>
        <p:spPr bwMode="auto">
          <a:xfrm>
            <a:off x="6381793" y="-607993"/>
            <a:ext cx="184516" cy="36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4" tIns="45667" rIns="91334" bIns="4566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nb-NO" altLang="nb-NO" smtClean="0">
              <a:solidFill>
                <a:srgbClr val="000000"/>
              </a:solidFill>
            </a:endParaRPr>
          </a:p>
        </p:txBody>
      </p:sp>
      <p:sp>
        <p:nvSpPr>
          <p:cNvPr id="4" name="Rektangel 3"/>
          <p:cNvSpPr/>
          <p:nvPr/>
        </p:nvSpPr>
        <p:spPr>
          <a:xfrm>
            <a:off x="0" y="72"/>
            <a:ext cx="9144000" cy="1139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4" tIns="45667" rIns="91334" bIns="45667" anchor="ctr"/>
          <a:lstStyle/>
          <a:p>
            <a:pPr algn="ctr" fontAlgn="auto">
              <a:spcBef>
                <a:spcPts val="0"/>
              </a:spcBef>
              <a:spcAft>
                <a:spcPts val="0"/>
              </a:spcAft>
              <a:defRPr/>
            </a:pPr>
            <a:endParaRPr lang="nb-NO">
              <a:solidFill>
                <a:srgbClr val="FFFFFF"/>
              </a:solidFill>
            </a:endParaRPr>
          </a:p>
        </p:txBody>
      </p:sp>
      <p:pic>
        <p:nvPicPr>
          <p:cNvPr id="5" name="Bilde 1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32276" y="441397"/>
            <a:ext cx="12795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546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tel og brødtekst – bullets">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3" name="Plassholder for innhold 2"/>
          <p:cNvSpPr>
            <a:spLocks noGrp="1"/>
          </p:cNvSpPr>
          <p:nvPr>
            <p:ph idx="1"/>
          </p:nvPr>
        </p:nvSpPr>
        <p:spPr>
          <a:xfrm>
            <a:off x="557212" y="1746463"/>
            <a:ext cx="8068868" cy="3054140"/>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10" name="Plassholder for tekst 9"/>
          <p:cNvSpPr>
            <a:spLocks noGrp="1"/>
          </p:cNvSpPr>
          <p:nvPr>
            <p:ph type="body" sz="quarter" idx="10"/>
          </p:nvPr>
        </p:nvSpPr>
        <p:spPr>
          <a:xfrm>
            <a:off x="557213" y="1401571"/>
            <a:ext cx="8067600" cy="272700"/>
          </a:xfrm>
        </p:spPr>
        <p:txBody>
          <a:bodyPr>
            <a:noAutofit/>
          </a:bodyPr>
          <a:lstStyle>
            <a:lvl1pPr marL="0" indent="0">
              <a:buFontTx/>
              <a:buNone/>
              <a:defRPr sz="2000" b="1"/>
            </a:lvl1pPr>
            <a:lvl2pPr marL="323576" indent="0">
              <a:buNone/>
              <a:defRPr sz="2000"/>
            </a:lvl2pPr>
            <a:lvl3pPr marL="611205" indent="0">
              <a:buNone/>
              <a:defRPr sz="2000"/>
            </a:lvl3pPr>
            <a:lvl4pPr marL="898808" indent="0">
              <a:buNone/>
              <a:defRPr sz="2000"/>
            </a:lvl4pPr>
            <a:lvl5pPr marL="1186410" indent="0">
              <a:buNone/>
              <a:defRPr sz="2000"/>
            </a:lvl5pPr>
          </a:lstStyle>
          <a:p>
            <a:pPr lvl="0"/>
            <a:r>
              <a:rPr lang="nb-NO" smtClean="0"/>
              <a:t>Klikk for å redigere tekststiler i malen</a:t>
            </a:r>
          </a:p>
        </p:txBody>
      </p:sp>
    </p:spTree>
    <p:extLst>
      <p:ext uri="{BB962C8B-B14F-4D97-AF65-F5344CB8AC3E}">
        <p14:creationId xmlns:p14="http://schemas.microsoft.com/office/powerpoint/2010/main" val="40543160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 spalter – bullets">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3" name="Plassholder for innhold 2"/>
          <p:cNvSpPr>
            <a:spLocks noGrp="1"/>
          </p:cNvSpPr>
          <p:nvPr>
            <p:ph idx="1"/>
          </p:nvPr>
        </p:nvSpPr>
        <p:spPr>
          <a:xfrm>
            <a:off x="557215" y="1746463"/>
            <a:ext cx="3882440" cy="3054140"/>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10" name="Plassholder for tekst 9"/>
          <p:cNvSpPr>
            <a:spLocks noGrp="1"/>
          </p:cNvSpPr>
          <p:nvPr>
            <p:ph type="body" sz="quarter" idx="10"/>
          </p:nvPr>
        </p:nvSpPr>
        <p:spPr>
          <a:xfrm>
            <a:off x="557271" y="1401571"/>
            <a:ext cx="3881831" cy="272700"/>
          </a:xfrm>
        </p:spPr>
        <p:txBody>
          <a:bodyPr>
            <a:noAutofit/>
          </a:bodyPr>
          <a:lstStyle>
            <a:lvl1pPr marL="0" indent="0">
              <a:buFontTx/>
              <a:buNone/>
              <a:defRPr sz="2000" b="1"/>
            </a:lvl1pPr>
            <a:lvl2pPr marL="323576" indent="0">
              <a:buNone/>
              <a:defRPr sz="2000"/>
            </a:lvl2pPr>
            <a:lvl3pPr marL="611205" indent="0">
              <a:buNone/>
              <a:defRPr sz="2000"/>
            </a:lvl3pPr>
            <a:lvl4pPr marL="898808" indent="0">
              <a:buNone/>
              <a:defRPr sz="2000"/>
            </a:lvl4pPr>
            <a:lvl5pPr marL="1186410" indent="0">
              <a:buNone/>
              <a:defRPr sz="2000"/>
            </a:lvl5pPr>
          </a:lstStyle>
          <a:p>
            <a:pPr lvl="0"/>
            <a:r>
              <a:rPr lang="nb-NO" smtClean="0"/>
              <a:t>Klikk for å redigere tekststiler i malen</a:t>
            </a:r>
          </a:p>
        </p:txBody>
      </p:sp>
      <p:sp>
        <p:nvSpPr>
          <p:cNvPr id="7" name="Plassholder for innhold 2"/>
          <p:cNvSpPr>
            <a:spLocks noGrp="1"/>
          </p:cNvSpPr>
          <p:nvPr>
            <p:ph idx="13"/>
          </p:nvPr>
        </p:nvSpPr>
        <p:spPr>
          <a:xfrm>
            <a:off x="4743640" y="1746463"/>
            <a:ext cx="3882440" cy="3054140"/>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8" name="Plassholder for tekst 9"/>
          <p:cNvSpPr>
            <a:spLocks noGrp="1"/>
          </p:cNvSpPr>
          <p:nvPr>
            <p:ph type="body" sz="quarter" idx="14"/>
          </p:nvPr>
        </p:nvSpPr>
        <p:spPr>
          <a:xfrm>
            <a:off x="4743713" y="1401571"/>
            <a:ext cx="3881831" cy="272700"/>
          </a:xfrm>
        </p:spPr>
        <p:txBody>
          <a:bodyPr>
            <a:noAutofit/>
          </a:bodyPr>
          <a:lstStyle>
            <a:lvl1pPr marL="0" indent="0">
              <a:buFontTx/>
              <a:buNone/>
              <a:defRPr sz="2000" b="1"/>
            </a:lvl1pPr>
            <a:lvl2pPr marL="323576" indent="0">
              <a:buNone/>
              <a:defRPr sz="2000"/>
            </a:lvl2pPr>
            <a:lvl3pPr marL="611205" indent="0">
              <a:buNone/>
              <a:defRPr sz="2000"/>
            </a:lvl3pPr>
            <a:lvl4pPr marL="898808" indent="0">
              <a:buNone/>
              <a:defRPr sz="2000"/>
            </a:lvl4pPr>
            <a:lvl5pPr marL="1186410" indent="0">
              <a:buNone/>
              <a:defRPr sz="2000"/>
            </a:lvl5pPr>
          </a:lstStyle>
          <a:p>
            <a:pPr lvl="0"/>
            <a:r>
              <a:rPr lang="nb-NO" smtClean="0"/>
              <a:t>Klikk for å redigere tekststiler i malen</a:t>
            </a:r>
          </a:p>
        </p:txBody>
      </p:sp>
    </p:spTree>
    <p:extLst>
      <p:ext uri="{BB962C8B-B14F-4D97-AF65-F5344CB8AC3E}">
        <p14:creationId xmlns:p14="http://schemas.microsoft.com/office/powerpoint/2010/main" val="16160943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tel og brød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3" name="Plassholder for innhold 2"/>
          <p:cNvSpPr>
            <a:spLocks noGrp="1"/>
          </p:cNvSpPr>
          <p:nvPr>
            <p:ph idx="1"/>
          </p:nvPr>
        </p:nvSpPr>
        <p:spPr>
          <a:xfrm>
            <a:off x="557212" y="1746463"/>
            <a:ext cx="8068868" cy="3054140"/>
          </a:xfrm>
        </p:spPr>
        <p:txBody>
          <a:bodyPr/>
          <a:lstStyle>
            <a:lvl1pPr marL="0" indent="0">
              <a:buNone/>
              <a:defRPr/>
            </a:lvl1pPr>
            <a:lvl2pPr marL="323576" indent="0">
              <a:buNone/>
              <a:defRPr/>
            </a:lvl2pPr>
            <a:lvl3pPr marL="611205" indent="0">
              <a:buNone/>
              <a:defRPr/>
            </a:lvl3pPr>
            <a:lvl4pPr marL="898808" indent="0">
              <a:buNone/>
              <a:defRPr/>
            </a:lvl4pPr>
            <a:lvl5pPr marL="1186410" indent="0">
              <a:buNone/>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10" name="Plassholder for tekst 9"/>
          <p:cNvSpPr>
            <a:spLocks noGrp="1"/>
          </p:cNvSpPr>
          <p:nvPr>
            <p:ph type="body" sz="quarter" idx="10"/>
          </p:nvPr>
        </p:nvSpPr>
        <p:spPr>
          <a:xfrm>
            <a:off x="557213" y="1401571"/>
            <a:ext cx="8067600" cy="272700"/>
          </a:xfrm>
        </p:spPr>
        <p:txBody>
          <a:bodyPr>
            <a:noAutofit/>
          </a:bodyPr>
          <a:lstStyle>
            <a:lvl1pPr marL="0" indent="0">
              <a:buFontTx/>
              <a:buNone/>
              <a:defRPr sz="2000" b="1"/>
            </a:lvl1pPr>
            <a:lvl2pPr marL="323576" indent="0">
              <a:buNone/>
              <a:defRPr sz="2000"/>
            </a:lvl2pPr>
            <a:lvl3pPr marL="611205" indent="0">
              <a:buNone/>
              <a:defRPr sz="2000"/>
            </a:lvl3pPr>
            <a:lvl4pPr marL="898808" indent="0">
              <a:buNone/>
              <a:defRPr sz="2000"/>
            </a:lvl4pPr>
            <a:lvl5pPr marL="1186410" indent="0">
              <a:buNone/>
              <a:defRPr sz="2000"/>
            </a:lvl5pPr>
          </a:lstStyle>
          <a:p>
            <a:pPr lvl="0"/>
            <a:r>
              <a:rPr lang="nb-NO" smtClean="0"/>
              <a:t>Klikk for å redigere tekststiler i malen</a:t>
            </a:r>
          </a:p>
        </p:txBody>
      </p:sp>
    </p:spTree>
    <p:extLst>
      <p:ext uri="{BB962C8B-B14F-4D97-AF65-F5344CB8AC3E}">
        <p14:creationId xmlns:p14="http://schemas.microsoft.com/office/powerpoint/2010/main" val="2274254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orside 3">
    <p:spTree>
      <p:nvGrpSpPr>
        <p:cNvPr id="1" name=""/>
        <p:cNvGrpSpPr/>
        <p:nvPr/>
      </p:nvGrpSpPr>
      <p:grpSpPr>
        <a:xfrm>
          <a:off x="0" y="0"/>
          <a:ext cx="0" cy="0"/>
          <a:chOff x="0" y="0"/>
          <a:chExt cx="0" cy="0"/>
        </a:xfrm>
      </p:grpSpPr>
      <p:pic>
        <p:nvPicPr>
          <p:cNvPr id="2" name="Bilde 6" descr="iStock-498101531.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 y="1133520"/>
            <a:ext cx="9153525"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Sylinder 2"/>
          <p:cNvSpPr txBox="1">
            <a:spLocks noChangeArrowheads="1"/>
          </p:cNvSpPr>
          <p:nvPr/>
        </p:nvSpPr>
        <p:spPr bwMode="auto">
          <a:xfrm>
            <a:off x="6381787" y="-607992"/>
            <a:ext cx="184569" cy="36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0" rIns="91360" bIns="4568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nb-NO" altLang="nb-NO" smtClean="0">
              <a:solidFill>
                <a:srgbClr val="000000"/>
              </a:solidFill>
            </a:endParaRPr>
          </a:p>
        </p:txBody>
      </p:sp>
      <p:sp>
        <p:nvSpPr>
          <p:cNvPr id="4" name="Rektangel 3"/>
          <p:cNvSpPr/>
          <p:nvPr/>
        </p:nvSpPr>
        <p:spPr>
          <a:xfrm>
            <a:off x="0" y="59"/>
            <a:ext cx="9144000" cy="1139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0" tIns="45680" rIns="91360" bIns="45680" anchor="ctr"/>
          <a:lstStyle/>
          <a:p>
            <a:pPr algn="ctr" fontAlgn="auto">
              <a:spcBef>
                <a:spcPts val="0"/>
              </a:spcBef>
              <a:spcAft>
                <a:spcPts val="0"/>
              </a:spcAft>
              <a:defRPr/>
            </a:pPr>
            <a:endParaRPr lang="nb-NO">
              <a:solidFill>
                <a:srgbClr val="FFFFFF"/>
              </a:solidFill>
            </a:endParaRPr>
          </a:p>
        </p:txBody>
      </p:sp>
      <p:pic>
        <p:nvPicPr>
          <p:cNvPr id="5" name="Bilde 1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32276" y="441384"/>
            <a:ext cx="12795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0408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o spalt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3" name="Plassholder for innhold 2"/>
          <p:cNvSpPr>
            <a:spLocks noGrp="1"/>
          </p:cNvSpPr>
          <p:nvPr>
            <p:ph idx="1"/>
          </p:nvPr>
        </p:nvSpPr>
        <p:spPr>
          <a:xfrm>
            <a:off x="557215" y="1746463"/>
            <a:ext cx="3882440" cy="3054140"/>
          </a:xfrm>
        </p:spPr>
        <p:txBody>
          <a:bodyPr/>
          <a:lstStyle>
            <a:lvl1pPr marL="0" indent="0">
              <a:buNone/>
              <a:defRPr/>
            </a:lvl1pPr>
            <a:lvl2pPr marL="323576" indent="0">
              <a:buNone/>
              <a:defRPr/>
            </a:lvl2pPr>
            <a:lvl3pPr marL="611205" indent="0">
              <a:buNone/>
              <a:defRPr/>
            </a:lvl3pPr>
            <a:lvl4pPr marL="898808" indent="0">
              <a:buNone/>
              <a:defRPr/>
            </a:lvl4pPr>
            <a:lvl5pPr marL="1186410" indent="0">
              <a:buNone/>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10" name="Plassholder for tekst 9"/>
          <p:cNvSpPr>
            <a:spLocks noGrp="1"/>
          </p:cNvSpPr>
          <p:nvPr>
            <p:ph type="body" sz="quarter" idx="10"/>
          </p:nvPr>
        </p:nvSpPr>
        <p:spPr>
          <a:xfrm>
            <a:off x="557271" y="1401571"/>
            <a:ext cx="3881831" cy="272700"/>
          </a:xfrm>
        </p:spPr>
        <p:txBody>
          <a:bodyPr>
            <a:noAutofit/>
          </a:bodyPr>
          <a:lstStyle>
            <a:lvl1pPr marL="0" indent="0">
              <a:buFontTx/>
              <a:buNone/>
              <a:defRPr sz="2000" b="1"/>
            </a:lvl1pPr>
            <a:lvl2pPr marL="323576" indent="0">
              <a:buNone/>
              <a:defRPr sz="2000"/>
            </a:lvl2pPr>
            <a:lvl3pPr marL="611205" indent="0">
              <a:buNone/>
              <a:defRPr sz="2000"/>
            </a:lvl3pPr>
            <a:lvl4pPr marL="898808" indent="0">
              <a:buNone/>
              <a:defRPr sz="2000"/>
            </a:lvl4pPr>
            <a:lvl5pPr marL="1186410" indent="0">
              <a:buNone/>
              <a:defRPr sz="2000"/>
            </a:lvl5pPr>
          </a:lstStyle>
          <a:p>
            <a:pPr lvl="0"/>
            <a:r>
              <a:rPr lang="nb-NO" smtClean="0"/>
              <a:t>Klikk for å redigere tekststiler i malen</a:t>
            </a:r>
          </a:p>
        </p:txBody>
      </p:sp>
      <p:sp>
        <p:nvSpPr>
          <p:cNvPr id="7" name="Plassholder for innhold 2"/>
          <p:cNvSpPr>
            <a:spLocks noGrp="1"/>
          </p:cNvSpPr>
          <p:nvPr>
            <p:ph idx="13"/>
          </p:nvPr>
        </p:nvSpPr>
        <p:spPr>
          <a:xfrm>
            <a:off x="4743640" y="1746463"/>
            <a:ext cx="3882440" cy="3054140"/>
          </a:xfrm>
        </p:spPr>
        <p:txBody>
          <a:bodyPr/>
          <a:lstStyle>
            <a:lvl1pPr marL="0" indent="0">
              <a:buNone/>
              <a:defRPr/>
            </a:lvl1pPr>
            <a:lvl2pPr marL="323576" indent="0">
              <a:buNone/>
              <a:defRPr/>
            </a:lvl2pPr>
            <a:lvl3pPr marL="611205" indent="0">
              <a:buNone/>
              <a:defRPr/>
            </a:lvl3pPr>
            <a:lvl4pPr marL="898808" indent="0">
              <a:buNone/>
              <a:defRPr/>
            </a:lvl4pPr>
            <a:lvl5pPr marL="1186410" indent="0">
              <a:buNone/>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8" name="Plassholder for tekst 9"/>
          <p:cNvSpPr>
            <a:spLocks noGrp="1"/>
          </p:cNvSpPr>
          <p:nvPr>
            <p:ph type="body" sz="quarter" idx="14"/>
          </p:nvPr>
        </p:nvSpPr>
        <p:spPr>
          <a:xfrm>
            <a:off x="4743713" y="1401571"/>
            <a:ext cx="3881831" cy="272700"/>
          </a:xfrm>
        </p:spPr>
        <p:txBody>
          <a:bodyPr>
            <a:noAutofit/>
          </a:bodyPr>
          <a:lstStyle>
            <a:lvl1pPr marL="0" indent="0">
              <a:buFontTx/>
              <a:buNone/>
              <a:defRPr sz="2000" b="1"/>
            </a:lvl1pPr>
            <a:lvl2pPr marL="323576" indent="0">
              <a:buNone/>
              <a:defRPr sz="2000"/>
            </a:lvl2pPr>
            <a:lvl3pPr marL="611205" indent="0">
              <a:buNone/>
              <a:defRPr sz="2000"/>
            </a:lvl3pPr>
            <a:lvl4pPr marL="898808" indent="0">
              <a:buNone/>
              <a:defRPr sz="2000"/>
            </a:lvl4pPr>
            <a:lvl5pPr marL="1186410" indent="0">
              <a:buNone/>
              <a:defRPr sz="2000"/>
            </a:lvl5pPr>
          </a:lstStyle>
          <a:p>
            <a:pPr lvl="0"/>
            <a:r>
              <a:rPr lang="nb-NO" smtClean="0"/>
              <a:t>Klikk for å redigere tekststiler i malen</a:t>
            </a:r>
          </a:p>
        </p:txBody>
      </p:sp>
    </p:spTree>
    <p:extLst>
      <p:ext uri="{BB962C8B-B14F-4D97-AF65-F5344CB8AC3E}">
        <p14:creationId xmlns:p14="http://schemas.microsoft.com/office/powerpoint/2010/main" val="1939522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tort bilde">
    <p:spTree>
      <p:nvGrpSpPr>
        <p:cNvPr id="1" name=""/>
        <p:cNvGrpSpPr/>
        <p:nvPr/>
      </p:nvGrpSpPr>
      <p:grpSpPr>
        <a:xfrm>
          <a:off x="0" y="0"/>
          <a:ext cx="0" cy="0"/>
          <a:chOff x="0" y="0"/>
          <a:chExt cx="0" cy="0"/>
        </a:xfrm>
      </p:grpSpPr>
      <p:sp>
        <p:nvSpPr>
          <p:cNvPr id="4" name="Plassholder for bilde 4"/>
          <p:cNvSpPr>
            <a:spLocks noGrp="1"/>
          </p:cNvSpPr>
          <p:nvPr>
            <p:ph type="pic" sz="quarter" idx="15"/>
          </p:nvPr>
        </p:nvSpPr>
        <p:spPr>
          <a:xfrm>
            <a:off x="0" y="0"/>
            <a:ext cx="9144000" cy="5143500"/>
          </a:xfrm>
        </p:spPr>
        <p:txBody>
          <a:bodyPr rtlCol="0" anchor="ctr">
            <a:normAutofit/>
          </a:bodyPr>
          <a:lstStyle>
            <a:lvl1pPr marL="0" indent="0" algn="ctr">
              <a:buNone/>
              <a:defRPr/>
            </a:lvl1pPr>
          </a:lstStyle>
          <a:p>
            <a:pPr lvl="0"/>
            <a:r>
              <a:rPr lang="nb-NO" noProof="0" smtClean="0"/>
              <a:t>Klikk ikonet for å legge til et bilde</a:t>
            </a:r>
            <a:endParaRPr lang="nb-NO" noProof="0" dirty="0"/>
          </a:p>
        </p:txBody>
      </p:sp>
    </p:spTree>
    <p:extLst>
      <p:ext uri="{BB962C8B-B14F-4D97-AF65-F5344CB8AC3E}">
        <p14:creationId xmlns:p14="http://schemas.microsoft.com/office/powerpoint/2010/main" val="1467518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ort bilde - eksempel">
    <p:spTree>
      <p:nvGrpSpPr>
        <p:cNvPr id="1" name=""/>
        <p:cNvGrpSpPr/>
        <p:nvPr/>
      </p:nvGrpSpPr>
      <p:grpSpPr>
        <a:xfrm>
          <a:off x="0" y="0"/>
          <a:ext cx="0" cy="0"/>
          <a:chOff x="0" y="0"/>
          <a:chExt cx="0" cy="0"/>
        </a:xfrm>
      </p:grpSpPr>
      <p:pic>
        <p:nvPicPr>
          <p:cNvPr id="3" name="Plassholder for bilde 2"/>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ssholder for bilde 4"/>
          <p:cNvSpPr>
            <a:spLocks noGrp="1"/>
          </p:cNvSpPr>
          <p:nvPr>
            <p:ph type="pic" sz="quarter" idx="15"/>
          </p:nvPr>
        </p:nvSpPr>
        <p:spPr>
          <a:xfrm>
            <a:off x="0" y="0"/>
            <a:ext cx="9144000" cy="5143500"/>
          </a:xfrm>
        </p:spPr>
        <p:txBody>
          <a:bodyPr rtlCol="0" anchor="ctr">
            <a:normAutofit/>
          </a:bodyPr>
          <a:lstStyle>
            <a:lvl1pPr marL="0" indent="0" algn="ctr">
              <a:buNone/>
              <a:defRPr/>
            </a:lvl1pPr>
          </a:lstStyle>
          <a:p>
            <a:pPr lvl="0"/>
            <a:r>
              <a:rPr lang="nb-NO" noProof="0" smtClean="0"/>
              <a:t>Klikk ikonet for å legge til et bilde</a:t>
            </a:r>
            <a:endParaRPr lang="nb-NO" noProof="0" dirty="0"/>
          </a:p>
        </p:txBody>
      </p:sp>
    </p:spTree>
    <p:extLst>
      <p:ext uri="{BB962C8B-B14F-4D97-AF65-F5344CB8AC3E}">
        <p14:creationId xmlns:p14="http://schemas.microsoft.com/office/powerpoint/2010/main" val="38870467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o bilder">
    <p:spTree>
      <p:nvGrpSpPr>
        <p:cNvPr id="1" name=""/>
        <p:cNvGrpSpPr/>
        <p:nvPr/>
      </p:nvGrpSpPr>
      <p:grpSpPr>
        <a:xfrm>
          <a:off x="0" y="0"/>
          <a:ext cx="0" cy="0"/>
          <a:chOff x="0" y="0"/>
          <a:chExt cx="0" cy="0"/>
        </a:xfrm>
      </p:grpSpPr>
      <p:sp>
        <p:nvSpPr>
          <p:cNvPr id="5" name="Plassholder for bilde 4"/>
          <p:cNvSpPr>
            <a:spLocks noGrp="1"/>
          </p:cNvSpPr>
          <p:nvPr>
            <p:ph type="pic" sz="quarter" idx="15"/>
          </p:nvPr>
        </p:nvSpPr>
        <p:spPr>
          <a:xfrm>
            <a:off x="0" y="0"/>
            <a:ext cx="4536000" cy="5143500"/>
          </a:xfrm>
        </p:spPr>
        <p:txBody>
          <a:bodyPr rtlCol="0" anchor="ctr">
            <a:normAutofit/>
          </a:bodyPr>
          <a:lstStyle>
            <a:lvl1pPr marL="0" indent="0" algn="ctr">
              <a:buFontTx/>
              <a:buNone/>
              <a:defRPr/>
            </a:lvl1pPr>
          </a:lstStyle>
          <a:p>
            <a:pPr lvl="0"/>
            <a:r>
              <a:rPr lang="nb-NO" noProof="0" smtClean="0"/>
              <a:t>Klikk ikonet for å legge til et bilde</a:t>
            </a:r>
            <a:endParaRPr lang="nb-NO" noProof="0" dirty="0"/>
          </a:p>
        </p:txBody>
      </p:sp>
      <p:sp>
        <p:nvSpPr>
          <p:cNvPr id="3" name="Plassholder for bilde 4"/>
          <p:cNvSpPr>
            <a:spLocks noGrp="1"/>
          </p:cNvSpPr>
          <p:nvPr>
            <p:ph type="pic" sz="quarter" idx="16"/>
          </p:nvPr>
        </p:nvSpPr>
        <p:spPr>
          <a:xfrm>
            <a:off x="4608000" y="0"/>
            <a:ext cx="4536000" cy="5143500"/>
          </a:xfrm>
        </p:spPr>
        <p:txBody>
          <a:bodyPr rtlCol="0" anchor="ctr">
            <a:normAutofit/>
          </a:bodyPr>
          <a:lstStyle>
            <a:lvl1pPr marL="0" indent="0" algn="ctr">
              <a:buFontTx/>
              <a:buNone/>
              <a:defRPr/>
            </a:lvl1pPr>
          </a:lstStyle>
          <a:p>
            <a:pPr lvl="0"/>
            <a:r>
              <a:rPr lang="nb-NO" noProof="0" smtClean="0"/>
              <a:t>Klikk ikonet for å legge til et bilde</a:t>
            </a:r>
            <a:endParaRPr lang="nb-NO" noProof="0" dirty="0"/>
          </a:p>
        </p:txBody>
      </p:sp>
    </p:spTree>
    <p:extLst>
      <p:ext uri="{BB962C8B-B14F-4D97-AF65-F5344CB8AC3E}">
        <p14:creationId xmlns:p14="http://schemas.microsoft.com/office/powerpoint/2010/main" val="4110565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o bilder - eksempel">
    <p:spTree>
      <p:nvGrpSpPr>
        <p:cNvPr id="1" name=""/>
        <p:cNvGrpSpPr/>
        <p:nvPr/>
      </p:nvGrpSpPr>
      <p:grpSpPr>
        <a:xfrm>
          <a:off x="0" y="0"/>
          <a:ext cx="0" cy="0"/>
          <a:chOff x="0" y="0"/>
          <a:chExt cx="0" cy="0"/>
        </a:xfrm>
      </p:grpSpPr>
      <p:pic>
        <p:nvPicPr>
          <p:cNvPr id="4" name="Plassholder for bilde 4"/>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08524" y="0"/>
            <a:ext cx="45354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lassholder for bild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453548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10"/>
          <p:cNvSpPr txBox="1">
            <a:spLocks noChangeArrowheads="1"/>
          </p:cNvSpPr>
          <p:nvPr/>
        </p:nvSpPr>
        <p:spPr bwMode="auto">
          <a:xfrm>
            <a:off x="8451887" y="4973639"/>
            <a:ext cx="921833" cy="19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4" tIns="45667" rIns="91334" bIns="4566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nb-NO" altLang="nb-NO" sz="700" smtClean="0">
                <a:solidFill>
                  <a:srgbClr val="000000"/>
                </a:solidFill>
                <a:latin typeface="Helvetica" pitchFamily="1" charset="0"/>
                <a:ea typeface="Helvetica" pitchFamily="1" charset="0"/>
                <a:cs typeface="Helvetica" pitchFamily="1" charset="0"/>
              </a:rPr>
              <a:t>Foto: NTB scanpix</a:t>
            </a:r>
          </a:p>
        </p:txBody>
      </p:sp>
      <p:sp>
        <p:nvSpPr>
          <p:cNvPr id="8" name="TekstSylinder 11"/>
          <p:cNvSpPr txBox="1">
            <a:spLocks noChangeArrowheads="1"/>
          </p:cNvSpPr>
          <p:nvPr/>
        </p:nvSpPr>
        <p:spPr bwMode="auto">
          <a:xfrm>
            <a:off x="3854487" y="4973639"/>
            <a:ext cx="921833" cy="19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4" tIns="45667" rIns="91334" bIns="4566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nb-NO" altLang="nb-NO" sz="700" smtClean="0">
                <a:solidFill>
                  <a:srgbClr val="000000"/>
                </a:solidFill>
                <a:latin typeface="Helvetica" pitchFamily="1" charset="0"/>
                <a:ea typeface="Helvetica" pitchFamily="1" charset="0"/>
                <a:cs typeface="Helvetica" pitchFamily="1" charset="0"/>
              </a:rPr>
              <a:t>Foto: NTB scanpix</a:t>
            </a:r>
          </a:p>
        </p:txBody>
      </p:sp>
      <p:sp>
        <p:nvSpPr>
          <p:cNvPr id="5" name="Plassholder for bilde 4"/>
          <p:cNvSpPr>
            <a:spLocks noGrp="1"/>
          </p:cNvSpPr>
          <p:nvPr>
            <p:ph type="pic" sz="quarter" idx="15"/>
          </p:nvPr>
        </p:nvSpPr>
        <p:spPr>
          <a:xfrm>
            <a:off x="0" y="0"/>
            <a:ext cx="4536000" cy="5143500"/>
          </a:xfrm>
        </p:spPr>
        <p:txBody>
          <a:bodyPr rtlCol="0" anchor="ctr">
            <a:normAutofit/>
          </a:bodyPr>
          <a:lstStyle>
            <a:lvl1pPr marL="0" indent="0" algn="ctr">
              <a:buFontTx/>
              <a:buNone/>
              <a:defRPr/>
            </a:lvl1pPr>
          </a:lstStyle>
          <a:p>
            <a:pPr lvl="0"/>
            <a:r>
              <a:rPr lang="nb-NO" noProof="0" smtClean="0"/>
              <a:t>Klikk ikonet for å legge til et bilde</a:t>
            </a:r>
            <a:endParaRPr lang="nb-NO" noProof="0" dirty="0"/>
          </a:p>
        </p:txBody>
      </p:sp>
      <p:sp>
        <p:nvSpPr>
          <p:cNvPr id="3" name="Plassholder for bilde 4"/>
          <p:cNvSpPr>
            <a:spLocks noGrp="1"/>
          </p:cNvSpPr>
          <p:nvPr>
            <p:ph type="pic" sz="quarter" idx="16"/>
          </p:nvPr>
        </p:nvSpPr>
        <p:spPr>
          <a:xfrm>
            <a:off x="4608000" y="0"/>
            <a:ext cx="4536000" cy="5143500"/>
          </a:xfrm>
        </p:spPr>
        <p:txBody>
          <a:bodyPr rtlCol="0" anchor="ctr">
            <a:normAutofit/>
          </a:bodyPr>
          <a:lstStyle>
            <a:lvl1pPr marL="0" indent="0" algn="ctr">
              <a:buFontTx/>
              <a:buNone/>
              <a:defRPr/>
            </a:lvl1pPr>
          </a:lstStyle>
          <a:p>
            <a:pPr lvl="0"/>
            <a:r>
              <a:rPr lang="nb-NO" noProof="0" smtClean="0"/>
              <a:t>Klikk ikonet for å legge til et bilde</a:t>
            </a:r>
            <a:endParaRPr lang="nb-NO" noProof="0" dirty="0"/>
          </a:p>
        </p:txBody>
      </p:sp>
    </p:spTree>
    <p:extLst>
      <p:ext uri="{BB962C8B-B14F-4D97-AF65-F5344CB8AC3E}">
        <p14:creationId xmlns:p14="http://schemas.microsoft.com/office/powerpoint/2010/main" val="2401297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ire bilder">
    <p:spTree>
      <p:nvGrpSpPr>
        <p:cNvPr id="1" name=""/>
        <p:cNvGrpSpPr/>
        <p:nvPr/>
      </p:nvGrpSpPr>
      <p:grpSpPr>
        <a:xfrm>
          <a:off x="0" y="0"/>
          <a:ext cx="0" cy="0"/>
          <a:chOff x="0" y="0"/>
          <a:chExt cx="0" cy="0"/>
        </a:xfrm>
      </p:grpSpPr>
      <p:sp>
        <p:nvSpPr>
          <p:cNvPr id="4" name="Plassholder for bilde 4"/>
          <p:cNvSpPr>
            <a:spLocks noGrp="1"/>
          </p:cNvSpPr>
          <p:nvPr>
            <p:ph type="pic" sz="quarter" idx="17"/>
          </p:nvPr>
        </p:nvSpPr>
        <p:spPr>
          <a:xfrm>
            <a:off x="-1" y="0"/>
            <a:ext cx="4536000" cy="2532600"/>
          </a:xfrm>
        </p:spPr>
        <p:txBody>
          <a:bodyPr rtlCol="0" anchor="ctr">
            <a:normAutofit/>
          </a:bodyPr>
          <a:lstStyle>
            <a:lvl1pPr marL="0" indent="0" algn="ctr">
              <a:buNone/>
              <a:defRPr/>
            </a:lvl1pPr>
          </a:lstStyle>
          <a:p>
            <a:pPr lvl="0"/>
            <a:r>
              <a:rPr lang="nb-NO" noProof="0" smtClean="0"/>
              <a:t>Klikk ikonet for å legge til et bilde</a:t>
            </a:r>
            <a:endParaRPr lang="nb-NO" noProof="0" dirty="0"/>
          </a:p>
        </p:txBody>
      </p:sp>
      <p:sp>
        <p:nvSpPr>
          <p:cNvPr id="17" name="Plassholder for bilde 4"/>
          <p:cNvSpPr>
            <a:spLocks noGrp="1"/>
          </p:cNvSpPr>
          <p:nvPr>
            <p:ph type="pic" sz="quarter" idx="19"/>
          </p:nvPr>
        </p:nvSpPr>
        <p:spPr>
          <a:xfrm>
            <a:off x="4608000" y="0"/>
            <a:ext cx="4536000" cy="2532600"/>
          </a:xfrm>
        </p:spPr>
        <p:txBody>
          <a:bodyPr rtlCol="0" anchor="ctr">
            <a:normAutofit/>
          </a:bodyPr>
          <a:lstStyle>
            <a:lvl1pPr marL="0" indent="0" algn="ctr">
              <a:buNone/>
              <a:defRPr/>
            </a:lvl1pPr>
          </a:lstStyle>
          <a:p>
            <a:pPr lvl="0"/>
            <a:r>
              <a:rPr lang="nb-NO" noProof="0" smtClean="0"/>
              <a:t>Klikk ikonet for å legge til et bilde</a:t>
            </a:r>
            <a:endParaRPr lang="nb-NO" noProof="0" dirty="0"/>
          </a:p>
        </p:txBody>
      </p:sp>
      <p:sp>
        <p:nvSpPr>
          <p:cNvPr id="23" name="Plassholder for bilde 4"/>
          <p:cNvSpPr>
            <a:spLocks noGrp="1"/>
          </p:cNvSpPr>
          <p:nvPr>
            <p:ph type="pic" sz="quarter" idx="20"/>
          </p:nvPr>
        </p:nvSpPr>
        <p:spPr>
          <a:xfrm>
            <a:off x="-1" y="2610900"/>
            <a:ext cx="4536000" cy="2532600"/>
          </a:xfrm>
        </p:spPr>
        <p:txBody>
          <a:bodyPr rtlCol="0" anchor="ctr">
            <a:normAutofit/>
          </a:bodyPr>
          <a:lstStyle>
            <a:lvl1pPr marL="0" indent="0" algn="ctr">
              <a:buNone/>
              <a:defRPr/>
            </a:lvl1pPr>
          </a:lstStyle>
          <a:p>
            <a:pPr lvl="0"/>
            <a:r>
              <a:rPr lang="nb-NO" noProof="0" smtClean="0"/>
              <a:t>Klikk ikonet for å legge til et bilde</a:t>
            </a:r>
            <a:endParaRPr lang="nb-NO" noProof="0" dirty="0"/>
          </a:p>
        </p:txBody>
      </p:sp>
      <p:sp>
        <p:nvSpPr>
          <p:cNvPr id="24" name="Plassholder for bilde 4"/>
          <p:cNvSpPr>
            <a:spLocks noGrp="1"/>
          </p:cNvSpPr>
          <p:nvPr>
            <p:ph type="pic" sz="quarter" idx="21"/>
          </p:nvPr>
        </p:nvSpPr>
        <p:spPr>
          <a:xfrm>
            <a:off x="4608000" y="2610900"/>
            <a:ext cx="4536000" cy="2532600"/>
          </a:xfrm>
        </p:spPr>
        <p:txBody>
          <a:bodyPr rtlCol="0" anchor="ctr">
            <a:normAutofit/>
          </a:bodyPr>
          <a:lstStyle>
            <a:lvl1pPr marL="0" indent="0" algn="ctr">
              <a:buNone/>
              <a:defRPr/>
            </a:lvl1pPr>
          </a:lstStyle>
          <a:p>
            <a:pPr lvl="0"/>
            <a:r>
              <a:rPr lang="nb-NO" noProof="0" smtClean="0"/>
              <a:t>Klikk ikonet for å legge til et bilde</a:t>
            </a:r>
            <a:endParaRPr lang="nb-NO" noProof="0" dirty="0"/>
          </a:p>
        </p:txBody>
      </p:sp>
    </p:spTree>
    <p:extLst>
      <p:ext uri="{BB962C8B-B14F-4D97-AF65-F5344CB8AC3E}">
        <p14:creationId xmlns:p14="http://schemas.microsoft.com/office/powerpoint/2010/main" val="7121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re bilder - eksempel">
    <p:spTree>
      <p:nvGrpSpPr>
        <p:cNvPr id="1" name=""/>
        <p:cNvGrpSpPr/>
        <p:nvPr/>
      </p:nvGrpSpPr>
      <p:grpSpPr>
        <a:xfrm>
          <a:off x="0" y="0"/>
          <a:ext cx="0" cy="0"/>
          <a:chOff x="0" y="0"/>
          <a:chExt cx="0" cy="0"/>
        </a:xfrm>
      </p:grpSpPr>
      <p:pic>
        <p:nvPicPr>
          <p:cNvPr id="6" name="Plassholder for bilde 5"/>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2"/>
            <a:ext cx="4535488"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lassholder for bilde 6"/>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08524" y="2"/>
            <a:ext cx="4535487"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lassholder for bilde 7"/>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2611438"/>
            <a:ext cx="4535488"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lassholder for bilde 8"/>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608524" y="2611438"/>
            <a:ext cx="4535487"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Sylinder 12"/>
          <p:cNvSpPr txBox="1">
            <a:spLocks noChangeArrowheads="1"/>
          </p:cNvSpPr>
          <p:nvPr/>
        </p:nvSpPr>
        <p:spPr bwMode="auto">
          <a:xfrm>
            <a:off x="3844962" y="2382839"/>
            <a:ext cx="921833" cy="19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4" tIns="45667" rIns="91334" bIns="4566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nb-NO" altLang="nb-NO" sz="700" smtClean="0">
                <a:solidFill>
                  <a:srgbClr val="000000"/>
                </a:solidFill>
                <a:latin typeface="Helvetica" pitchFamily="1" charset="0"/>
                <a:ea typeface="Helvetica" pitchFamily="1" charset="0"/>
                <a:cs typeface="Helvetica" pitchFamily="1" charset="0"/>
              </a:rPr>
              <a:t>Foto: NTB scanpix</a:t>
            </a:r>
          </a:p>
        </p:txBody>
      </p:sp>
      <p:sp>
        <p:nvSpPr>
          <p:cNvPr id="11" name="TekstSylinder 13"/>
          <p:cNvSpPr txBox="1">
            <a:spLocks noChangeArrowheads="1"/>
          </p:cNvSpPr>
          <p:nvPr/>
        </p:nvSpPr>
        <p:spPr bwMode="auto">
          <a:xfrm>
            <a:off x="8451887" y="2392364"/>
            <a:ext cx="921833" cy="19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4" tIns="45667" rIns="91334" bIns="4566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nb-NO" altLang="nb-NO" sz="700" smtClean="0">
                <a:solidFill>
                  <a:srgbClr val="FFFFFF"/>
                </a:solidFill>
                <a:latin typeface="Helvetica" pitchFamily="1" charset="0"/>
                <a:ea typeface="Helvetica" pitchFamily="1" charset="0"/>
                <a:cs typeface="Helvetica" pitchFamily="1" charset="0"/>
              </a:rPr>
              <a:t>Foto: NTB scanpix</a:t>
            </a:r>
          </a:p>
        </p:txBody>
      </p:sp>
      <p:sp>
        <p:nvSpPr>
          <p:cNvPr id="12" name="TekstSylinder 14"/>
          <p:cNvSpPr txBox="1">
            <a:spLocks noChangeArrowheads="1"/>
          </p:cNvSpPr>
          <p:nvPr/>
        </p:nvSpPr>
        <p:spPr bwMode="auto">
          <a:xfrm>
            <a:off x="7991475" y="4973639"/>
            <a:ext cx="1537386" cy="19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4" tIns="45667" rIns="91334" bIns="4566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nb-NO" altLang="nb-NO" sz="700" smtClean="0">
                <a:solidFill>
                  <a:srgbClr val="000000"/>
                </a:solidFill>
                <a:latin typeface="Helvetica" pitchFamily="1" charset="0"/>
                <a:ea typeface="Helvetica" pitchFamily="1" charset="0"/>
                <a:cs typeface="Helvetica" pitchFamily="1" charset="0"/>
              </a:rPr>
              <a:t>Foto: Thomas Brun / NTB scanpix</a:t>
            </a:r>
          </a:p>
        </p:txBody>
      </p:sp>
      <p:sp>
        <p:nvSpPr>
          <p:cNvPr id="13" name="TekstSylinder 15"/>
          <p:cNvSpPr txBox="1">
            <a:spLocks noChangeArrowheads="1"/>
          </p:cNvSpPr>
          <p:nvPr/>
        </p:nvSpPr>
        <p:spPr bwMode="auto">
          <a:xfrm>
            <a:off x="3382965" y="4992689"/>
            <a:ext cx="1537386" cy="19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4" tIns="45667" rIns="91334" bIns="4566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nb-NO" altLang="nb-NO" sz="700" smtClean="0">
                <a:solidFill>
                  <a:srgbClr val="FFFFFF"/>
                </a:solidFill>
                <a:latin typeface="Helvetica" pitchFamily="1" charset="0"/>
                <a:ea typeface="Helvetica" pitchFamily="1" charset="0"/>
                <a:cs typeface="Helvetica" pitchFamily="1" charset="0"/>
              </a:rPr>
              <a:t>Foto: Thomas Brun / NTB scanpix</a:t>
            </a:r>
          </a:p>
        </p:txBody>
      </p:sp>
      <p:sp>
        <p:nvSpPr>
          <p:cNvPr id="4" name="Plassholder for bilde 4"/>
          <p:cNvSpPr>
            <a:spLocks noGrp="1"/>
          </p:cNvSpPr>
          <p:nvPr>
            <p:ph type="pic" sz="quarter" idx="17"/>
          </p:nvPr>
        </p:nvSpPr>
        <p:spPr>
          <a:xfrm>
            <a:off x="0" y="0"/>
            <a:ext cx="4536000" cy="2532600"/>
          </a:xfrm>
        </p:spPr>
        <p:txBody>
          <a:bodyPr rtlCol="0" anchor="ctr">
            <a:normAutofit/>
          </a:bodyPr>
          <a:lstStyle>
            <a:lvl1pPr marL="0" indent="0" algn="ctr">
              <a:buNone/>
              <a:defRPr/>
            </a:lvl1pPr>
          </a:lstStyle>
          <a:p>
            <a:pPr lvl="0"/>
            <a:r>
              <a:rPr lang="nb-NO" noProof="0" smtClean="0"/>
              <a:t>Klikk ikonet for å legge til et bilde</a:t>
            </a:r>
            <a:endParaRPr lang="nb-NO" noProof="0" dirty="0"/>
          </a:p>
        </p:txBody>
      </p:sp>
      <p:sp>
        <p:nvSpPr>
          <p:cNvPr id="17" name="Plassholder for bilde 4"/>
          <p:cNvSpPr>
            <a:spLocks noGrp="1"/>
          </p:cNvSpPr>
          <p:nvPr>
            <p:ph type="pic" sz="quarter" idx="19"/>
          </p:nvPr>
        </p:nvSpPr>
        <p:spPr>
          <a:xfrm>
            <a:off x="4608000" y="0"/>
            <a:ext cx="4536000" cy="2532600"/>
          </a:xfrm>
        </p:spPr>
        <p:txBody>
          <a:bodyPr rtlCol="0" anchor="ctr">
            <a:normAutofit/>
          </a:bodyPr>
          <a:lstStyle>
            <a:lvl1pPr marL="0" indent="0" algn="ctr">
              <a:buNone/>
              <a:defRPr/>
            </a:lvl1pPr>
          </a:lstStyle>
          <a:p>
            <a:pPr lvl="0"/>
            <a:r>
              <a:rPr lang="nb-NO" noProof="0" smtClean="0"/>
              <a:t>Klikk ikonet for å legge til et bilde</a:t>
            </a:r>
            <a:endParaRPr lang="nb-NO" noProof="0" dirty="0"/>
          </a:p>
        </p:txBody>
      </p:sp>
      <p:sp>
        <p:nvSpPr>
          <p:cNvPr id="23" name="Plassholder for bilde 4"/>
          <p:cNvSpPr>
            <a:spLocks noGrp="1"/>
          </p:cNvSpPr>
          <p:nvPr>
            <p:ph type="pic" sz="quarter" idx="20"/>
          </p:nvPr>
        </p:nvSpPr>
        <p:spPr>
          <a:xfrm>
            <a:off x="0" y="2610900"/>
            <a:ext cx="4536000" cy="2532600"/>
          </a:xfrm>
        </p:spPr>
        <p:txBody>
          <a:bodyPr rtlCol="0" anchor="ctr">
            <a:normAutofit/>
          </a:bodyPr>
          <a:lstStyle>
            <a:lvl1pPr marL="0" indent="0" algn="ctr">
              <a:buNone/>
              <a:defRPr/>
            </a:lvl1pPr>
          </a:lstStyle>
          <a:p>
            <a:pPr lvl="0"/>
            <a:r>
              <a:rPr lang="nb-NO" noProof="0" smtClean="0"/>
              <a:t>Klikk ikonet for å legge til et bilde</a:t>
            </a:r>
            <a:endParaRPr lang="nb-NO" noProof="0" dirty="0"/>
          </a:p>
        </p:txBody>
      </p:sp>
      <p:sp>
        <p:nvSpPr>
          <p:cNvPr id="24" name="Plassholder for bilde 4"/>
          <p:cNvSpPr>
            <a:spLocks noGrp="1"/>
          </p:cNvSpPr>
          <p:nvPr>
            <p:ph type="pic" sz="quarter" idx="21"/>
          </p:nvPr>
        </p:nvSpPr>
        <p:spPr>
          <a:xfrm>
            <a:off x="4608000" y="2610900"/>
            <a:ext cx="4536000" cy="2532600"/>
          </a:xfrm>
        </p:spPr>
        <p:txBody>
          <a:bodyPr rtlCol="0" anchor="ctr">
            <a:normAutofit/>
          </a:bodyPr>
          <a:lstStyle>
            <a:lvl1pPr marL="0" indent="0" algn="ctr">
              <a:buNone/>
              <a:defRPr/>
            </a:lvl1pPr>
          </a:lstStyle>
          <a:p>
            <a:pPr lvl="0"/>
            <a:r>
              <a:rPr lang="nb-NO" noProof="0" smtClean="0"/>
              <a:t>Klikk ikonet for å legge til et bilde</a:t>
            </a:r>
            <a:endParaRPr lang="nb-NO" noProof="0" dirty="0"/>
          </a:p>
        </p:txBody>
      </p:sp>
    </p:spTree>
    <p:extLst>
      <p:ext uri="{BB962C8B-B14F-4D97-AF65-F5344CB8AC3E}">
        <p14:creationId xmlns:p14="http://schemas.microsoft.com/office/powerpoint/2010/main" val="38114492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KS_Tittel mast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98172" y="1647027"/>
            <a:ext cx="7436468" cy="350160"/>
          </a:xfrm>
        </p:spPr>
        <p:txBody>
          <a:bodyPr lIns="0" tIns="0" rIns="0" bIns="0" anchor="t">
            <a:noAutofit/>
          </a:bodyPr>
          <a:lstStyle>
            <a:lvl1pPr marL="0" indent="0" algn="l">
              <a:defRPr sz="2800">
                <a:solidFill>
                  <a:schemeClr val="bg1"/>
                </a:solidFill>
                <a:latin typeface="Calibri"/>
                <a:cs typeface="Calibri"/>
              </a:defRPr>
            </a:lvl1pPr>
          </a:lstStyle>
          <a:p>
            <a:r>
              <a:rPr lang="nb-NO" dirty="0" smtClean="0"/>
              <a:t>Klikk for å redigere tittelstil</a:t>
            </a:r>
            <a:endParaRPr lang="nb-NO" dirty="0"/>
          </a:p>
        </p:txBody>
      </p:sp>
      <p:sp>
        <p:nvSpPr>
          <p:cNvPr id="3" name="Undertittel 2"/>
          <p:cNvSpPr>
            <a:spLocks noGrp="1"/>
          </p:cNvSpPr>
          <p:nvPr>
            <p:ph type="subTitle" idx="1" hasCustomPrompt="1"/>
          </p:nvPr>
        </p:nvSpPr>
        <p:spPr>
          <a:xfrm>
            <a:off x="498170" y="2095515"/>
            <a:ext cx="6400800" cy="387144"/>
          </a:xfrm>
        </p:spPr>
        <p:txBody>
          <a:bodyPr lIns="0" tIns="0" bIns="0">
            <a:normAutofit/>
          </a:bodyPr>
          <a:lstStyle>
            <a:lvl1pPr marL="0" indent="0" algn="l">
              <a:buNone/>
              <a:defRPr sz="2000" baseline="0">
                <a:solidFill>
                  <a:srgbClr val="FFFFFF"/>
                </a:solidFill>
                <a:latin typeface="Calibri"/>
                <a:cs typeface="Calibri"/>
              </a:defRPr>
            </a:lvl1pPr>
            <a:lvl2pPr marL="456674" indent="0" algn="ctr">
              <a:buNone/>
              <a:defRPr>
                <a:solidFill>
                  <a:schemeClr val="tx1">
                    <a:tint val="75000"/>
                  </a:schemeClr>
                </a:solidFill>
              </a:defRPr>
            </a:lvl2pPr>
            <a:lvl3pPr marL="913410" indent="0" algn="ctr">
              <a:buNone/>
              <a:defRPr>
                <a:solidFill>
                  <a:schemeClr val="tx1">
                    <a:tint val="75000"/>
                  </a:schemeClr>
                </a:solidFill>
              </a:defRPr>
            </a:lvl3pPr>
            <a:lvl4pPr marL="1370104" indent="0" algn="ctr">
              <a:buNone/>
              <a:defRPr>
                <a:solidFill>
                  <a:schemeClr val="tx1">
                    <a:tint val="75000"/>
                  </a:schemeClr>
                </a:solidFill>
              </a:defRPr>
            </a:lvl4pPr>
            <a:lvl5pPr marL="1826819" indent="0" algn="ctr">
              <a:buNone/>
              <a:defRPr>
                <a:solidFill>
                  <a:schemeClr val="tx1">
                    <a:tint val="75000"/>
                  </a:schemeClr>
                </a:solidFill>
              </a:defRPr>
            </a:lvl5pPr>
            <a:lvl6pPr marL="2283492" indent="0" algn="ctr">
              <a:buNone/>
              <a:defRPr>
                <a:solidFill>
                  <a:schemeClr val="tx1">
                    <a:tint val="75000"/>
                  </a:schemeClr>
                </a:solidFill>
              </a:defRPr>
            </a:lvl6pPr>
            <a:lvl7pPr marL="2740166" indent="0" algn="ctr">
              <a:buNone/>
              <a:defRPr>
                <a:solidFill>
                  <a:schemeClr val="tx1">
                    <a:tint val="75000"/>
                  </a:schemeClr>
                </a:solidFill>
              </a:defRPr>
            </a:lvl7pPr>
            <a:lvl8pPr marL="3196880" indent="0" algn="ctr">
              <a:buNone/>
              <a:defRPr>
                <a:solidFill>
                  <a:schemeClr val="tx1">
                    <a:tint val="75000"/>
                  </a:schemeClr>
                </a:solidFill>
              </a:defRPr>
            </a:lvl8pPr>
            <a:lvl9pPr marL="3653582" indent="0" algn="ctr">
              <a:buNone/>
              <a:defRPr>
                <a:solidFill>
                  <a:schemeClr val="tx1">
                    <a:tint val="75000"/>
                  </a:schemeClr>
                </a:solidFill>
              </a:defRPr>
            </a:lvl9pPr>
          </a:lstStyle>
          <a:p>
            <a:r>
              <a:rPr lang="nb-NO" dirty="0" smtClean="0"/>
              <a:t>Navn Etternavn</a:t>
            </a:r>
            <a:endParaRPr lang="nb-NO" dirty="0"/>
          </a:p>
        </p:txBody>
      </p:sp>
    </p:spTree>
    <p:extLst>
      <p:ext uri="{BB962C8B-B14F-4D97-AF65-F5344CB8AC3E}">
        <p14:creationId xmlns:p14="http://schemas.microsoft.com/office/powerpoint/2010/main" val="40204204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21584317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674" indent="0">
              <a:buNone/>
              <a:defRPr sz="1800">
                <a:solidFill>
                  <a:schemeClr val="tx1">
                    <a:tint val="75000"/>
                  </a:schemeClr>
                </a:solidFill>
              </a:defRPr>
            </a:lvl2pPr>
            <a:lvl3pPr marL="913410" indent="0">
              <a:buNone/>
              <a:defRPr sz="1600">
                <a:solidFill>
                  <a:schemeClr val="tx1">
                    <a:tint val="75000"/>
                  </a:schemeClr>
                </a:solidFill>
              </a:defRPr>
            </a:lvl3pPr>
            <a:lvl4pPr marL="1370104" indent="0">
              <a:buNone/>
              <a:defRPr sz="1400">
                <a:solidFill>
                  <a:schemeClr val="tx1">
                    <a:tint val="75000"/>
                  </a:schemeClr>
                </a:solidFill>
              </a:defRPr>
            </a:lvl4pPr>
            <a:lvl5pPr marL="1826819" indent="0">
              <a:buNone/>
              <a:defRPr sz="1400">
                <a:solidFill>
                  <a:schemeClr val="tx1">
                    <a:tint val="75000"/>
                  </a:schemeClr>
                </a:solidFill>
              </a:defRPr>
            </a:lvl5pPr>
            <a:lvl6pPr marL="2283492" indent="0">
              <a:buNone/>
              <a:defRPr sz="1400">
                <a:solidFill>
                  <a:schemeClr val="tx1">
                    <a:tint val="75000"/>
                  </a:schemeClr>
                </a:solidFill>
              </a:defRPr>
            </a:lvl6pPr>
            <a:lvl7pPr marL="2740166" indent="0">
              <a:buNone/>
              <a:defRPr sz="1400">
                <a:solidFill>
                  <a:schemeClr val="tx1">
                    <a:tint val="75000"/>
                  </a:schemeClr>
                </a:solidFill>
              </a:defRPr>
            </a:lvl7pPr>
            <a:lvl8pPr marL="3196880" indent="0">
              <a:buNone/>
              <a:defRPr sz="1400">
                <a:solidFill>
                  <a:schemeClr val="tx1">
                    <a:tint val="75000"/>
                  </a:schemeClr>
                </a:solidFill>
              </a:defRPr>
            </a:lvl8pPr>
            <a:lvl9pPr marL="3653582"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a:xfrm>
            <a:off x="457200" y="4871736"/>
            <a:ext cx="2133600" cy="273844"/>
          </a:xfrm>
          <a:prstGeom prst="rect">
            <a:avLst/>
          </a:prstGeom>
        </p:spPr>
        <p:txBody>
          <a:bodyPr lIns="91352" tIns="45676" rIns="91352" bIns="45676"/>
          <a:lstStyle/>
          <a:p>
            <a:pPr defTabSz="456674" fontAlgn="auto">
              <a:spcBef>
                <a:spcPts val="0"/>
              </a:spcBef>
              <a:spcAft>
                <a:spcPts val="0"/>
              </a:spcAft>
            </a:pPr>
            <a:fld id="{B1E7DC70-45B6-5248-9714-AE001EF67D57}" type="datetime1">
              <a:rPr lang="nb-NO" smtClean="0">
                <a:solidFill>
                  <a:prstClr val="black"/>
                </a:solidFill>
                <a:latin typeface="Calibri"/>
              </a:rPr>
              <a:pPr defTabSz="456674" fontAlgn="auto">
                <a:spcBef>
                  <a:spcPts val="0"/>
                </a:spcBef>
                <a:spcAft>
                  <a:spcPts val="0"/>
                </a:spcAft>
              </a:pPr>
              <a:t>31.08.2020</a:t>
            </a:fld>
            <a:endParaRPr lang="nb-NO">
              <a:solidFill>
                <a:prstClr val="black"/>
              </a:solidFill>
              <a:latin typeface="Calibri"/>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lIns="91352" tIns="45676" rIns="91352" bIns="45676"/>
          <a:lstStyle/>
          <a:p>
            <a:pPr defTabSz="456674" fontAlgn="auto">
              <a:spcBef>
                <a:spcPts val="0"/>
              </a:spcBef>
              <a:spcAft>
                <a:spcPts val="0"/>
              </a:spcAft>
            </a:pPr>
            <a:endParaRPr lang="nb-NO">
              <a:solidFill>
                <a:prstClr val="black"/>
              </a:solidFill>
              <a:latin typeface="Calibri"/>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lIns="91352" tIns="45676" rIns="91352" bIns="45676"/>
          <a:lstStyle/>
          <a:p>
            <a:pPr defTabSz="456674" fontAlgn="auto">
              <a:spcBef>
                <a:spcPts val="0"/>
              </a:spcBef>
              <a:spcAft>
                <a:spcPts val="0"/>
              </a:spcAft>
            </a:pPr>
            <a:fld id="{9981F108-7F5D-1F44-A0F2-2A575805301D}" type="slidenum">
              <a:rPr lang="nb-NO" smtClean="0">
                <a:solidFill>
                  <a:prstClr val="black"/>
                </a:solidFill>
                <a:latin typeface="Calibri"/>
              </a:rPr>
              <a:pPr defTabSz="456674" fontAlgn="auto">
                <a:spcBef>
                  <a:spcPts val="0"/>
                </a:spcBef>
                <a:spcAft>
                  <a:spcPts val="0"/>
                </a:spcAft>
              </a:pPr>
              <a:t>‹#›</a:t>
            </a:fld>
            <a:endParaRPr lang="nb-NO">
              <a:solidFill>
                <a:prstClr val="black"/>
              </a:solidFill>
              <a:latin typeface="Calibri"/>
            </a:endParaRPr>
          </a:p>
        </p:txBody>
      </p:sp>
    </p:spTree>
    <p:extLst>
      <p:ext uri="{BB962C8B-B14F-4D97-AF65-F5344CB8AC3E}">
        <p14:creationId xmlns:p14="http://schemas.microsoft.com/office/powerpoint/2010/main" val="4248892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Forside 3">
    <p:spTree>
      <p:nvGrpSpPr>
        <p:cNvPr id="1" name=""/>
        <p:cNvGrpSpPr/>
        <p:nvPr/>
      </p:nvGrpSpPr>
      <p:grpSpPr>
        <a:xfrm>
          <a:off x="0" y="0"/>
          <a:ext cx="0" cy="0"/>
          <a:chOff x="0" y="0"/>
          <a:chExt cx="0" cy="0"/>
        </a:xfrm>
      </p:grpSpPr>
      <p:pic>
        <p:nvPicPr>
          <p:cNvPr id="2" name="Bilde 6"/>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139876"/>
            <a:ext cx="914400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Sylinder 2"/>
          <p:cNvSpPr txBox="1">
            <a:spLocks noChangeArrowheads="1"/>
          </p:cNvSpPr>
          <p:nvPr/>
        </p:nvSpPr>
        <p:spPr bwMode="auto">
          <a:xfrm>
            <a:off x="6381787" y="-607992"/>
            <a:ext cx="184569" cy="36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0" rIns="91360" bIns="4568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nb-NO" altLang="nb-NO" smtClean="0">
              <a:solidFill>
                <a:srgbClr val="000000"/>
              </a:solidFill>
            </a:endParaRPr>
          </a:p>
        </p:txBody>
      </p:sp>
      <p:sp>
        <p:nvSpPr>
          <p:cNvPr id="4" name="Rektangel 3"/>
          <p:cNvSpPr/>
          <p:nvPr/>
        </p:nvSpPr>
        <p:spPr>
          <a:xfrm>
            <a:off x="0" y="59"/>
            <a:ext cx="9144000" cy="1139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0" tIns="45680" rIns="91360" bIns="45680" anchor="ctr"/>
          <a:lstStyle/>
          <a:p>
            <a:pPr algn="ctr" fontAlgn="auto">
              <a:spcBef>
                <a:spcPts val="0"/>
              </a:spcBef>
              <a:spcAft>
                <a:spcPts val="0"/>
              </a:spcAft>
              <a:defRPr/>
            </a:pPr>
            <a:endParaRPr lang="nb-NO">
              <a:solidFill>
                <a:srgbClr val="FFFFFF"/>
              </a:solidFill>
            </a:endParaRPr>
          </a:p>
        </p:txBody>
      </p:sp>
      <p:pic>
        <p:nvPicPr>
          <p:cNvPr id="5" name="Bilde 1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32276" y="441384"/>
            <a:ext cx="12795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12"/>
          <p:cNvSpPr txBox="1">
            <a:spLocks noChangeArrowheads="1"/>
          </p:cNvSpPr>
          <p:nvPr/>
        </p:nvSpPr>
        <p:spPr bwMode="auto">
          <a:xfrm>
            <a:off x="8451850" y="4973639"/>
            <a:ext cx="921886" cy="19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0" rIns="91360" bIns="4568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nb-NO" altLang="nb-NO" sz="700" smtClean="0">
                <a:solidFill>
                  <a:srgbClr val="000000"/>
                </a:solidFill>
                <a:latin typeface="Helvetica" pitchFamily="1" charset="0"/>
                <a:ea typeface="Helvetica" pitchFamily="1" charset="0"/>
                <a:cs typeface="Helvetica" pitchFamily="1" charset="0"/>
              </a:rPr>
              <a:t>Foto: NTB scanpix</a:t>
            </a:r>
          </a:p>
        </p:txBody>
      </p:sp>
    </p:spTree>
    <p:extLst>
      <p:ext uri="{BB962C8B-B14F-4D97-AF65-F5344CB8AC3E}">
        <p14:creationId xmlns:p14="http://schemas.microsoft.com/office/powerpoint/2010/main" val="28880747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a:xfrm>
            <a:off x="457200" y="4871736"/>
            <a:ext cx="2133600" cy="273844"/>
          </a:xfrm>
          <a:prstGeom prst="rect">
            <a:avLst/>
          </a:prstGeom>
        </p:spPr>
        <p:txBody>
          <a:bodyPr lIns="91352" tIns="45676" rIns="91352" bIns="45676"/>
          <a:lstStyle/>
          <a:p>
            <a:pPr defTabSz="456674" fontAlgn="auto">
              <a:spcBef>
                <a:spcPts val="0"/>
              </a:spcBef>
              <a:spcAft>
                <a:spcPts val="0"/>
              </a:spcAft>
            </a:pPr>
            <a:fld id="{83A8DDF2-AF9E-9043-8B2A-587A6854AB37}" type="datetime1">
              <a:rPr lang="nb-NO" smtClean="0">
                <a:solidFill>
                  <a:prstClr val="black"/>
                </a:solidFill>
                <a:latin typeface="Calibri"/>
              </a:rPr>
              <a:pPr defTabSz="456674" fontAlgn="auto">
                <a:spcBef>
                  <a:spcPts val="0"/>
                </a:spcBef>
                <a:spcAft>
                  <a:spcPts val="0"/>
                </a:spcAft>
              </a:pPr>
              <a:t>31.08.2020</a:t>
            </a:fld>
            <a:endParaRPr lang="nb-NO">
              <a:solidFill>
                <a:prstClr val="black"/>
              </a:solidFill>
              <a:latin typeface="Calibri"/>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lIns="91352" tIns="45676" rIns="91352" bIns="45676"/>
          <a:lstStyle/>
          <a:p>
            <a:pPr defTabSz="456674" fontAlgn="auto">
              <a:spcBef>
                <a:spcPts val="0"/>
              </a:spcBef>
              <a:spcAft>
                <a:spcPts val="0"/>
              </a:spcAft>
            </a:pPr>
            <a:endParaRPr lang="nb-NO">
              <a:solidFill>
                <a:prstClr val="black"/>
              </a:solidFill>
              <a:latin typeface="Calibri"/>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lIns="91352" tIns="45676" rIns="91352" bIns="45676"/>
          <a:lstStyle/>
          <a:p>
            <a:pPr defTabSz="456674" fontAlgn="auto">
              <a:spcBef>
                <a:spcPts val="0"/>
              </a:spcBef>
              <a:spcAft>
                <a:spcPts val="0"/>
              </a:spcAft>
            </a:pPr>
            <a:fld id="{9981F108-7F5D-1F44-A0F2-2A575805301D}" type="slidenum">
              <a:rPr lang="nb-NO" smtClean="0">
                <a:solidFill>
                  <a:prstClr val="black"/>
                </a:solidFill>
                <a:latin typeface="Calibri"/>
              </a:rPr>
              <a:pPr defTabSz="456674" fontAlgn="auto">
                <a:spcBef>
                  <a:spcPts val="0"/>
                </a:spcBef>
                <a:spcAft>
                  <a:spcPts val="0"/>
                </a:spcAft>
              </a:pPr>
              <a:t>‹#›</a:t>
            </a:fld>
            <a:endParaRPr lang="nb-NO">
              <a:solidFill>
                <a:prstClr val="black"/>
              </a:solidFill>
              <a:latin typeface="Calibri"/>
            </a:endParaRPr>
          </a:p>
        </p:txBody>
      </p:sp>
    </p:spTree>
    <p:extLst>
      <p:ext uri="{BB962C8B-B14F-4D97-AF65-F5344CB8AC3E}">
        <p14:creationId xmlns:p14="http://schemas.microsoft.com/office/powerpoint/2010/main" val="9851133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6674" indent="0">
              <a:buNone/>
              <a:defRPr sz="2000" b="1"/>
            </a:lvl2pPr>
            <a:lvl3pPr marL="913410" indent="0">
              <a:buNone/>
              <a:defRPr sz="1800" b="1"/>
            </a:lvl3pPr>
            <a:lvl4pPr marL="1370104" indent="0">
              <a:buNone/>
              <a:defRPr sz="1600" b="1"/>
            </a:lvl4pPr>
            <a:lvl5pPr marL="1826819" indent="0">
              <a:buNone/>
              <a:defRPr sz="1600" b="1"/>
            </a:lvl5pPr>
            <a:lvl6pPr marL="2283492" indent="0">
              <a:buNone/>
              <a:defRPr sz="1600" b="1"/>
            </a:lvl6pPr>
            <a:lvl7pPr marL="2740166" indent="0">
              <a:buNone/>
              <a:defRPr sz="1600" b="1"/>
            </a:lvl7pPr>
            <a:lvl8pPr marL="3196880" indent="0">
              <a:buNone/>
              <a:defRPr sz="1600" b="1"/>
            </a:lvl8pPr>
            <a:lvl9pPr marL="3653582"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92" y="1151335"/>
            <a:ext cx="4041775" cy="479822"/>
          </a:xfrm>
        </p:spPr>
        <p:txBody>
          <a:bodyPr anchor="b"/>
          <a:lstStyle>
            <a:lvl1pPr marL="0" indent="0">
              <a:buNone/>
              <a:defRPr sz="2400" b="1"/>
            </a:lvl1pPr>
            <a:lvl2pPr marL="456674" indent="0">
              <a:buNone/>
              <a:defRPr sz="2000" b="1"/>
            </a:lvl2pPr>
            <a:lvl3pPr marL="913410" indent="0">
              <a:buNone/>
              <a:defRPr sz="1800" b="1"/>
            </a:lvl3pPr>
            <a:lvl4pPr marL="1370104" indent="0">
              <a:buNone/>
              <a:defRPr sz="1600" b="1"/>
            </a:lvl4pPr>
            <a:lvl5pPr marL="1826819" indent="0">
              <a:buNone/>
              <a:defRPr sz="1600" b="1"/>
            </a:lvl5pPr>
            <a:lvl6pPr marL="2283492" indent="0">
              <a:buNone/>
              <a:defRPr sz="1600" b="1"/>
            </a:lvl6pPr>
            <a:lvl7pPr marL="2740166" indent="0">
              <a:buNone/>
              <a:defRPr sz="1600" b="1"/>
            </a:lvl7pPr>
            <a:lvl8pPr marL="3196880" indent="0">
              <a:buNone/>
              <a:defRPr sz="1600" b="1"/>
            </a:lvl8pPr>
            <a:lvl9pPr marL="3653582"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9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a:xfrm>
            <a:off x="457200" y="4871736"/>
            <a:ext cx="2133600" cy="273844"/>
          </a:xfrm>
          <a:prstGeom prst="rect">
            <a:avLst/>
          </a:prstGeom>
        </p:spPr>
        <p:txBody>
          <a:bodyPr lIns="91352" tIns="45676" rIns="91352" bIns="45676"/>
          <a:lstStyle/>
          <a:p>
            <a:pPr defTabSz="456674" fontAlgn="auto">
              <a:spcBef>
                <a:spcPts val="0"/>
              </a:spcBef>
              <a:spcAft>
                <a:spcPts val="0"/>
              </a:spcAft>
            </a:pPr>
            <a:fld id="{92EE177D-F380-4A4D-842E-5C2101813C7A}" type="datetime1">
              <a:rPr lang="nb-NO" smtClean="0">
                <a:solidFill>
                  <a:prstClr val="black"/>
                </a:solidFill>
                <a:latin typeface="Calibri"/>
              </a:rPr>
              <a:pPr defTabSz="456674" fontAlgn="auto">
                <a:spcBef>
                  <a:spcPts val="0"/>
                </a:spcBef>
                <a:spcAft>
                  <a:spcPts val="0"/>
                </a:spcAft>
              </a:pPr>
              <a:t>31.08.2020</a:t>
            </a:fld>
            <a:endParaRPr lang="nb-NO">
              <a:solidFill>
                <a:prstClr val="black"/>
              </a:solidFill>
              <a:latin typeface="Calibri"/>
            </a:endParaRPr>
          </a:p>
        </p:txBody>
      </p:sp>
      <p:sp>
        <p:nvSpPr>
          <p:cNvPr id="8" name="Plassholder for bunntekst 7"/>
          <p:cNvSpPr>
            <a:spLocks noGrp="1"/>
          </p:cNvSpPr>
          <p:nvPr>
            <p:ph type="ftr" sz="quarter" idx="11"/>
          </p:nvPr>
        </p:nvSpPr>
        <p:spPr>
          <a:xfrm>
            <a:off x="3124200" y="4871736"/>
            <a:ext cx="2895600" cy="273844"/>
          </a:xfrm>
          <a:prstGeom prst="rect">
            <a:avLst/>
          </a:prstGeom>
        </p:spPr>
        <p:txBody>
          <a:bodyPr lIns="91352" tIns="45676" rIns="91352" bIns="45676"/>
          <a:lstStyle/>
          <a:p>
            <a:pPr defTabSz="456674" fontAlgn="auto">
              <a:spcBef>
                <a:spcPts val="0"/>
              </a:spcBef>
              <a:spcAft>
                <a:spcPts val="0"/>
              </a:spcAft>
            </a:pPr>
            <a:endParaRPr lang="nb-NO">
              <a:solidFill>
                <a:prstClr val="black"/>
              </a:solidFill>
              <a:latin typeface="Calibri"/>
            </a:endParaRPr>
          </a:p>
        </p:txBody>
      </p:sp>
      <p:sp>
        <p:nvSpPr>
          <p:cNvPr id="9" name="Plassholder for lysbildenummer 8"/>
          <p:cNvSpPr>
            <a:spLocks noGrp="1"/>
          </p:cNvSpPr>
          <p:nvPr>
            <p:ph type="sldNum" sz="quarter" idx="12"/>
          </p:nvPr>
        </p:nvSpPr>
        <p:spPr>
          <a:xfrm>
            <a:off x="6553200" y="4871736"/>
            <a:ext cx="2133600" cy="273844"/>
          </a:xfrm>
          <a:prstGeom prst="rect">
            <a:avLst/>
          </a:prstGeom>
        </p:spPr>
        <p:txBody>
          <a:bodyPr lIns="91352" tIns="45676" rIns="91352" bIns="45676"/>
          <a:lstStyle/>
          <a:p>
            <a:pPr defTabSz="456674" fontAlgn="auto">
              <a:spcBef>
                <a:spcPts val="0"/>
              </a:spcBef>
              <a:spcAft>
                <a:spcPts val="0"/>
              </a:spcAft>
            </a:pPr>
            <a:fld id="{9981F108-7F5D-1F44-A0F2-2A575805301D}" type="slidenum">
              <a:rPr lang="nb-NO" smtClean="0">
                <a:solidFill>
                  <a:prstClr val="black"/>
                </a:solidFill>
                <a:latin typeface="Calibri"/>
              </a:rPr>
              <a:pPr defTabSz="456674" fontAlgn="auto">
                <a:spcBef>
                  <a:spcPts val="0"/>
                </a:spcBef>
                <a:spcAft>
                  <a:spcPts val="0"/>
                </a:spcAft>
              </a:pPr>
              <a:t>‹#›</a:t>
            </a:fld>
            <a:endParaRPr lang="nb-NO">
              <a:solidFill>
                <a:prstClr val="black"/>
              </a:solidFill>
              <a:latin typeface="Calibri"/>
            </a:endParaRPr>
          </a:p>
        </p:txBody>
      </p:sp>
    </p:spTree>
    <p:extLst>
      <p:ext uri="{BB962C8B-B14F-4D97-AF65-F5344CB8AC3E}">
        <p14:creationId xmlns:p14="http://schemas.microsoft.com/office/powerpoint/2010/main" val="40659151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a:xfrm>
            <a:off x="457200" y="4871736"/>
            <a:ext cx="2133600" cy="273844"/>
          </a:xfrm>
          <a:prstGeom prst="rect">
            <a:avLst/>
          </a:prstGeom>
        </p:spPr>
        <p:txBody>
          <a:bodyPr lIns="91352" tIns="45676" rIns="91352" bIns="45676"/>
          <a:lstStyle/>
          <a:p>
            <a:pPr defTabSz="456674" fontAlgn="auto">
              <a:spcBef>
                <a:spcPts val="0"/>
              </a:spcBef>
              <a:spcAft>
                <a:spcPts val="0"/>
              </a:spcAft>
            </a:pPr>
            <a:fld id="{400756E3-28AA-5E40-BBBF-2FBFC7E67311}" type="datetime1">
              <a:rPr lang="nb-NO" smtClean="0">
                <a:solidFill>
                  <a:prstClr val="black"/>
                </a:solidFill>
                <a:latin typeface="Calibri"/>
              </a:rPr>
              <a:pPr defTabSz="456674" fontAlgn="auto">
                <a:spcBef>
                  <a:spcPts val="0"/>
                </a:spcBef>
                <a:spcAft>
                  <a:spcPts val="0"/>
                </a:spcAft>
              </a:pPr>
              <a:t>31.08.2020</a:t>
            </a:fld>
            <a:endParaRPr lang="nb-NO">
              <a:solidFill>
                <a:prstClr val="black"/>
              </a:solidFill>
              <a:latin typeface="Calibri"/>
            </a:endParaRPr>
          </a:p>
        </p:txBody>
      </p:sp>
      <p:sp>
        <p:nvSpPr>
          <p:cNvPr id="4" name="Plassholder for bunntekst 3"/>
          <p:cNvSpPr>
            <a:spLocks noGrp="1"/>
          </p:cNvSpPr>
          <p:nvPr>
            <p:ph type="ftr" sz="quarter" idx="11"/>
          </p:nvPr>
        </p:nvSpPr>
        <p:spPr>
          <a:xfrm>
            <a:off x="3124200" y="4871736"/>
            <a:ext cx="2895600" cy="273844"/>
          </a:xfrm>
          <a:prstGeom prst="rect">
            <a:avLst/>
          </a:prstGeom>
        </p:spPr>
        <p:txBody>
          <a:bodyPr lIns="91352" tIns="45676" rIns="91352" bIns="45676"/>
          <a:lstStyle/>
          <a:p>
            <a:pPr defTabSz="456674" fontAlgn="auto">
              <a:spcBef>
                <a:spcPts val="0"/>
              </a:spcBef>
              <a:spcAft>
                <a:spcPts val="0"/>
              </a:spcAft>
            </a:pPr>
            <a:endParaRPr lang="nb-NO">
              <a:solidFill>
                <a:prstClr val="black"/>
              </a:solidFill>
              <a:latin typeface="Calibri"/>
            </a:endParaRPr>
          </a:p>
        </p:txBody>
      </p:sp>
      <p:sp>
        <p:nvSpPr>
          <p:cNvPr id="5" name="Plassholder for lysbildenummer 4"/>
          <p:cNvSpPr>
            <a:spLocks noGrp="1"/>
          </p:cNvSpPr>
          <p:nvPr>
            <p:ph type="sldNum" sz="quarter" idx="12"/>
          </p:nvPr>
        </p:nvSpPr>
        <p:spPr>
          <a:xfrm>
            <a:off x="6553200" y="4871736"/>
            <a:ext cx="2133600" cy="273844"/>
          </a:xfrm>
          <a:prstGeom prst="rect">
            <a:avLst/>
          </a:prstGeom>
        </p:spPr>
        <p:txBody>
          <a:bodyPr lIns="91352" tIns="45676" rIns="91352" bIns="45676"/>
          <a:lstStyle/>
          <a:p>
            <a:pPr defTabSz="456674" fontAlgn="auto">
              <a:spcBef>
                <a:spcPts val="0"/>
              </a:spcBef>
              <a:spcAft>
                <a:spcPts val="0"/>
              </a:spcAft>
            </a:pPr>
            <a:fld id="{9981F108-7F5D-1F44-A0F2-2A575805301D}" type="slidenum">
              <a:rPr lang="nb-NO" smtClean="0">
                <a:solidFill>
                  <a:prstClr val="black"/>
                </a:solidFill>
                <a:latin typeface="Calibri"/>
              </a:rPr>
              <a:pPr defTabSz="456674" fontAlgn="auto">
                <a:spcBef>
                  <a:spcPts val="0"/>
                </a:spcBef>
                <a:spcAft>
                  <a:spcPts val="0"/>
                </a:spcAft>
              </a:pPr>
              <a:t>‹#›</a:t>
            </a:fld>
            <a:endParaRPr lang="nb-NO">
              <a:solidFill>
                <a:prstClr val="black"/>
              </a:solidFill>
              <a:latin typeface="Calibri"/>
            </a:endParaRPr>
          </a:p>
        </p:txBody>
      </p:sp>
    </p:spTree>
    <p:extLst>
      <p:ext uri="{BB962C8B-B14F-4D97-AF65-F5344CB8AC3E}">
        <p14:creationId xmlns:p14="http://schemas.microsoft.com/office/powerpoint/2010/main" val="39227623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457200" y="4871736"/>
            <a:ext cx="2133600" cy="273844"/>
          </a:xfrm>
          <a:prstGeom prst="rect">
            <a:avLst/>
          </a:prstGeom>
        </p:spPr>
        <p:txBody>
          <a:bodyPr lIns="91352" tIns="45676" rIns="91352" bIns="45676"/>
          <a:lstStyle/>
          <a:p>
            <a:pPr defTabSz="456674" fontAlgn="auto">
              <a:spcBef>
                <a:spcPts val="0"/>
              </a:spcBef>
              <a:spcAft>
                <a:spcPts val="0"/>
              </a:spcAft>
            </a:pPr>
            <a:fld id="{A3240655-7A1B-1140-9658-641020A7094A}" type="datetime1">
              <a:rPr lang="nb-NO" smtClean="0">
                <a:solidFill>
                  <a:prstClr val="black"/>
                </a:solidFill>
                <a:latin typeface="Calibri"/>
              </a:rPr>
              <a:pPr defTabSz="456674" fontAlgn="auto">
                <a:spcBef>
                  <a:spcPts val="0"/>
                </a:spcBef>
                <a:spcAft>
                  <a:spcPts val="0"/>
                </a:spcAft>
              </a:pPr>
              <a:t>31.08.2020</a:t>
            </a:fld>
            <a:endParaRPr lang="nb-NO">
              <a:solidFill>
                <a:prstClr val="black"/>
              </a:solidFill>
              <a:latin typeface="Calibri"/>
            </a:endParaRPr>
          </a:p>
        </p:txBody>
      </p:sp>
      <p:sp>
        <p:nvSpPr>
          <p:cNvPr id="3" name="Plassholder for bunntekst 2"/>
          <p:cNvSpPr>
            <a:spLocks noGrp="1"/>
          </p:cNvSpPr>
          <p:nvPr>
            <p:ph type="ftr" sz="quarter" idx="11"/>
          </p:nvPr>
        </p:nvSpPr>
        <p:spPr>
          <a:xfrm>
            <a:off x="3124200" y="4871736"/>
            <a:ext cx="2895600" cy="273844"/>
          </a:xfrm>
          <a:prstGeom prst="rect">
            <a:avLst/>
          </a:prstGeom>
        </p:spPr>
        <p:txBody>
          <a:bodyPr lIns="91352" tIns="45676" rIns="91352" bIns="45676"/>
          <a:lstStyle/>
          <a:p>
            <a:pPr defTabSz="456674" fontAlgn="auto">
              <a:spcBef>
                <a:spcPts val="0"/>
              </a:spcBef>
              <a:spcAft>
                <a:spcPts val="0"/>
              </a:spcAft>
            </a:pPr>
            <a:endParaRPr lang="nb-NO">
              <a:solidFill>
                <a:prstClr val="black"/>
              </a:solidFill>
              <a:latin typeface="Calibri"/>
            </a:endParaRPr>
          </a:p>
        </p:txBody>
      </p:sp>
      <p:sp>
        <p:nvSpPr>
          <p:cNvPr id="4" name="Plassholder for lysbildenummer 3"/>
          <p:cNvSpPr>
            <a:spLocks noGrp="1"/>
          </p:cNvSpPr>
          <p:nvPr>
            <p:ph type="sldNum" sz="quarter" idx="12"/>
          </p:nvPr>
        </p:nvSpPr>
        <p:spPr>
          <a:xfrm>
            <a:off x="6553200" y="4871736"/>
            <a:ext cx="2133600" cy="273844"/>
          </a:xfrm>
          <a:prstGeom prst="rect">
            <a:avLst/>
          </a:prstGeom>
        </p:spPr>
        <p:txBody>
          <a:bodyPr lIns="91352" tIns="45676" rIns="91352" bIns="45676"/>
          <a:lstStyle/>
          <a:p>
            <a:pPr defTabSz="456674" fontAlgn="auto">
              <a:spcBef>
                <a:spcPts val="0"/>
              </a:spcBef>
              <a:spcAft>
                <a:spcPts val="0"/>
              </a:spcAft>
            </a:pPr>
            <a:fld id="{9981F108-7F5D-1F44-A0F2-2A575805301D}" type="slidenum">
              <a:rPr lang="nb-NO" smtClean="0">
                <a:solidFill>
                  <a:prstClr val="black"/>
                </a:solidFill>
                <a:latin typeface="Calibri"/>
              </a:rPr>
              <a:pPr defTabSz="456674" fontAlgn="auto">
                <a:spcBef>
                  <a:spcPts val="0"/>
                </a:spcBef>
                <a:spcAft>
                  <a:spcPts val="0"/>
                </a:spcAft>
              </a:pPr>
              <a:t>‹#›</a:t>
            </a:fld>
            <a:endParaRPr lang="nb-NO">
              <a:solidFill>
                <a:prstClr val="black"/>
              </a:solidFill>
              <a:latin typeface="Calibri"/>
            </a:endParaRPr>
          </a:p>
        </p:txBody>
      </p:sp>
    </p:spTree>
    <p:extLst>
      <p:ext uri="{BB962C8B-B14F-4D97-AF65-F5344CB8AC3E}">
        <p14:creationId xmlns:p14="http://schemas.microsoft.com/office/powerpoint/2010/main" val="21773677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19" y="204787"/>
            <a:ext cx="3008313" cy="871538"/>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0485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19" y="1076328"/>
            <a:ext cx="3008313" cy="3518297"/>
          </a:xfrm>
        </p:spPr>
        <p:txBody>
          <a:bodyPr/>
          <a:lstStyle>
            <a:lvl1pPr marL="0" indent="0">
              <a:buNone/>
              <a:defRPr sz="1400"/>
            </a:lvl1pPr>
            <a:lvl2pPr marL="456674" indent="0">
              <a:buNone/>
              <a:defRPr sz="1200"/>
            </a:lvl2pPr>
            <a:lvl3pPr marL="913410" indent="0">
              <a:buNone/>
              <a:defRPr sz="1000"/>
            </a:lvl3pPr>
            <a:lvl4pPr marL="1370104" indent="0">
              <a:buNone/>
              <a:defRPr sz="900"/>
            </a:lvl4pPr>
            <a:lvl5pPr marL="1826819" indent="0">
              <a:buNone/>
              <a:defRPr sz="900"/>
            </a:lvl5pPr>
            <a:lvl6pPr marL="2283492" indent="0">
              <a:buNone/>
              <a:defRPr sz="900"/>
            </a:lvl6pPr>
            <a:lvl7pPr marL="2740166" indent="0">
              <a:buNone/>
              <a:defRPr sz="900"/>
            </a:lvl7pPr>
            <a:lvl8pPr marL="3196880" indent="0">
              <a:buNone/>
              <a:defRPr sz="900"/>
            </a:lvl8pPr>
            <a:lvl9pPr marL="3653582"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a:xfrm>
            <a:off x="457200" y="4871736"/>
            <a:ext cx="2133600" cy="273844"/>
          </a:xfrm>
          <a:prstGeom prst="rect">
            <a:avLst/>
          </a:prstGeom>
        </p:spPr>
        <p:txBody>
          <a:bodyPr lIns="91352" tIns="45676" rIns="91352" bIns="45676"/>
          <a:lstStyle/>
          <a:p>
            <a:pPr defTabSz="456674" fontAlgn="auto">
              <a:spcBef>
                <a:spcPts val="0"/>
              </a:spcBef>
              <a:spcAft>
                <a:spcPts val="0"/>
              </a:spcAft>
            </a:pPr>
            <a:fld id="{4606533A-C20D-5743-8623-71C0F8E8C41B}" type="datetime1">
              <a:rPr lang="nb-NO" smtClean="0">
                <a:solidFill>
                  <a:prstClr val="black"/>
                </a:solidFill>
                <a:latin typeface="Calibri"/>
              </a:rPr>
              <a:pPr defTabSz="456674" fontAlgn="auto">
                <a:spcBef>
                  <a:spcPts val="0"/>
                </a:spcBef>
                <a:spcAft>
                  <a:spcPts val="0"/>
                </a:spcAft>
              </a:pPr>
              <a:t>31.08.2020</a:t>
            </a:fld>
            <a:endParaRPr lang="nb-NO">
              <a:solidFill>
                <a:prstClr val="black"/>
              </a:solidFill>
              <a:latin typeface="Calibri"/>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lIns="91352" tIns="45676" rIns="91352" bIns="45676"/>
          <a:lstStyle/>
          <a:p>
            <a:pPr defTabSz="456674" fontAlgn="auto">
              <a:spcBef>
                <a:spcPts val="0"/>
              </a:spcBef>
              <a:spcAft>
                <a:spcPts val="0"/>
              </a:spcAft>
            </a:pPr>
            <a:endParaRPr lang="nb-NO">
              <a:solidFill>
                <a:prstClr val="black"/>
              </a:solidFill>
              <a:latin typeface="Calibri"/>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lIns="91352" tIns="45676" rIns="91352" bIns="45676"/>
          <a:lstStyle/>
          <a:p>
            <a:pPr defTabSz="456674" fontAlgn="auto">
              <a:spcBef>
                <a:spcPts val="0"/>
              </a:spcBef>
              <a:spcAft>
                <a:spcPts val="0"/>
              </a:spcAft>
            </a:pPr>
            <a:fld id="{9981F108-7F5D-1F44-A0F2-2A575805301D}" type="slidenum">
              <a:rPr lang="nb-NO" smtClean="0">
                <a:solidFill>
                  <a:prstClr val="black"/>
                </a:solidFill>
                <a:latin typeface="Calibri"/>
              </a:rPr>
              <a:pPr defTabSz="456674" fontAlgn="auto">
                <a:spcBef>
                  <a:spcPts val="0"/>
                </a:spcBef>
                <a:spcAft>
                  <a:spcPts val="0"/>
                </a:spcAft>
              </a:pPr>
              <a:t>‹#›</a:t>
            </a:fld>
            <a:endParaRPr lang="nb-NO">
              <a:solidFill>
                <a:prstClr val="black"/>
              </a:solidFill>
              <a:latin typeface="Calibri"/>
            </a:endParaRPr>
          </a:p>
        </p:txBody>
      </p:sp>
    </p:spTree>
    <p:extLst>
      <p:ext uri="{BB962C8B-B14F-4D97-AF65-F5344CB8AC3E}">
        <p14:creationId xmlns:p14="http://schemas.microsoft.com/office/powerpoint/2010/main" val="438938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1"/>
            <a:ext cx="5486400" cy="425054"/>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6674" indent="0">
              <a:buNone/>
              <a:defRPr sz="2800"/>
            </a:lvl2pPr>
            <a:lvl3pPr marL="913410" indent="0">
              <a:buNone/>
              <a:defRPr sz="2400"/>
            </a:lvl3pPr>
            <a:lvl4pPr marL="1370104" indent="0">
              <a:buNone/>
              <a:defRPr sz="2000"/>
            </a:lvl4pPr>
            <a:lvl5pPr marL="1826819" indent="0">
              <a:buNone/>
              <a:defRPr sz="2000"/>
            </a:lvl5pPr>
            <a:lvl6pPr marL="2283492" indent="0">
              <a:buNone/>
              <a:defRPr sz="2000"/>
            </a:lvl6pPr>
            <a:lvl7pPr marL="2740166" indent="0">
              <a:buNone/>
              <a:defRPr sz="2000"/>
            </a:lvl7pPr>
            <a:lvl8pPr marL="3196880" indent="0">
              <a:buNone/>
              <a:defRPr sz="2000"/>
            </a:lvl8pPr>
            <a:lvl9pPr marL="3653582" indent="0">
              <a:buNone/>
              <a:defRPr sz="2000"/>
            </a:lvl9pPr>
          </a:lstStyle>
          <a:p>
            <a:endParaRPr lang="nb-NO"/>
          </a:p>
        </p:txBody>
      </p:sp>
      <p:sp>
        <p:nvSpPr>
          <p:cNvPr id="4" name="Plassholder for tekst 3"/>
          <p:cNvSpPr>
            <a:spLocks noGrp="1"/>
          </p:cNvSpPr>
          <p:nvPr>
            <p:ph type="body" sz="half" idx="2"/>
          </p:nvPr>
        </p:nvSpPr>
        <p:spPr>
          <a:xfrm>
            <a:off x="1792288" y="4025566"/>
            <a:ext cx="5486400" cy="603647"/>
          </a:xfrm>
        </p:spPr>
        <p:txBody>
          <a:bodyPr/>
          <a:lstStyle>
            <a:lvl1pPr marL="0" indent="0">
              <a:buNone/>
              <a:defRPr sz="1400"/>
            </a:lvl1pPr>
            <a:lvl2pPr marL="456674" indent="0">
              <a:buNone/>
              <a:defRPr sz="1200"/>
            </a:lvl2pPr>
            <a:lvl3pPr marL="913410" indent="0">
              <a:buNone/>
              <a:defRPr sz="1000"/>
            </a:lvl3pPr>
            <a:lvl4pPr marL="1370104" indent="0">
              <a:buNone/>
              <a:defRPr sz="900"/>
            </a:lvl4pPr>
            <a:lvl5pPr marL="1826819" indent="0">
              <a:buNone/>
              <a:defRPr sz="900"/>
            </a:lvl5pPr>
            <a:lvl6pPr marL="2283492" indent="0">
              <a:buNone/>
              <a:defRPr sz="900"/>
            </a:lvl6pPr>
            <a:lvl7pPr marL="2740166" indent="0">
              <a:buNone/>
              <a:defRPr sz="900"/>
            </a:lvl7pPr>
            <a:lvl8pPr marL="3196880" indent="0">
              <a:buNone/>
              <a:defRPr sz="900"/>
            </a:lvl8pPr>
            <a:lvl9pPr marL="3653582"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a:xfrm>
            <a:off x="457200" y="4871736"/>
            <a:ext cx="2133600" cy="273844"/>
          </a:xfrm>
          <a:prstGeom prst="rect">
            <a:avLst/>
          </a:prstGeom>
        </p:spPr>
        <p:txBody>
          <a:bodyPr lIns="91352" tIns="45676" rIns="91352" bIns="45676"/>
          <a:lstStyle/>
          <a:p>
            <a:pPr defTabSz="456674" fontAlgn="auto">
              <a:spcBef>
                <a:spcPts val="0"/>
              </a:spcBef>
              <a:spcAft>
                <a:spcPts val="0"/>
              </a:spcAft>
            </a:pPr>
            <a:fld id="{084D571D-C947-1B4F-AB1F-BDDE39ED8F77}" type="datetime1">
              <a:rPr lang="nb-NO" smtClean="0">
                <a:solidFill>
                  <a:prstClr val="black"/>
                </a:solidFill>
                <a:latin typeface="Calibri"/>
              </a:rPr>
              <a:pPr defTabSz="456674" fontAlgn="auto">
                <a:spcBef>
                  <a:spcPts val="0"/>
                </a:spcBef>
                <a:spcAft>
                  <a:spcPts val="0"/>
                </a:spcAft>
              </a:pPr>
              <a:t>31.08.2020</a:t>
            </a:fld>
            <a:endParaRPr lang="nb-NO">
              <a:solidFill>
                <a:prstClr val="black"/>
              </a:solidFill>
              <a:latin typeface="Calibri"/>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lIns="91352" tIns="45676" rIns="91352" bIns="45676"/>
          <a:lstStyle/>
          <a:p>
            <a:pPr defTabSz="456674" fontAlgn="auto">
              <a:spcBef>
                <a:spcPts val="0"/>
              </a:spcBef>
              <a:spcAft>
                <a:spcPts val="0"/>
              </a:spcAft>
            </a:pPr>
            <a:endParaRPr lang="nb-NO">
              <a:solidFill>
                <a:prstClr val="black"/>
              </a:solidFill>
              <a:latin typeface="Calibri"/>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lIns="91352" tIns="45676" rIns="91352" bIns="45676"/>
          <a:lstStyle/>
          <a:p>
            <a:pPr defTabSz="456674" fontAlgn="auto">
              <a:spcBef>
                <a:spcPts val="0"/>
              </a:spcBef>
              <a:spcAft>
                <a:spcPts val="0"/>
              </a:spcAft>
            </a:pPr>
            <a:fld id="{9981F108-7F5D-1F44-A0F2-2A575805301D}" type="slidenum">
              <a:rPr lang="nb-NO" smtClean="0">
                <a:solidFill>
                  <a:prstClr val="black"/>
                </a:solidFill>
                <a:latin typeface="Calibri"/>
              </a:rPr>
              <a:pPr defTabSz="456674" fontAlgn="auto">
                <a:spcBef>
                  <a:spcPts val="0"/>
                </a:spcBef>
                <a:spcAft>
                  <a:spcPts val="0"/>
                </a:spcAft>
              </a:pPr>
              <a:t>‹#›</a:t>
            </a:fld>
            <a:endParaRPr lang="nb-NO">
              <a:solidFill>
                <a:prstClr val="black"/>
              </a:solidFill>
              <a:latin typeface="Calibri"/>
            </a:endParaRPr>
          </a:p>
        </p:txBody>
      </p:sp>
    </p:spTree>
    <p:extLst>
      <p:ext uri="{BB962C8B-B14F-4D97-AF65-F5344CB8AC3E}">
        <p14:creationId xmlns:p14="http://schemas.microsoft.com/office/powerpoint/2010/main" val="20046498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a:xfrm>
            <a:off x="457200" y="4871736"/>
            <a:ext cx="2133600" cy="273844"/>
          </a:xfrm>
          <a:prstGeom prst="rect">
            <a:avLst/>
          </a:prstGeom>
        </p:spPr>
        <p:txBody>
          <a:bodyPr lIns="91352" tIns="45676" rIns="91352" bIns="45676"/>
          <a:lstStyle/>
          <a:p>
            <a:pPr defTabSz="456674" fontAlgn="auto">
              <a:spcBef>
                <a:spcPts val="0"/>
              </a:spcBef>
              <a:spcAft>
                <a:spcPts val="0"/>
              </a:spcAft>
            </a:pPr>
            <a:fld id="{73634D28-3219-E941-92E0-F52DC949C6E6}" type="datetime1">
              <a:rPr lang="nb-NO" smtClean="0">
                <a:solidFill>
                  <a:prstClr val="black"/>
                </a:solidFill>
                <a:latin typeface="Calibri"/>
              </a:rPr>
              <a:pPr defTabSz="456674" fontAlgn="auto">
                <a:spcBef>
                  <a:spcPts val="0"/>
                </a:spcBef>
                <a:spcAft>
                  <a:spcPts val="0"/>
                </a:spcAft>
              </a:pPr>
              <a:t>31.08.2020</a:t>
            </a:fld>
            <a:endParaRPr lang="nb-NO">
              <a:solidFill>
                <a:prstClr val="black"/>
              </a:solidFill>
              <a:latin typeface="Calibri"/>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lIns="91352" tIns="45676" rIns="91352" bIns="45676"/>
          <a:lstStyle/>
          <a:p>
            <a:pPr defTabSz="456674" fontAlgn="auto">
              <a:spcBef>
                <a:spcPts val="0"/>
              </a:spcBef>
              <a:spcAft>
                <a:spcPts val="0"/>
              </a:spcAft>
            </a:pPr>
            <a:endParaRPr lang="nb-NO">
              <a:solidFill>
                <a:prstClr val="black"/>
              </a:solidFill>
              <a:latin typeface="Calibri"/>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lIns="91352" tIns="45676" rIns="91352" bIns="45676"/>
          <a:lstStyle/>
          <a:p>
            <a:pPr defTabSz="456674" fontAlgn="auto">
              <a:spcBef>
                <a:spcPts val="0"/>
              </a:spcBef>
              <a:spcAft>
                <a:spcPts val="0"/>
              </a:spcAft>
            </a:pPr>
            <a:fld id="{9981F108-7F5D-1F44-A0F2-2A575805301D}" type="slidenum">
              <a:rPr lang="nb-NO" smtClean="0">
                <a:solidFill>
                  <a:prstClr val="black"/>
                </a:solidFill>
                <a:latin typeface="Calibri"/>
              </a:rPr>
              <a:pPr defTabSz="456674" fontAlgn="auto">
                <a:spcBef>
                  <a:spcPts val="0"/>
                </a:spcBef>
                <a:spcAft>
                  <a:spcPts val="0"/>
                </a:spcAft>
              </a:pPr>
              <a:t>‹#›</a:t>
            </a:fld>
            <a:endParaRPr lang="nb-NO">
              <a:solidFill>
                <a:prstClr val="black"/>
              </a:solidFill>
              <a:latin typeface="Calibri"/>
            </a:endParaRPr>
          </a:p>
        </p:txBody>
      </p:sp>
    </p:spTree>
    <p:extLst>
      <p:ext uri="{BB962C8B-B14F-4D97-AF65-F5344CB8AC3E}">
        <p14:creationId xmlns:p14="http://schemas.microsoft.com/office/powerpoint/2010/main" val="35222938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80"/>
            <a:ext cx="2057400" cy="4388644"/>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05980"/>
            <a:ext cx="6019800" cy="4388644"/>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a:xfrm>
            <a:off x="457200" y="4871736"/>
            <a:ext cx="2133600" cy="273844"/>
          </a:xfrm>
          <a:prstGeom prst="rect">
            <a:avLst/>
          </a:prstGeom>
        </p:spPr>
        <p:txBody>
          <a:bodyPr lIns="91352" tIns="45676" rIns="91352" bIns="45676"/>
          <a:lstStyle/>
          <a:p>
            <a:pPr defTabSz="456674" fontAlgn="auto">
              <a:spcBef>
                <a:spcPts val="0"/>
              </a:spcBef>
              <a:spcAft>
                <a:spcPts val="0"/>
              </a:spcAft>
            </a:pPr>
            <a:fld id="{29D1D2B5-0901-D345-8691-F4D34AE88383}" type="datetime1">
              <a:rPr lang="nb-NO" smtClean="0">
                <a:solidFill>
                  <a:prstClr val="black"/>
                </a:solidFill>
                <a:latin typeface="Calibri"/>
              </a:rPr>
              <a:pPr defTabSz="456674" fontAlgn="auto">
                <a:spcBef>
                  <a:spcPts val="0"/>
                </a:spcBef>
                <a:spcAft>
                  <a:spcPts val="0"/>
                </a:spcAft>
              </a:pPr>
              <a:t>31.08.2020</a:t>
            </a:fld>
            <a:endParaRPr lang="nb-NO">
              <a:solidFill>
                <a:prstClr val="black"/>
              </a:solidFill>
              <a:latin typeface="Calibri"/>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lIns="91352" tIns="45676" rIns="91352" bIns="45676"/>
          <a:lstStyle/>
          <a:p>
            <a:pPr defTabSz="456674" fontAlgn="auto">
              <a:spcBef>
                <a:spcPts val="0"/>
              </a:spcBef>
              <a:spcAft>
                <a:spcPts val="0"/>
              </a:spcAft>
            </a:pPr>
            <a:endParaRPr lang="nb-NO">
              <a:solidFill>
                <a:prstClr val="black"/>
              </a:solidFill>
              <a:latin typeface="Calibri"/>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lIns="91352" tIns="45676" rIns="91352" bIns="45676"/>
          <a:lstStyle/>
          <a:p>
            <a:pPr defTabSz="456674" fontAlgn="auto">
              <a:spcBef>
                <a:spcPts val="0"/>
              </a:spcBef>
              <a:spcAft>
                <a:spcPts val="0"/>
              </a:spcAft>
            </a:pPr>
            <a:fld id="{9981F108-7F5D-1F44-A0F2-2A575805301D}" type="slidenum">
              <a:rPr lang="nb-NO" smtClean="0">
                <a:solidFill>
                  <a:prstClr val="black"/>
                </a:solidFill>
                <a:latin typeface="Calibri"/>
              </a:rPr>
              <a:pPr defTabSz="456674" fontAlgn="auto">
                <a:spcBef>
                  <a:spcPts val="0"/>
                </a:spcBef>
                <a:spcAft>
                  <a:spcPts val="0"/>
                </a:spcAft>
              </a:pPr>
              <a:t>‹#›</a:t>
            </a:fld>
            <a:endParaRPr lang="nb-NO">
              <a:solidFill>
                <a:prstClr val="black"/>
              </a:solidFill>
              <a:latin typeface="Calibri"/>
            </a:endParaRPr>
          </a:p>
        </p:txBody>
      </p:sp>
    </p:spTree>
    <p:extLst>
      <p:ext uri="{BB962C8B-B14F-4D97-AF65-F5344CB8AC3E}">
        <p14:creationId xmlns:p14="http://schemas.microsoft.com/office/powerpoint/2010/main" val="15201020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nSpc>
                <a:spcPct val="100000"/>
              </a:lnSpc>
              <a:defRPr sz="1600">
                <a:solidFill>
                  <a:schemeClr val="tx1"/>
                </a:solidFill>
              </a:defRPr>
            </a:lvl1pPr>
          </a:lstStyle>
          <a:p>
            <a:r>
              <a:rPr lang="nb-NO" noProof="0" smtClean="0"/>
              <a:t>Klikk for å redigere tittelstil</a:t>
            </a:r>
            <a:endParaRPr lang="nb-NO" noProof="0"/>
          </a:p>
        </p:txBody>
      </p:sp>
      <p:sp>
        <p:nvSpPr>
          <p:cNvPr id="3" name="Date Placeholder 3"/>
          <p:cNvSpPr>
            <a:spLocks noGrp="1"/>
          </p:cNvSpPr>
          <p:nvPr>
            <p:ph type="dt" sz="half" idx="10"/>
          </p:nvPr>
        </p:nvSpPr>
        <p:spPr>
          <a:xfrm>
            <a:off x="457200" y="4855371"/>
            <a:ext cx="2133600" cy="273844"/>
          </a:xfrm>
          <a:prstGeom prst="rect">
            <a:avLst/>
          </a:prstGeom>
        </p:spPr>
        <p:txBody>
          <a:bodyPr lIns="91352" tIns="45676" rIns="91352" bIns="45676"/>
          <a:lstStyle>
            <a:lvl1pPr>
              <a:defRPr/>
            </a:lvl1pPr>
          </a:lstStyle>
          <a:p>
            <a:pPr defTabSz="456674" fontAlgn="auto">
              <a:spcBef>
                <a:spcPts val="0"/>
              </a:spcBef>
              <a:spcAft>
                <a:spcPts val="0"/>
              </a:spcAft>
            </a:pPr>
            <a:endParaRPr lang="nb-NO" dirty="0">
              <a:solidFill>
                <a:prstClr val="black"/>
              </a:solidFill>
              <a:latin typeface="Calibri"/>
            </a:endParaRPr>
          </a:p>
        </p:txBody>
      </p:sp>
      <p:sp>
        <p:nvSpPr>
          <p:cNvPr id="4" name="Slide Number Placeholder 5"/>
          <p:cNvSpPr>
            <a:spLocks noGrp="1"/>
          </p:cNvSpPr>
          <p:nvPr>
            <p:ph type="sldNum" sz="quarter" idx="11"/>
          </p:nvPr>
        </p:nvSpPr>
        <p:spPr>
          <a:xfrm>
            <a:off x="6553200" y="4855371"/>
            <a:ext cx="2133600" cy="273844"/>
          </a:xfrm>
          <a:prstGeom prst="rect">
            <a:avLst/>
          </a:prstGeom>
        </p:spPr>
        <p:txBody>
          <a:bodyPr lIns="91352" tIns="45676" rIns="91352" bIns="45676"/>
          <a:lstStyle>
            <a:lvl1pPr>
              <a:defRPr/>
            </a:lvl1pPr>
          </a:lstStyle>
          <a:p>
            <a:pPr defTabSz="456674" fontAlgn="auto">
              <a:spcBef>
                <a:spcPts val="0"/>
              </a:spcBef>
              <a:spcAft>
                <a:spcPts val="0"/>
              </a:spcAft>
            </a:pPr>
            <a:fld id="{F4A68EB7-F87F-4622-993B-7DF903B79FCA}" type="slidenum">
              <a:rPr lang="nb-NO" smtClean="0">
                <a:solidFill>
                  <a:prstClr val="black"/>
                </a:solidFill>
                <a:latin typeface="Calibri"/>
              </a:rPr>
              <a:pPr defTabSz="456674" fontAlgn="auto">
                <a:spcBef>
                  <a:spcPts val="0"/>
                </a:spcBef>
                <a:spcAft>
                  <a:spcPts val="0"/>
                </a:spcAft>
              </a:pPr>
              <a:t>‹#›</a:t>
            </a:fld>
            <a:endParaRPr lang="nb-NO">
              <a:solidFill>
                <a:prstClr val="black"/>
              </a:solidFill>
              <a:latin typeface="Calibri"/>
            </a:endParaRPr>
          </a:p>
        </p:txBody>
      </p:sp>
    </p:spTree>
    <p:extLst>
      <p:ext uri="{BB962C8B-B14F-4D97-AF65-F5344CB8AC3E}">
        <p14:creationId xmlns:p14="http://schemas.microsoft.com/office/powerpoint/2010/main" val="6860014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KS_Tittel mast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98170" y="1647027"/>
            <a:ext cx="7436468" cy="350160"/>
          </a:xfrm>
        </p:spPr>
        <p:txBody>
          <a:bodyPr lIns="0" tIns="0" rIns="0" bIns="0" anchor="t">
            <a:noAutofit/>
          </a:bodyPr>
          <a:lstStyle>
            <a:lvl1pPr marL="0" indent="0" algn="l">
              <a:defRPr sz="2800">
                <a:solidFill>
                  <a:schemeClr val="bg1"/>
                </a:solidFill>
                <a:latin typeface="Calibri"/>
                <a:cs typeface="Calibri"/>
              </a:defRPr>
            </a:lvl1pPr>
          </a:lstStyle>
          <a:p>
            <a:r>
              <a:rPr lang="nb-NO" dirty="0" smtClean="0"/>
              <a:t>Klikk for å redigere tittelstil</a:t>
            </a:r>
            <a:endParaRPr lang="nb-NO" dirty="0"/>
          </a:p>
        </p:txBody>
      </p:sp>
      <p:sp>
        <p:nvSpPr>
          <p:cNvPr id="3" name="Undertittel 2"/>
          <p:cNvSpPr>
            <a:spLocks noGrp="1"/>
          </p:cNvSpPr>
          <p:nvPr>
            <p:ph type="subTitle" idx="1" hasCustomPrompt="1"/>
          </p:nvPr>
        </p:nvSpPr>
        <p:spPr>
          <a:xfrm>
            <a:off x="498170" y="2095515"/>
            <a:ext cx="6400800" cy="387144"/>
          </a:xfrm>
        </p:spPr>
        <p:txBody>
          <a:bodyPr lIns="0" tIns="0" bIns="0">
            <a:normAutofit/>
          </a:bodyPr>
          <a:lstStyle>
            <a:lvl1pPr marL="0" indent="0" algn="l">
              <a:buNone/>
              <a:defRPr sz="2000" baseline="0">
                <a:solidFill>
                  <a:srgbClr val="FFFFFF"/>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Navn Etternavn</a:t>
            </a:r>
            <a:endParaRPr lang="nb-NO" dirty="0"/>
          </a:p>
        </p:txBody>
      </p:sp>
    </p:spTree>
    <p:extLst>
      <p:ext uri="{BB962C8B-B14F-4D97-AF65-F5344CB8AC3E}">
        <p14:creationId xmlns:p14="http://schemas.microsoft.com/office/powerpoint/2010/main" val="18598837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1">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139315"/>
            <a:ext cx="9144002" cy="4004187"/>
          </a:xfrm>
          <a:prstGeom prst="rect">
            <a:avLst/>
          </a:prstGeom>
          <a:effectLst>
            <a:glow>
              <a:schemeClr val="accent1">
                <a:alpha val="40000"/>
              </a:schemeClr>
            </a:glow>
          </a:effectLst>
        </p:spPr>
      </p:pic>
      <p:sp>
        <p:nvSpPr>
          <p:cNvPr id="3" name="Rektangel 2"/>
          <p:cNvSpPr/>
          <p:nvPr/>
        </p:nvSpPr>
        <p:spPr>
          <a:xfrm>
            <a:off x="0" y="59"/>
            <a:ext cx="9144000" cy="1139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0" tIns="45680" rIns="91360" bIns="45680" anchor="ctr"/>
          <a:lstStyle/>
          <a:p>
            <a:pPr algn="ctr" fontAlgn="auto">
              <a:spcBef>
                <a:spcPts val="0"/>
              </a:spcBef>
              <a:spcAft>
                <a:spcPts val="0"/>
              </a:spcAft>
              <a:defRPr/>
            </a:pPr>
            <a:endParaRPr lang="nb-NO">
              <a:solidFill>
                <a:srgbClr val="FFFFFF"/>
              </a:solidFill>
            </a:endParaRPr>
          </a:p>
        </p:txBody>
      </p:sp>
      <p:pic>
        <p:nvPicPr>
          <p:cNvPr id="4" name="Bilde 10"/>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32276" y="441384"/>
            <a:ext cx="12795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Sylinder 11"/>
          <p:cNvSpPr txBox="1">
            <a:spLocks noChangeArrowheads="1"/>
          </p:cNvSpPr>
          <p:nvPr/>
        </p:nvSpPr>
        <p:spPr bwMode="auto">
          <a:xfrm>
            <a:off x="7650200" y="4973639"/>
            <a:ext cx="1991089" cy="19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0" rIns="91360" bIns="4568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nb-NO" altLang="nb-NO" sz="700" smtClean="0">
                <a:solidFill>
                  <a:srgbClr val="000000"/>
                </a:solidFill>
                <a:latin typeface="Helvetica" pitchFamily="1" charset="0"/>
                <a:ea typeface="Helvetica" pitchFamily="1" charset="0"/>
                <a:cs typeface="Helvetica" pitchFamily="1" charset="0"/>
              </a:rPr>
              <a:t>Foto: Ingeborg Øien Thorsland / NTB scanpix</a:t>
            </a:r>
          </a:p>
        </p:txBody>
      </p:sp>
    </p:spTree>
    <p:extLst>
      <p:ext uri="{BB962C8B-B14F-4D97-AF65-F5344CB8AC3E}">
        <p14:creationId xmlns:p14="http://schemas.microsoft.com/office/powerpoint/2010/main" val="2359977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2088254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B1E7DC70-45B6-5248-9714-AE001EF67D57}"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15139204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83A8DDF2-AF9E-9043-8B2A-587A6854AB37}"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8043175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92EE177D-F380-4A4D-842E-5C2101813C7A}"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8" name="Plassholder for bunntekst 7"/>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9" name="Plassholder for lysbildenummer 8"/>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36074306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400756E3-28AA-5E40-BBBF-2FBFC7E67311}"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4" name="Plassholder for bunntekst 3"/>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5" name="Plassholder for lysbildenummer 4"/>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37222077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A3240655-7A1B-1140-9658-641020A7094A}"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3" name="Plassholder for bunntekst 2"/>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4" name="Plassholder for lysbildenummer 3"/>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22300210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19" y="204787"/>
            <a:ext cx="3008313" cy="871538"/>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0480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4606533A-C20D-5743-8623-71C0F8E8C41B}"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14888669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1"/>
            <a:ext cx="5486400" cy="425054"/>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p:cNvSpPr>
            <a:spLocks noGrp="1"/>
          </p:cNvSpPr>
          <p:nvPr>
            <p:ph type="body" sz="half" idx="2"/>
          </p:nvPr>
        </p:nvSpPr>
        <p:spPr>
          <a:xfrm>
            <a:off x="1792288" y="402552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084D571D-C947-1B4F-AB1F-BDDE39ED8F77}"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20050351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73634D28-3219-E941-92E0-F52DC949C6E6}"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18876077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80"/>
            <a:ext cx="2057400" cy="4388644"/>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05980"/>
            <a:ext cx="6019800" cy="4388644"/>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29D1D2B5-0901-D345-8691-F4D34AE88383}"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9543936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2">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39315"/>
            <a:ext cx="9144000" cy="4004187"/>
          </a:xfrm>
          <a:prstGeom prst="rect">
            <a:avLst/>
          </a:prstGeom>
          <a:effectLst>
            <a:glow>
              <a:schemeClr val="accent1">
                <a:alpha val="40000"/>
              </a:schemeClr>
            </a:glow>
          </a:effectLst>
        </p:spPr>
      </p:pic>
      <p:sp>
        <p:nvSpPr>
          <p:cNvPr id="3" name="Rektangel 2"/>
          <p:cNvSpPr/>
          <p:nvPr/>
        </p:nvSpPr>
        <p:spPr>
          <a:xfrm>
            <a:off x="0" y="59"/>
            <a:ext cx="9144000" cy="1139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0" tIns="45680" rIns="91360" bIns="45680" anchor="ctr"/>
          <a:lstStyle/>
          <a:p>
            <a:pPr algn="ctr" fontAlgn="auto">
              <a:spcBef>
                <a:spcPts val="0"/>
              </a:spcBef>
              <a:spcAft>
                <a:spcPts val="0"/>
              </a:spcAft>
              <a:defRPr/>
            </a:pPr>
            <a:endParaRPr lang="nb-NO">
              <a:solidFill>
                <a:srgbClr val="FFFFFF"/>
              </a:solidFill>
            </a:endParaRPr>
          </a:p>
        </p:txBody>
      </p:sp>
      <p:pic>
        <p:nvPicPr>
          <p:cNvPr id="4" name="Bilde 10"/>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32276" y="441384"/>
            <a:ext cx="12795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28996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04812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smtClean="0"/>
              <a:t>Klikk for å redigere tittelstil</a:t>
            </a:r>
            <a:endParaRPr lang="nb-NO"/>
          </a:p>
        </p:txBody>
      </p:sp>
    </p:spTree>
    <p:extLst>
      <p:ext uri="{BB962C8B-B14F-4D97-AF65-F5344CB8AC3E}">
        <p14:creationId xmlns:p14="http://schemas.microsoft.com/office/powerpoint/2010/main" val="10012154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smtClean="0"/>
              <a:t>Klikk for å redigere tittelstil</a:t>
            </a:r>
            <a:endParaRPr lang="nb-NO"/>
          </a:p>
        </p:txBody>
      </p:sp>
    </p:spTree>
    <p:extLst>
      <p:ext uri="{BB962C8B-B14F-4D97-AF65-F5344CB8AC3E}">
        <p14:creationId xmlns:p14="http://schemas.microsoft.com/office/powerpoint/2010/main" val="11687349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smtClean="0"/>
              <a:t>Klikk for å redigere tittelstil</a:t>
            </a:r>
            <a:endParaRPr lang="nb-NO"/>
          </a:p>
        </p:txBody>
      </p:sp>
    </p:spTree>
    <p:extLst>
      <p:ext uri="{BB962C8B-B14F-4D97-AF65-F5344CB8AC3E}">
        <p14:creationId xmlns:p14="http://schemas.microsoft.com/office/powerpoint/2010/main" val="31653254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33"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33"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a:xfrm>
            <a:off x="457200" y="4767264"/>
            <a:ext cx="2133600" cy="273844"/>
          </a:xfrm>
          <a:prstGeom prst="rect">
            <a:avLst/>
          </a:prstGeom>
        </p:spPr>
        <p:txBody>
          <a:bodyPr/>
          <a:lstStyle/>
          <a:p>
            <a:pPr fontAlgn="auto">
              <a:spcBef>
                <a:spcPts val="0"/>
              </a:spcBef>
              <a:spcAft>
                <a:spcPts val="0"/>
              </a:spcAft>
            </a:pPr>
            <a:fld id="{4CFC9481-AFCE-4459-85FB-79829DB3F515}" type="datetimeFigureOut">
              <a:rPr lang="nb-NO" smtClean="0">
                <a:solidFill>
                  <a:prstClr val="black"/>
                </a:solidFill>
                <a:latin typeface="Calibri"/>
                <a:cs typeface="+mn-cs"/>
              </a:rPr>
              <a:pPr fontAlgn="auto">
                <a:spcBef>
                  <a:spcPts val="0"/>
                </a:spcBef>
                <a:spcAft>
                  <a:spcPts val="0"/>
                </a:spcAft>
              </a:pPr>
              <a:t>31.08.2020</a:t>
            </a:fld>
            <a:endParaRPr lang="nb-NO">
              <a:solidFill>
                <a:prstClr val="black"/>
              </a:solidFill>
              <a:latin typeface="Calibri"/>
              <a:cs typeface="+mn-cs"/>
            </a:endParaRPr>
          </a:p>
        </p:txBody>
      </p:sp>
      <p:sp>
        <p:nvSpPr>
          <p:cNvPr id="8" name="Plassholder for bunntekst 7"/>
          <p:cNvSpPr>
            <a:spLocks noGrp="1"/>
          </p:cNvSpPr>
          <p:nvPr>
            <p:ph type="ftr" sz="quarter" idx="11"/>
          </p:nvPr>
        </p:nvSpPr>
        <p:spPr>
          <a:xfrm>
            <a:off x="3124200" y="4767264"/>
            <a:ext cx="2895600" cy="273844"/>
          </a:xfrm>
          <a:prstGeom prst="rect">
            <a:avLst/>
          </a:prstGeom>
        </p:spPr>
        <p:txBody>
          <a:bodyPr/>
          <a:lstStyle/>
          <a:p>
            <a:pPr fontAlgn="auto">
              <a:spcBef>
                <a:spcPts val="0"/>
              </a:spcBef>
              <a:spcAft>
                <a:spcPts val="0"/>
              </a:spcAft>
            </a:pPr>
            <a:endParaRPr lang="nb-NO">
              <a:solidFill>
                <a:prstClr val="black"/>
              </a:solidFill>
              <a:latin typeface="Calibri"/>
              <a:cs typeface="+mn-cs"/>
            </a:endParaRPr>
          </a:p>
        </p:txBody>
      </p:sp>
      <p:sp>
        <p:nvSpPr>
          <p:cNvPr id="9" name="Plassholder for lysbildenummer 8"/>
          <p:cNvSpPr>
            <a:spLocks noGrp="1"/>
          </p:cNvSpPr>
          <p:nvPr>
            <p:ph type="sldNum" sz="quarter" idx="12"/>
          </p:nvPr>
        </p:nvSpPr>
        <p:spPr>
          <a:xfrm>
            <a:off x="6553200" y="4767264"/>
            <a:ext cx="2133600" cy="273844"/>
          </a:xfrm>
          <a:prstGeom prst="rect">
            <a:avLst/>
          </a:prstGeom>
        </p:spPr>
        <p:txBody>
          <a:bodyPr/>
          <a:lstStyle/>
          <a:p>
            <a:pPr fontAlgn="auto">
              <a:spcBef>
                <a:spcPts val="0"/>
              </a:spcBef>
              <a:spcAft>
                <a:spcPts val="0"/>
              </a:spcAft>
            </a:pPr>
            <a:fld id="{6D6C7373-9155-4F7F-8C84-0DA90BE1F456}" type="slidenum">
              <a:rPr lang="nb-NO" smtClean="0">
                <a:solidFill>
                  <a:prstClr val="black"/>
                </a:solidFill>
                <a:latin typeface="Calibri"/>
                <a:cs typeface="+mn-cs"/>
              </a:rPr>
              <a:pPr fontAlgn="auto">
                <a:spcBef>
                  <a:spcPts val="0"/>
                </a:spcBef>
                <a:spcAft>
                  <a:spcPts val="0"/>
                </a:spcAft>
              </a:pPr>
              <a:t>‹#›</a:t>
            </a:fld>
            <a:endParaRPr lang="nb-NO">
              <a:solidFill>
                <a:prstClr val="black"/>
              </a:solidFill>
              <a:latin typeface="Calibri"/>
              <a:cs typeface="+mn-cs"/>
            </a:endParaRPr>
          </a:p>
        </p:txBody>
      </p:sp>
    </p:spTree>
    <p:extLst>
      <p:ext uri="{BB962C8B-B14F-4D97-AF65-F5344CB8AC3E}">
        <p14:creationId xmlns:p14="http://schemas.microsoft.com/office/powerpoint/2010/main" val="3280549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019620"/>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smtClean="0"/>
              <a:t>Klikk for å redigere tittelstil</a:t>
            </a:r>
            <a:endParaRPr lang="nb-NO"/>
          </a:p>
        </p:txBody>
      </p:sp>
    </p:spTree>
    <p:extLst>
      <p:ext uri="{BB962C8B-B14F-4D97-AF65-F5344CB8AC3E}">
        <p14:creationId xmlns:p14="http://schemas.microsoft.com/office/powerpoint/2010/main" val="39444006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smtClean="0"/>
              <a:t>Klikk for å redigere tittelstil</a:t>
            </a:r>
            <a:endParaRPr lang="nb-NO"/>
          </a:p>
        </p:txBody>
      </p:sp>
    </p:spTree>
    <p:extLst>
      <p:ext uri="{BB962C8B-B14F-4D97-AF65-F5344CB8AC3E}">
        <p14:creationId xmlns:p14="http://schemas.microsoft.com/office/powerpoint/2010/main" val="11907839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smtClean="0"/>
              <a:t>Klikk for å redigere tittelstil</a:t>
            </a:r>
            <a:endParaRPr lang="nb-NO"/>
          </a:p>
        </p:txBody>
      </p:sp>
    </p:spTree>
    <p:extLst>
      <p:ext uri="{BB962C8B-B14F-4D97-AF65-F5344CB8AC3E}">
        <p14:creationId xmlns:p14="http://schemas.microsoft.com/office/powerpoint/2010/main" val="38987514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33"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33"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a:xfrm>
            <a:off x="457200" y="4767264"/>
            <a:ext cx="2133600" cy="273844"/>
          </a:xfrm>
          <a:prstGeom prst="rect">
            <a:avLst/>
          </a:prstGeom>
        </p:spPr>
        <p:txBody>
          <a:bodyPr/>
          <a:lstStyle/>
          <a:p>
            <a:pPr fontAlgn="auto">
              <a:spcBef>
                <a:spcPts val="0"/>
              </a:spcBef>
              <a:spcAft>
                <a:spcPts val="0"/>
              </a:spcAft>
            </a:pPr>
            <a:fld id="{4CFC9481-AFCE-4459-85FB-79829DB3F515}" type="datetimeFigureOut">
              <a:rPr lang="nb-NO" smtClean="0">
                <a:solidFill>
                  <a:prstClr val="black"/>
                </a:solidFill>
                <a:latin typeface="Calibri"/>
                <a:cs typeface="+mn-cs"/>
              </a:rPr>
              <a:pPr fontAlgn="auto">
                <a:spcBef>
                  <a:spcPts val="0"/>
                </a:spcBef>
                <a:spcAft>
                  <a:spcPts val="0"/>
                </a:spcAft>
              </a:pPr>
              <a:t>31.08.2020</a:t>
            </a:fld>
            <a:endParaRPr lang="nb-NO">
              <a:solidFill>
                <a:prstClr val="black"/>
              </a:solidFill>
              <a:latin typeface="Calibri"/>
              <a:cs typeface="+mn-cs"/>
            </a:endParaRPr>
          </a:p>
        </p:txBody>
      </p:sp>
      <p:sp>
        <p:nvSpPr>
          <p:cNvPr id="8" name="Plassholder for bunntekst 7"/>
          <p:cNvSpPr>
            <a:spLocks noGrp="1"/>
          </p:cNvSpPr>
          <p:nvPr>
            <p:ph type="ftr" sz="quarter" idx="11"/>
          </p:nvPr>
        </p:nvSpPr>
        <p:spPr>
          <a:xfrm>
            <a:off x="3124200" y="4767264"/>
            <a:ext cx="2895600" cy="273844"/>
          </a:xfrm>
          <a:prstGeom prst="rect">
            <a:avLst/>
          </a:prstGeom>
        </p:spPr>
        <p:txBody>
          <a:bodyPr/>
          <a:lstStyle/>
          <a:p>
            <a:pPr fontAlgn="auto">
              <a:spcBef>
                <a:spcPts val="0"/>
              </a:spcBef>
              <a:spcAft>
                <a:spcPts val="0"/>
              </a:spcAft>
            </a:pPr>
            <a:endParaRPr lang="nb-NO">
              <a:solidFill>
                <a:prstClr val="black"/>
              </a:solidFill>
              <a:latin typeface="Calibri"/>
              <a:cs typeface="+mn-cs"/>
            </a:endParaRPr>
          </a:p>
        </p:txBody>
      </p:sp>
      <p:sp>
        <p:nvSpPr>
          <p:cNvPr id="9" name="Plassholder for lysbildenummer 8"/>
          <p:cNvSpPr>
            <a:spLocks noGrp="1"/>
          </p:cNvSpPr>
          <p:nvPr>
            <p:ph type="sldNum" sz="quarter" idx="12"/>
          </p:nvPr>
        </p:nvSpPr>
        <p:spPr>
          <a:xfrm>
            <a:off x="6553200" y="4767264"/>
            <a:ext cx="2133600" cy="273844"/>
          </a:xfrm>
          <a:prstGeom prst="rect">
            <a:avLst/>
          </a:prstGeom>
        </p:spPr>
        <p:txBody>
          <a:bodyPr/>
          <a:lstStyle/>
          <a:p>
            <a:pPr fontAlgn="auto">
              <a:spcBef>
                <a:spcPts val="0"/>
              </a:spcBef>
              <a:spcAft>
                <a:spcPts val="0"/>
              </a:spcAft>
            </a:pPr>
            <a:fld id="{6D6C7373-9155-4F7F-8C84-0DA90BE1F456}" type="slidenum">
              <a:rPr lang="nb-NO" smtClean="0">
                <a:solidFill>
                  <a:prstClr val="black"/>
                </a:solidFill>
                <a:latin typeface="Calibri"/>
                <a:cs typeface="+mn-cs"/>
              </a:rPr>
              <a:pPr fontAlgn="auto">
                <a:spcBef>
                  <a:spcPts val="0"/>
                </a:spcBef>
                <a:spcAft>
                  <a:spcPts val="0"/>
                </a:spcAft>
              </a:pPr>
              <a:t>‹#›</a:t>
            </a:fld>
            <a:endParaRPr lang="nb-NO">
              <a:solidFill>
                <a:prstClr val="black"/>
              </a:solidFill>
              <a:latin typeface="Calibri"/>
              <a:cs typeface="+mn-cs"/>
            </a:endParaRPr>
          </a:p>
        </p:txBody>
      </p:sp>
    </p:spTree>
    <p:extLst>
      <p:ext uri="{BB962C8B-B14F-4D97-AF65-F5344CB8AC3E}">
        <p14:creationId xmlns:p14="http://schemas.microsoft.com/office/powerpoint/2010/main" val="2176247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4">
    <p:spTree>
      <p:nvGrpSpPr>
        <p:cNvPr id="1" name=""/>
        <p:cNvGrpSpPr/>
        <p:nvPr/>
      </p:nvGrpSpPr>
      <p:grpSpPr>
        <a:xfrm>
          <a:off x="0" y="0"/>
          <a:ext cx="0" cy="0"/>
          <a:chOff x="0" y="0"/>
          <a:chExt cx="0" cy="0"/>
        </a:xfrm>
      </p:grpSpPr>
      <p:pic>
        <p:nvPicPr>
          <p:cNvPr id="2" name="Bilde 6"/>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139876"/>
            <a:ext cx="914400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Sylinder 2"/>
          <p:cNvSpPr txBox="1">
            <a:spLocks noChangeArrowheads="1"/>
          </p:cNvSpPr>
          <p:nvPr/>
        </p:nvSpPr>
        <p:spPr bwMode="auto">
          <a:xfrm>
            <a:off x="6381787" y="-607992"/>
            <a:ext cx="184569" cy="36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0" tIns="45680" rIns="91360" bIns="4568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nb-NO" altLang="nb-NO" smtClean="0">
              <a:solidFill>
                <a:srgbClr val="000000"/>
              </a:solidFill>
            </a:endParaRPr>
          </a:p>
        </p:txBody>
      </p:sp>
      <p:sp>
        <p:nvSpPr>
          <p:cNvPr id="4" name="Rektangel 3"/>
          <p:cNvSpPr/>
          <p:nvPr/>
        </p:nvSpPr>
        <p:spPr>
          <a:xfrm>
            <a:off x="0" y="59"/>
            <a:ext cx="9144000" cy="1139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0" tIns="45680" rIns="91360" bIns="45680" anchor="ctr"/>
          <a:lstStyle/>
          <a:p>
            <a:pPr algn="ctr" fontAlgn="auto">
              <a:spcBef>
                <a:spcPts val="0"/>
              </a:spcBef>
              <a:spcAft>
                <a:spcPts val="0"/>
              </a:spcAft>
              <a:defRPr/>
            </a:pPr>
            <a:endParaRPr lang="nb-NO">
              <a:solidFill>
                <a:srgbClr val="FFFFFF"/>
              </a:solidFill>
            </a:endParaRPr>
          </a:p>
        </p:txBody>
      </p:sp>
      <p:pic>
        <p:nvPicPr>
          <p:cNvPr id="5" name="Bilde 1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32276" y="441384"/>
            <a:ext cx="12795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78467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82251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smtClean="0"/>
              <a:t>Klikk for å redigere tittelstil</a:t>
            </a:r>
            <a:endParaRPr lang="nb-NO"/>
          </a:p>
        </p:txBody>
      </p:sp>
    </p:spTree>
    <p:extLst>
      <p:ext uri="{BB962C8B-B14F-4D97-AF65-F5344CB8AC3E}">
        <p14:creationId xmlns:p14="http://schemas.microsoft.com/office/powerpoint/2010/main" val="15114967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250825" y="182180"/>
            <a:ext cx="8642350" cy="715565"/>
          </a:xfrm>
          <a:prstGeom prst="rect">
            <a:avLst/>
          </a:prstGeom>
        </p:spPr>
        <p:txBody>
          <a:bodyPr/>
          <a:lstStyle/>
          <a:p>
            <a:r>
              <a:rPr lang="nb-NO"/>
              <a:t>Klikk for å redigere tittelstil</a:t>
            </a:r>
          </a:p>
        </p:txBody>
      </p:sp>
      <p:sp>
        <p:nvSpPr>
          <p:cNvPr id="3" name="Plassholder for innhold 2"/>
          <p:cNvSpPr>
            <a:spLocks noGrp="1"/>
          </p:cNvSpPr>
          <p:nvPr>
            <p:ph idx="1"/>
          </p:nvPr>
        </p:nvSpPr>
        <p:spPr>
          <a:xfrm>
            <a:off x="250825" y="1006079"/>
            <a:ext cx="8642350" cy="3618309"/>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6372249" y="0"/>
            <a:ext cx="1871663" cy="163116"/>
          </a:xfrm>
          <a:prstGeom prst="rect">
            <a:avLst/>
          </a:prstGeom>
        </p:spPr>
        <p:txBody>
          <a:bodyPr/>
          <a:lstStyle>
            <a:lvl1pPr>
              <a:defRPr/>
            </a:lvl1pPr>
          </a:lstStyle>
          <a:p>
            <a:pPr fontAlgn="auto">
              <a:spcBef>
                <a:spcPts val="0"/>
              </a:spcBef>
              <a:spcAft>
                <a:spcPts val="0"/>
              </a:spcAft>
              <a:defRPr/>
            </a:pPr>
            <a:endParaRPr lang="nb-NO">
              <a:solidFill>
                <a:prstClr val="black"/>
              </a:solidFill>
              <a:latin typeface="Calibri"/>
              <a:cs typeface="+mn-cs"/>
            </a:endParaRPr>
          </a:p>
        </p:txBody>
      </p:sp>
      <p:sp>
        <p:nvSpPr>
          <p:cNvPr id="5" name="Plassholder for lysbildenummer 5"/>
          <p:cNvSpPr>
            <a:spLocks noGrp="1"/>
          </p:cNvSpPr>
          <p:nvPr>
            <p:ph type="sldNum" sz="quarter" idx="11"/>
          </p:nvPr>
        </p:nvSpPr>
        <p:spPr>
          <a:xfrm>
            <a:off x="8316940" y="2"/>
            <a:ext cx="827087" cy="161925"/>
          </a:xfrm>
          <a:prstGeom prst="rect">
            <a:avLst/>
          </a:prstGeom>
        </p:spPr>
        <p:txBody>
          <a:bodyPr/>
          <a:lstStyle>
            <a:lvl1pPr>
              <a:defRPr/>
            </a:lvl1pPr>
          </a:lstStyle>
          <a:p>
            <a:pPr fontAlgn="auto">
              <a:spcBef>
                <a:spcPts val="0"/>
              </a:spcBef>
              <a:spcAft>
                <a:spcPts val="0"/>
              </a:spcAft>
              <a:defRPr/>
            </a:pPr>
            <a:fld id="{4549A89B-9A3B-4ACF-B7E9-5232AAC3EE76}" type="slidenum">
              <a:rPr lang="nb-NO">
                <a:solidFill>
                  <a:prstClr val="black"/>
                </a:solidFill>
                <a:latin typeface="Calibri"/>
                <a:cs typeface="+mn-cs"/>
              </a:rPr>
              <a:pPr fontAlgn="auto">
                <a:spcBef>
                  <a:spcPts val="0"/>
                </a:spcBef>
                <a:spcAft>
                  <a:spcPts val="0"/>
                </a:spcAft>
                <a:defRPr/>
              </a:pPr>
              <a:t>‹#›</a:t>
            </a:fld>
            <a:endParaRPr lang="nb-NO">
              <a:solidFill>
                <a:prstClr val="black"/>
              </a:solidFill>
              <a:latin typeface="Calibri"/>
              <a:cs typeface="+mn-cs"/>
            </a:endParaRPr>
          </a:p>
        </p:txBody>
      </p:sp>
      <p:sp>
        <p:nvSpPr>
          <p:cNvPr id="6" name="Plassholder for bunntekst 4"/>
          <p:cNvSpPr>
            <a:spLocks noGrp="1"/>
          </p:cNvSpPr>
          <p:nvPr>
            <p:ph type="ftr" sz="quarter" idx="12"/>
          </p:nvPr>
        </p:nvSpPr>
        <p:spPr>
          <a:xfrm>
            <a:off x="1979615" y="4839892"/>
            <a:ext cx="5616575" cy="357188"/>
          </a:xfrm>
          <a:prstGeom prst="rect">
            <a:avLst/>
          </a:prstGeom>
        </p:spPr>
        <p:txBody>
          <a:bodyPr/>
          <a:lstStyle>
            <a:lvl1pPr>
              <a:defRPr/>
            </a:lvl1pPr>
          </a:lstStyle>
          <a:p>
            <a:pPr fontAlgn="auto">
              <a:spcBef>
                <a:spcPts val="0"/>
              </a:spcBef>
              <a:spcAft>
                <a:spcPts val="0"/>
              </a:spcAft>
              <a:defRPr/>
            </a:pPr>
            <a:endParaRPr lang="nb-NO">
              <a:solidFill>
                <a:prstClr val="black"/>
              </a:solidFill>
              <a:latin typeface="Calibri"/>
              <a:cs typeface="+mn-cs"/>
            </a:endParaRPr>
          </a:p>
        </p:txBody>
      </p:sp>
    </p:spTree>
    <p:extLst>
      <p:ext uri="{BB962C8B-B14F-4D97-AF65-F5344CB8AC3E}">
        <p14:creationId xmlns:p14="http://schemas.microsoft.com/office/powerpoint/2010/main" val="42490986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smtClean="0"/>
              <a:t>Klikk for å redigere tittelstil</a:t>
            </a:r>
            <a:endParaRPr lang="nb-NO"/>
          </a:p>
        </p:txBody>
      </p:sp>
    </p:spTree>
    <p:extLst>
      <p:ext uri="{BB962C8B-B14F-4D97-AF65-F5344CB8AC3E}">
        <p14:creationId xmlns:p14="http://schemas.microsoft.com/office/powerpoint/2010/main" val="20708953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smtClean="0"/>
              <a:t>Klikk for å redigere tittelstil</a:t>
            </a:r>
            <a:endParaRPr lang="nb-NO"/>
          </a:p>
        </p:txBody>
      </p:sp>
    </p:spTree>
    <p:extLst>
      <p:ext uri="{BB962C8B-B14F-4D97-AF65-F5344CB8AC3E}">
        <p14:creationId xmlns:p14="http://schemas.microsoft.com/office/powerpoint/2010/main" val="26854241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KS_Tittel mast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98170" y="1647027"/>
            <a:ext cx="7436468" cy="350160"/>
          </a:xfrm>
        </p:spPr>
        <p:txBody>
          <a:bodyPr lIns="0" tIns="0" rIns="0" bIns="0" anchor="t">
            <a:noAutofit/>
          </a:bodyPr>
          <a:lstStyle>
            <a:lvl1pPr marL="0" indent="0" algn="l">
              <a:defRPr sz="2800">
                <a:solidFill>
                  <a:schemeClr val="bg1"/>
                </a:solidFill>
                <a:latin typeface="Calibri"/>
                <a:cs typeface="Calibri"/>
              </a:defRPr>
            </a:lvl1pPr>
          </a:lstStyle>
          <a:p>
            <a:r>
              <a:rPr lang="nb-NO" dirty="0" smtClean="0"/>
              <a:t>Klikk for å redigere tittelstil</a:t>
            </a:r>
            <a:endParaRPr lang="nb-NO" dirty="0"/>
          </a:p>
        </p:txBody>
      </p:sp>
      <p:sp>
        <p:nvSpPr>
          <p:cNvPr id="3" name="Undertittel 2"/>
          <p:cNvSpPr>
            <a:spLocks noGrp="1"/>
          </p:cNvSpPr>
          <p:nvPr>
            <p:ph type="subTitle" idx="1" hasCustomPrompt="1"/>
          </p:nvPr>
        </p:nvSpPr>
        <p:spPr>
          <a:xfrm>
            <a:off x="498170" y="2095515"/>
            <a:ext cx="6400800" cy="387144"/>
          </a:xfrm>
        </p:spPr>
        <p:txBody>
          <a:bodyPr lIns="0" tIns="0" bIns="0">
            <a:normAutofit/>
          </a:bodyPr>
          <a:lstStyle>
            <a:lvl1pPr marL="0" indent="0" algn="l">
              <a:buNone/>
              <a:defRPr sz="2000" baseline="0">
                <a:solidFill>
                  <a:srgbClr val="FFFFFF"/>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Navn Etternavn</a:t>
            </a:r>
            <a:endParaRPr lang="nb-NO" dirty="0"/>
          </a:p>
        </p:txBody>
      </p:sp>
    </p:spTree>
    <p:extLst>
      <p:ext uri="{BB962C8B-B14F-4D97-AF65-F5344CB8AC3E}">
        <p14:creationId xmlns:p14="http://schemas.microsoft.com/office/powerpoint/2010/main" val="4021652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13214095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B1E7DC70-45B6-5248-9714-AE001EF67D57}"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34955063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83A8DDF2-AF9E-9043-8B2A-587A6854AB37}"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39746289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92EE177D-F380-4A4D-842E-5C2101813C7A}"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8" name="Plassholder for bunntekst 7"/>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9" name="Plassholder for lysbildenummer 8"/>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1449117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brødtekst – bullets">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3" name="Plassholder for innhold 2"/>
          <p:cNvSpPr>
            <a:spLocks noGrp="1"/>
          </p:cNvSpPr>
          <p:nvPr>
            <p:ph idx="1"/>
          </p:nvPr>
        </p:nvSpPr>
        <p:spPr>
          <a:xfrm>
            <a:off x="557212" y="1746463"/>
            <a:ext cx="8068868" cy="3054140"/>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10" name="Plassholder for tekst 9"/>
          <p:cNvSpPr>
            <a:spLocks noGrp="1"/>
          </p:cNvSpPr>
          <p:nvPr>
            <p:ph type="body" sz="quarter" idx="10"/>
          </p:nvPr>
        </p:nvSpPr>
        <p:spPr>
          <a:xfrm>
            <a:off x="557213" y="1401571"/>
            <a:ext cx="8067600" cy="272700"/>
          </a:xfrm>
        </p:spPr>
        <p:txBody>
          <a:bodyPr>
            <a:noAutofit/>
          </a:bodyPr>
          <a:lstStyle>
            <a:lvl1pPr marL="0" indent="0">
              <a:buFontTx/>
              <a:buNone/>
              <a:defRPr sz="2000" b="1"/>
            </a:lvl1pPr>
            <a:lvl2pPr marL="323680" indent="0">
              <a:buNone/>
              <a:defRPr sz="2000"/>
            </a:lvl2pPr>
            <a:lvl3pPr marL="611400" indent="0">
              <a:buNone/>
              <a:defRPr sz="2000"/>
            </a:lvl3pPr>
            <a:lvl4pPr marL="899101" indent="0">
              <a:buNone/>
              <a:defRPr sz="2000"/>
            </a:lvl4pPr>
            <a:lvl5pPr marL="1186800" indent="0">
              <a:buNone/>
              <a:defRPr sz="2000"/>
            </a:lvl5pPr>
          </a:lstStyle>
          <a:p>
            <a:pPr lvl="0"/>
            <a:r>
              <a:rPr lang="nb-NO" smtClean="0"/>
              <a:t>Klikk for å redigere tekststiler i malen</a:t>
            </a:r>
          </a:p>
        </p:txBody>
      </p:sp>
    </p:spTree>
    <p:extLst>
      <p:ext uri="{BB962C8B-B14F-4D97-AF65-F5344CB8AC3E}">
        <p14:creationId xmlns:p14="http://schemas.microsoft.com/office/powerpoint/2010/main" val="4026997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400756E3-28AA-5E40-BBBF-2FBFC7E67311}"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4" name="Plassholder for bunntekst 3"/>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5" name="Plassholder for lysbildenummer 4"/>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3285927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A3240655-7A1B-1140-9658-641020A7094A}"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3" name="Plassholder for bunntekst 2"/>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4" name="Plassholder for lysbildenummer 3"/>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31613817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19" y="204787"/>
            <a:ext cx="3008313" cy="871538"/>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0479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4606533A-C20D-5743-8623-71C0F8E8C41B}"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35896641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1"/>
            <a:ext cx="5486400" cy="425054"/>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p:cNvSpPr>
            <a:spLocks noGrp="1"/>
          </p:cNvSpPr>
          <p:nvPr>
            <p:ph type="body" sz="half" idx="2"/>
          </p:nvPr>
        </p:nvSpPr>
        <p:spPr>
          <a:xfrm>
            <a:off x="1792288" y="402551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084D571D-C947-1B4F-AB1F-BDDE39ED8F77}"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41336327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73634D28-3219-E941-92E0-F52DC949C6E6}"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5211983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80"/>
            <a:ext cx="2057400" cy="4388644"/>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05980"/>
            <a:ext cx="6019800" cy="4388644"/>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29D1D2B5-0901-D345-8691-F4D34AE88383}"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15787709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KS_Tittel mast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98170" y="1647027"/>
            <a:ext cx="7436468" cy="350160"/>
          </a:xfrm>
        </p:spPr>
        <p:txBody>
          <a:bodyPr lIns="0" tIns="0" rIns="0" bIns="0" anchor="t">
            <a:noAutofit/>
          </a:bodyPr>
          <a:lstStyle>
            <a:lvl1pPr marL="0" indent="0" algn="l">
              <a:defRPr sz="2800">
                <a:solidFill>
                  <a:schemeClr val="bg1"/>
                </a:solidFill>
                <a:latin typeface="Calibri"/>
                <a:cs typeface="Calibri"/>
              </a:defRPr>
            </a:lvl1pPr>
          </a:lstStyle>
          <a:p>
            <a:r>
              <a:rPr lang="nb-NO" dirty="0" smtClean="0"/>
              <a:t>Klikk for å redigere tittelstil</a:t>
            </a:r>
            <a:endParaRPr lang="nb-NO" dirty="0"/>
          </a:p>
        </p:txBody>
      </p:sp>
      <p:sp>
        <p:nvSpPr>
          <p:cNvPr id="3" name="Undertittel 2"/>
          <p:cNvSpPr>
            <a:spLocks noGrp="1"/>
          </p:cNvSpPr>
          <p:nvPr>
            <p:ph type="subTitle" idx="1" hasCustomPrompt="1"/>
          </p:nvPr>
        </p:nvSpPr>
        <p:spPr>
          <a:xfrm>
            <a:off x="498170" y="2095515"/>
            <a:ext cx="6400800" cy="387144"/>
          </a:xfrm>
        </p:spPr>
        <p:txBody>
          <a:bodyPr lIns="0" tIns="0" bIns="0">
            <a:normAutofit/>
          </a:bodyPr>
          <a:lstStyle>
            <a:lvl1pPr marL="0" indent="0" algn="l">
              <a:buNone/>
              <a:defRPr sz="2000" baseline="0">
                <a:solidFill>
                  <a:srgbClr val="FFFFFF"/>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Navn Etternavn</a:t>
            </a:r>
            <a:endParaRPr lang="nb-NO" dirty="0"/>
          </a:p>
        </p:txBody>
      </p:sp>
    </p:spTree>
    <p:extLst>
      <p:ext uri="{BB962C8B-B14F-4D97-AF65-F5344CB8AC3E}">
        <p14:creationId xmlns:p14="http://schemas.microsoft.com/office/powerpoint/2010/main" val="6052836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8412277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B1E7DC70-45B6-5248-9714-AE001EF67D57}"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3605681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83A8DDF2-AF9E-9043-8B2A-587A6854AB37}"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34613482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 spalter – bullets">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3" name="Plassholder for innhold 2"/>
          <p:cNvSpPr>
            <a:spLocks noGrp="1"/>
          </p:cNvSpPr>
          <p:nvPr>
            <p:ph idx="1"/>
          </p:nvPr>
        </p:nvSpPr>
        <p:spPr>
          <a:xfrm>
            <a:off x="557215" y="1746463"/>
            <a:ext cx="3882440" cy="3054140"/>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10" name="Plassholder for tekst 9"/>
          <p:cNvSpPr>
            <a:spLocks noGrp="1"/>
          </p:cNvSpPr>
          <p:nvPr>
            <p:ph type="body" sz="quarter" idx="10"/>
          </p:nvPr>
        </p:nvSpPr>
        <p:spPr>
          <a:xfrm>
            <a:off x="557258" y="1401571"/>
            <a:ext cx="3881831" cy="272700"/>
          </a:xfrm>
        </p:spPr>
        <p:txBody>
          <a:bodyPr>
            <a:noAutofit/>
          </a:bodyPr>
          <a:lstStyle>
            <a:lvl1pPr marL="0" indent="0">
              <a:buFontTx/>
              <a:buNone/>
              <a:defRPr sz="2000" b="1"/>
            </a:lvl1pPr>
            <a:lvl2pPr marL="323680" indent="0">
              <a:buNone/>
              <a:defRPr sz="2000"/>
            </a:lvl2pPr>
            <a:lvl3pPr marL="611400" indent="0">
              <a:buNone/>
              <a:defRPr sz="2000"/>
            </a:lvl3pPr>
            <a:lvl4pPr marL="899101" indent="0">
              <a:buNone/>
              <a:defRPr sz="2000"/>
            </a:lvl4pPr>
            <a:lvl5pPr marL="1186800" indent="0">
              <a:buNone/>
              <a:defRPr sz="2000"/>
            </a:lvl5pPr>
          </a:lstStyle>
          <a:p>
            <a:pPr lvl="0"/>
            <a:r>
              <a:rPr lang="nb-NO" smtClean="0"/>
              <a:t>Klikk for å redigere tekststiler i malen</a:t>
            </a:r>
          </a:p>
        </p:txBody>
      </p:sp>
      <p:sp>
        <p:nvSpPr>
          <p:cNvPr id="7" name="Plassholder for innhold 2"/>
          <p:cNvSpPr>
            <a:spLocks noGrp="1"/>
          </p:cNvSpPr>
          <p:nvPr>
            <p:ph idx="13"/>
          </p:nvPr>
        </p:nvSpPr>
        <p:spPr>
          <a:xfrm>
            <a:off x="4743640" y="1746463"/>
            <a:ext cx="3882440" cy="3054140"/>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8" name="Plassholder for tekst 9"/>
          <p:cNvSpPr>
            <a:spLocks noGrp="1"/>
          </p:cNvSpPr>
          <p:nvPr>
            <p:ph type="body" sz="quarter" idx="14"/>
          </p:nvPr>
        </p:nvSpPr>
        <p:spPr>
          <a:xfrm>
            <a:off x="4743687" y="1401571"/>
            <a:ext cx="3881831" cy="272700"/>
          </a:xfrm>
        </p:spPr>
        <p:txBody>
          <a:bodyPr>
            <a:noAutofit/>
          </a:bodyPr>
          <a:lstStyle>
            <a:lvl1pPr marL="0" indent="0">
              <a:buFontTx/>
              <a:buNone/>
              <a:defRPr sz="2000" b="1"/>
            </a:lvl1pPr>
            <a:lvl2pPr marL="323680" indent="0">
              <a:buNone/>
              <a:defRPr sz="2000"/>
            </a:lvl2pPr>
            <a:lvl3pPr marL="611400" indent="0">
              <a:buNone/>
              <a:defRPr sz="2000"/>
            </a:lvl3pPr>
            <a:lvl4pPr marL="899101" indent="0">
              <a:buNone/>
              <a:defRPr sz="2000"/>
            </a:lvl4pPr>
            <a:lvl5pPr marL="1186800" indent="0">
              <a:buNone/>
              <a:defRPr sz="2000"/>
            </a:lvl5pPr>
          </a:lstStyle>
          <a:p>
            <a:pPr lvl="0"/>
            <a:r>
              <a:rPr lang="nb-NO" smtClean="0"/>
              <a:t>Klikk for å redigere tekststiler i malen</a:t>
            </a:r>
          </a:p>
        </p:txBody>
      </p:sp>
    </p:spTree>
    <p:extLst>
      <p:ext uri="{BB962C8B-B14F-4D97-AF65-F5344CB8AC3E}">
        <p14:creationId xmlns:p14="http://schemas.microsoft.com/office/powerpoint/2010/main" val="4880640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92EE177D-F380-4A4D-842E-5C2101813C7A}"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8" name="Plassholder for bunntekst 7"/>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9" name="Plassholder for lysbildenummer 8"/>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42836833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400756E3-28AA-5E40-BBBF-2FBFC7E67311}"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4" name="Plassholder for bunntekst 3"/>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5" name="Plassholder for lysbildenummer 4"/>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2262339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A3240655-7A1B-1140-9658-641020A7094A}"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3" name="Plassholder for bunntekst 2"/>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4" name="Plassholder for lysbildenummer 3"/>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3152008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15" y="204787"/>
            <a:ext cx="3008313" cy="871538"/>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1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4606533A-C20D-5743-8623-71C0F8E8C41B}"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37188927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1"/>
            <a:ext cx="5486400" cy="425054"/>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p:cNvSpPr>
            <a:spLocks noGrp="1"/>
          </p:cNvSpPr>
          <p:nvPr>
            <p:ph type="body" sz="half" idx="2"/>
          </p:nvPr>
        </p:nvSpPr>
        <p:spPr>
          <a:xfrm>
            <a:off x="1792288" y="4025510"/>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084D571D-C947-1B4F-AB1F-BDDE39ED8F77}"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6" name="Plassholder for bunntekst 5"/>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7" name="Plassholder for lysbildenummer 6"/>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3153094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73634D28-3219-E941-92E0-F52DC949C6E6}"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11186107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80"/>
            <a:ext cx="2057400" cy="4388644"/>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05980"/>
            <a:ext cx="6019800" cy="4388644"/>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a:xfrm>
            <a:off x="457200" y="4871736"/>
            <a:ext cx="2133600" cy="273844"/>
          </a:xfrm>
          <a:prstGeom prst="rect">
            <a:avLst/>
          </a:prstGeom>
        </p:spPr>
        <p:txBody>
          <a:bodyPr/>
          <a:lstStyle/>
          <a:p>
            <a:pPr defTabSz="457200" fontAlgn="auto">
              <a:spcBef>
                <a:spcPts val="0"/>
              </a:spcBef>
              <a:spcAft>
                <a:spcPts val="0"/>
              </a:spcAft>
            </a:pPr>
            <a:fld id="{29D1D2B5-0901-D345-8691-F4D34AE88383}" type="datetime1">
              <a:rPr lang="nb-NO" smtClean="0">
                <a:solidFill>
                  <a:prstClr val="black"/>
                </a:solidFill>
                <a:latin typeface="Calibri"/>
                <a:cs typeface="+mn-cs"/>
              </a:rPr>
              <a:pPr defTabSz="457200" fontAlgn="auto">
                <a:spcBef>
                  <a:spcPts val="0"/>
                </a:spcBef>
                <a:spcAft>
                  <a:spcPts val="0"/>
                </a:spcAft>
              </a:pPr>
              <a:t>31.08.2020</a:t>
            </a:fld>
            <a:endParaRPr lang="nb-NO" dirty="0">
              <a:solidFill>
                <a:prstClr val="black"/>
              </a:solidFill>
              <a:latin typeface="Calibri"/>
              <a:cs typeface="+mn-cs"/>
            </a:endParaRPr>
          </a:p>
        </p:txBody>
      </p:sp>
      <p:sp>
        <p:nvSpPr>
          <p:cNvPr id="5" name="Plassholder for bunntekst 4"/>
          <p:cNvSpPr>
            <a:spLocks noGrp="1"/>
          </p:cNvSpPr>
          <p:nvPr>
            <p:ph type="ftr" sz="quarter" idx="11"/>
          </p:nvPr>
        </p:nvSpPr>
        <p:spPr>
          <a:xfrm>
            <a:off x="3124200" y="4871736"/>
            <a:ext cx="2895600" cy="273844"/>
          </a:xfrm>
          <a:prstGeom prst="rect">
            <a:avLst/>
          </a:prstGeom>
        </p:spPr>
        <p:txBody>
          <a:bodyPr/>
          <a:lstStyle/>
          <a:p>
            <a:pPr defTabSz="457200" fontAlgn="auto">
              <a:spcBef>
                <a:spcPts val="0"/>
              </a:spcBef>
              <a:spcAft>
                <a:spcPts val="0"/>
              </a:spcAft>
            </a:pPr>
            <a:endParaRPr lang="nb-NO" dirty="0">
              <a:solidFill>
                <a:prstClr val="black"/>
              </a:solidFill>
              <a:latin typeface="Calibri"/>
              <a:cs typeface="+mn-cs"/>
            </a:endParaRPr>
          </a:p>
        </p:txBody>
      </p:sp>
      <p:sp>
        <p:nvSpPr>
          <p:cNvPr id="6" name="Plassholder for lysbildenummer 5"/>
          <p:cNvSpPr>
            <a:spLocks noGrp="1"/>
          </p:cNvSpPr>
          <p:nvPr>
            <p:ph type="sldNum" sz="quarter" idx="12"/>
          </p:nvPr>
        </p:nvSpPr>
        <p:spPr>
          <a:xfrm>
            <a:off x="6553200" y="4871736"/>
            <a:ext cx="2133600" cy="273844"/>
          </a:xfrm>
          <a:prstGeom prst="rect">
            <a:avLst/>
          </a:prstGeom>
        </p:spPr>
        <p:txBody>
          <a:bodyPr/>
          <a:lstStyle/>
          <a:p>
            <a:pPr defTabSz="457200" fontAlgn="auto">
              <a:spcBef>
                <a:spcPts val="0"/>
              </a:spcBef>
              <a:spcAft>
                <a:spcPts val="0"/>
              </a:spcAft>
            </a:pPr>
            <a:fld id="{9981F108-7F5D-1F44-A0F2-2A575805301D}" type="slidenum">
              <a:rPr lang="nb-NO" smtClean="0">
                <a:solidFill>
                  <a:prstClr val="black"/>
                </a:solidFill>
                <a:latin typeface="Calibri"/>
                <a:cs typeface="+mn-cs"/>
              </a:rPr>
              <a:pPr defTabSz="457200" fontAlgn="auto">
                <a:spcBef>
                  <a:spcPts val="0"/>
                </a:spcBef>
                <a:spcAft>
                  <a:spcPts val="0"/>
                </a:spcAft>
              </a:pPr>
              <a:t>‹#›</a:t>
            </a:fld>
            <a:endParaRPr lang="nb-NO" dirty="0">
              <a:solidFill>
                <a:prstClr val="black"/>
              </a:solidFill>
              <a:latin typeface="Calibri"/>
              <a:cs typeface="+mn-cs"/>
            </a:endParaRPr>
          </a:p>
        </p:txBody>
      </p:sp>
    </p:spTree>
    <p:extLst>
      <p:ext uri="{BB962C8B-B14F-4D97-AF65-F5344CB8AC3E}">
        <p14:creationId xmlns:p14="http://schemas.microsoft.com/office/powerpoint/2010/main" val="14209245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375102"/>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smtClean="0"/>
              <a:t>Klikk for å redigere tittelstil</a:t>
            </a:r>
            <a:endParaRPr lang="nb-NO"/>
          </a:p>
        </p:txBody>
      </p:sp>
    </p:spTree>
    <p:extLst>
      <p:ext uri="{BB962C8B-B14F-4D97-AF65-F5344CB8AC3E}">
        <p14:creationId xmlns:p14="http://schemas.microsoft.com/office/powerpoint/2010/main" val="622901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250825" y="182171"/>
            <a:ext cx="8642350" cy="715565"/>
          </a:xfrm>
          <a:prstGeom prst="rect">
            <a:avLst/>
          </a:prstGeom>
        </p:spPr>
        <p:txBody>
          <a:bodyPr/>
          <a:lstStyle/>
          <a:p>
            <a:r>
              <a:rPr lang="nb-NO"/>
              <a:t>Klikk for å redigere tittelstil</a:t>
            </a:r>
          </a:p>
        </p:txBody>
      </p:sp>
      <p:sp>
        <p:nvSpPr>
          <p:cNvPr id="3" name="Plassholder for innhold 2"/>
          <p:cNvSpPr>
            <a:spLocks noGrp="1"/>
          </p:cNvSpPr>
          <p:nvPr>
            <p:ph idx="1"/>
          </p:nvPr>
        </p:nvSpPr>
        <p:spPr>
          <a:xfrm>
            <a:off x="250825" y="1006079"/>
            <a:ext cx="8642350" cy="3618309"/>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6372234" y="0"/>
            <a:ext cx="1871663" cy="163116"/>
          </a:xfrm>
          <a:prstGeom prst="rect">
            <a:avLst/>
          </a:prstGeom>
        </p:spPr>
        <p:txBody>
          <a:bodyPr/>
          <a:lstStyle>
            <a:lvl1pPr>
              <a:defRPr/>
            </a:lvl1pPr>
          </a:lstStyle>
          <a:p>
            <a:pPr fontAlgn="auto">
              <a:spcBef>
                <a:spcPts val="0"/>
              </a:spcBef>
              <a:spcAft>
                <a:spcPts val="0"/>
              </a:spcAft>
              <a:defRPr/>
            </a:pPr>
            <a:endParaRPr lang="nb-NO">
              <a:solidFill>
                <a:prstClr val="black"/>
              </a:solidFill>
              <a:latin typeface="Calibri"/>
              <a:cs typeface="+mn-cs"/>
            </a:endParaRPr>
          </a:p>
        </p:txBody>
      </p:sp>
      <p:sp>
        <p:nvSpPr>
          <p:cNvPr id="5" name="Plassholder for lysbildenummer 5"/>
          <p:cNvSpPr>
            <a:spLocks noGrp="1"/>
          </p:cNvSpPr>
          <p:nvPr>
            <p:ph type="sldNum" sz="quarter" idx="11"/>
          </p:nvPr>
        </p:nvSpPr>
        <p:spPr>
          <a:xfrm>
            <a:off x="8316922" y="2"/>
            <a:ext cx="827087" cy="161925"/>
          </a:xfrm>
          <a:prstGeom prst="rect">
            <a:avLst/>
          </a:prstGeom>
        </p:spPr>
        <p:txBody>
          <a:bodyPr/>
          <a:lstStyle>
            <a:lvl1pPr>
              <a:defRPr/>
            </a:lvl1pPr>
          </a:lstStyle>
          <a:p>
            <a:pPr fontAlgn="auto">
              <a:spcBef>
                <a:spcPts val="0"/>
              </a:spcBef>
              <a:spcAft>
                <a:spcPts val="0"/>
              </a:spcAft>
              <a:defRPr/>
            </a:pPr>
            <a:fld id="{4549A89B-9A3B-4ACF-B7E9-5232AAC3EE76}" type="slidenum">
              <a:rPr lang="nb-NO">
                <a:solidFill>
                  <a:prstClr val="black"/>
                </a:solidFill>
                <a:latin typeface="Calibri"/>
                <a:cs typeface="+mn-cs"/>
              </a:rPr>
              <a:pPr fontAlgn="auto">
                <a:spcBef>
                  <a:spcPts val="0"/>
                </a:spcBef>
                <a:spcAft>
                  <a:spcPts val="0"/>
                </a:spcAft>
                <a:defRPr/>
              </a:pPr>
              <a:t>‹#›</a:t>
            </a:fld>
            <a:endParaRPr lang="nb-NO">
              <a:solidFill>
                <a:prstClr val="black"/>
              </a:solidFill>
              <a:latin typeface="Calibri"/>
              <a:cs typeface="+mn-cs"/>
            </a:endParaRPr>
          </a:p>
        </p:txBody>
      </p:sp>
      <p:sp>
        <p:nvSpPr>
          <p:cNvPr id="6" name="Plassholder for bunntekst 4"/>
          <p:cNvSpPr>
            <a:spLocks noGrp="1"/>
          </p:cNvSpPr>
          <p:nvPr>
            <p:ph type="ftr" sz="quarter" idx="12"/>
          </p:nvPr>
        </p:nvSpPr>
        <p:spPr>
          <a:xfrm>
            <a:off x="1979615" y="4839892"/>
            <a:ext cx="5616575" cy="357188"/>
          </a:xfrm>
          <a:prstGeom prst="rect">
            <a:avLst/>
          </a:prstGeom>
        </p:spPr>
        <p:txBody>
          <a:bodyPr/>
          <a:lstStyle>
            <a:lvl1pPr>
              <a:defRPr/>
            </a:lvl1pPr>
          </a:lstStyle>
          <a:p>
            <a:pPr fontAlgn="auto">
              <a:spcBef>
                <a:spcPts val="0"/>
              </a:spcBef>
              <a:spcAft>
                <a:spcPts val="0"/>
              </a:spcAft>
              <a:defRPr/>
            </a:pPr>
            <a:endParaRPr lang="nb-NO">
              <a:solidFill>
                <a:prstClr val="black"/>
              </a:solidFill>
              <a:latin typeface="Calibri"/>
              <a:cs typeface="+mn-cs"/>
            </a:endParaRPr>
          </a:p>
        </p:txBody>
      </p:sp>
    </p:spTree>
    <p:extLst>
      <p:ext uri="{BB962C8B-B14F-4D97-AF65-F5344CB8AC3E}">
        <p14:creationId xmlns:p14="http://schemas.microsoft.com/office/powerpoint/2010/main" val="312177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emf"/></Relationships>
</file>

<file path=ppt/slideMasters/_rels/slideMaster10.xml.rels><?xml version="1.0" encoding="UTF-8" standalone="yes"?>
<Relationships xmlns="http://schemas.openxmlformats.org/package/2006/relationships"><Relationship Id="rId8" Type="http://schemas.openxmlformats.org/officeDocument/2006/relationships/hyperlink" Target="https://www.google.no/url?sa=i&amp;rct=j&amp;q=&amp;esrc=s&amp;source=images&amp;cd=&amp;ved=2ahUKEwjHmd7V8PDcAhWsbZoKHYA5CSQQjRx6BAgBEAQ&amp;url=https://brage.bibsys.no/xmlui/bitstream/handle/11250/226825/Jensen_2014_Skriftserien_5.pdf?sequence%3D1&amp;psig=AOvVaw0XkJj-VhhLKNS0h29upKu0&amp;ust=1534485107731933" TargetMode="External"/><Relationship Id="rId3" Type="http://schemas.openxmlformats.org/officeDocument/2006/relationships/slideLayout" Target="../slideLayouts/slideLayout99.xml"/><Relationship Id="rId7" Type="http://schemas.openxmlformats.org/officeDocument/2006/relationships/theme" Target="../theme/theme10.xml"/><Relationship Id="rId12" Type="http://schemas.microsoft.com/office/2007/relationships/hdphoto" Target="../media/hdphoto1.wdp"/><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image" Target="../media/image24.png"/><Relationship Id="rId5" Type="http://schemas.openxmlformats.org/officeDocument/2006/relationships/slideLayout" Target="../slideLayouts/slideLayout101.xml"/><Relationship Id="rId10" Type="http://schemas.openxmlformats.org/officeDocument/2006/relationships/image" Target="../media/image23.png"/><Relationship Id="rId4" Type="http://schemas.openxmlformats.org/officeDocument/2006/relationships/slideLayout" Target="../slideLayouts/slideLayout100.xml"/><Relationship Id="rId9" Type="http://schemas.openxmlformats.org/officeDocument/2006/relationships/image" Target="../media/image22.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20.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20.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20.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20.jpe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26" Type="http://schemas.openxmlformats.org/officeDocument/2006/relationships/slideLayout" Target="../slideLayouts/slideLayout172.xml"/><Relationship Id="rId3" Type="http://schemas.openxmlformats.org/officeDocument/2006/relationships/slideLayout" Target="../slideLayouts/slideLayout149.xml"/><Relationship Id="rId21" Type="http://schemas.openxmlformats.org/officeDocument/2006/relationships/slideLayout" Target="../slideLayouts/slideLayout167.xml"/><Relationship Id="rId34" Type="http://schemas.openxmlformats.org/officeDocument/2006/relationships/theme" Target="../theme/theme15.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slideLayout" Target="../slideLayouts/slideLayout171.xml"/><Relationship Id="rId33" Type="http://schemas.openxmlformats.org/officeDocument/2006/relationships/slideLayout" Target="../slideLayouts/slideLayout179.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29" Type="http://schemas.openxmlformats.org/officeDocument/2006/relationships/slideLayout" Target="../slideLayouts/slideLayout175.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32" Type="http://schemas.openxmlformats.org/officeDocument/2006/relationships/slideLayout" Target="../slideLayouts/slideLayout178.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28" Type="http://schemas.openxmlformats.org/officeDocument/2006/relationships/slideLayout" Target="../slideLayouts/slideLayout174.xml"/><Relationship Id="rId36" Type="http://schemas.openxmlformats.org/officeDocument/2006/relationships/image" Target="../media/image26.png"/><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31" Type="http://schemas.openxmlformats.org/officeDocument/2006/relationships/slideLayout" Target="../slideLayouts/slideLayout177.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 Id="rId27" Type="http://schemas.openxmlformats.org/officeDocument/2006/relationships/slideLayout" Target="../slideLayouts/slideLayout173.xml"/><Relationship Id="rId30" Type="http://schemas.openxmlformats.org/officeDocument/2006/relationships/slideLayout" Target="../slideLayouts/slideLayout176.xml"/><Relationship Id="rId35" Type="http://schemas.openxmlformats.org/officeDocument/2006/relationships/image" Target="../media/image2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2.emf"/><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1.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0.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20.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62.xml"/><Relationship Id="rId7" Type="http://schemas.openxmlformats.org/officeDocument/2006/relationships/hyperlink" Target="https://www.google.no/url?sa=i&amp;rct=j&amp;q=&amp;esrc=s&amp;source=images&amp;cd=&amp;ved=2ahUKEwjHmd7V8PDcAhWsbZoKHYA5CSQQjRx6BAgBEAQ&amp;url=https://brage.bibsys.no/xmlui/bitstream/handle/11250/226825/Jensen_2014_Skriftserien_5.pdf?sequence%3D1&amp;psig=AOvVaw0XkJj-VhhLKNS0h29upKu0&amp;ust=1534485107731933" TargetMode="Externa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5.xml"/><Relationship Id="rId11" Type="http://schemas.microsoft.com/office/2007/relationships/hdphoto" Target="../media/hdphoto1.wdp"/><Relationship Id="rId5" Type="http://schemas.openxmlformats.org/officeDocument/2006/relationships/slideLayout" Target="../slideLayouts/slideLayout64.xml"/><Relationship Id="rId10" Type="http://schemas.openxmlformats.org/officeDocument/2006/relationships/image" Target="../media/image24.png"/><Relationship Id="rId4" Type="http://schemas.openxmlformats.org/officeDocument/2006/relationships/slideLayout" Target="../slideLayouts/slideLayout63.xml"/><Relationship Id="rId9" Type="http://schemas.openxmlformats.org/officeDocument/2006/relationships/image" Target="../media/image23.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67.xml"/><Relationship Id="rId7" Type="http://schemas.openxmlformats.org/officeDocument/2006/relationships/hyperlink" Target="https://www.google.no/url?sa=i&amp;rct=j&amp;q=&amp;esrc=s&amp;source=images&amp;cd=&amp;ved=2ahUKEwjHmd7V8PDcAhWsbZoKHYA5CSQQjRx6BAgBEAQ&amp;url=https://brage.bibsys.no/xmlui/bitstream/handle/11250/226825/Jensen_2014_Skriftserien_5.pdf?sequence%3D1&amp;psig=AOvVaw0XkJj-VhhLKNS0h29upKu0&amp;ust=1534485107731933" TargetMode="Externa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6.xml"/><Relationship Id="rId11" Type="http://schemas.microsoft.com/office/2007/relationships/hdphoto" Target="../media/hdphoto1.wdp"/><Relationship Id="rId5" Type="http://schemas.openxmlformats.org/officeDocument/2006/relationships/slideLayout" Target="../slideLayouts/slideLayout69.xml"/><Relationship Id="rId10" Type="http://schemas.openxmlformats.org/officeDocument/2006/relationships/image" Target="../media/image24.png"/><Relationship Id="rId4" Type="http://schemas.openxmlformats.org/officeDocument/2006/relationships/slideLayout" Target="../slideLayouts/slideLayout68.xml"/><Relationship Id="rId9" Type="http://schemas.openxmlformats.org/officeDocument/2006/relationships/image" Target="../media/image23.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72.xml"/><Relationship Id="rId7" Type="http://schemas.openxmlformats.org/officeDocument/2006/relationships/hyperlink" Target="https://www.google.no/url?sa=i&amp;rct=j&amp;q=&amp;esrc=s&amp;source=images&amp;cd=&amp;ved=2ahUKEwjHmd7V8PDcAhWsbZoKHYA5CSQQjRx6BAgBEAQ&amp;url=https://brage.bibsys.no/xmlui/bitstream/handle/11250/226825/Jensen_2014_Skriftserien_5.pdf?sequence%3D1&amp;psig=AOvVaw0XkJj-VhhLKNS0h29upKu0&amp;ust=1534485107731933" TargetMode="Externa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theme" Target="../theme/theme7.xml"/><Relationship Id="rId11" Type="http://schemas.microsoft.com/office/2007/relationships/hdphoto" Target="../media/hdphoto1.wdp"/><Relationship Id="rId5" Type="http://schemas.openxmlformats.org/officeDocument/2006/relationships/slideLayout" Target="../slideLayouts/slideLayout74.xml"/><Relationship Id="rId10" Type="http://schemas.openxmlformats.org/officeDocument/2006/relationships/image" Target="../media/image24.png"/><Relationship Id="rId4" Type="http://schemas.openxmlformats.org/officeDocument/2006/relationships/slideLayout" Target="../slideLayouts/slideLayout73.xml"/><Relationship Id="rId9" Type="http://schemas.openxmlformats.org/officeDocument/2006/relationships/image" Target="../media/image2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20.jpe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20.jpe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557213" y="679452"/>
            <a:ext cx="8069262"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0" tIns="45680" rIns="91360" bIns="45680" numCol="1" anchor="t" anchorCtr="0" compatLnSpc="1">
            <a:prstTxWarp prst="textNoShape">
              <a:avLst/>
            </a:prstTxWarp>
          </a:bodyPr>
          <a:lstStyle/>
          <a:p>
            <a:pPr lvl="0"/>
            <a:r>
              <a:rPr lang="nb-NO" altLang="nb-NO" smtClean="0"/>
              <a:t>Klikk for å redigere tittelstil</a:t>
            </a:r>
          </a:p>
        </p:txBody>
      </p:sp>
      <p:sp>
        <p:nvSpPr>
          <p:cNvPr id="1027" name="Plassholder for tekst 2"/>
          <p:cNvSpPr>
            <a:spLocks noGrp="1"/>
          </p:cNvSpPr>
          <p:nvPr>
            <p:ph type="body" idx="1"/>
          </p:nvPr>
        </p:nvSpPr>
        <p:spPr bwMode="auto">
          <a:xfrm>
            <a:off x="557213" y="1401774"/>
            <a:ext cx="8069262"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0" tIns="45680" rIns="91360" bIns="45680"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9" name="Rektangel 8"/>
          <p:cNvSpPr/>
          <p:nvPr/>
        </p:nvSpPr>
        <p:spPr>
          <a:xfrm>
            <a:off x="0" y="1"/>
            <a:ext cx="9144000" cy="4333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0" tIns="45680" rIns="91360" bIns="45680" anchor="ctr"/>
          <a:lstStyle/>
          <a:p>
            <a:pPr algn="ctr" fontAlgn="auto">
              <a:spcBef>
                <a:spcPts val="0"/>
              </a:spcBef>
              <a:spcAft>
                <a:spcPts val="0"/>
              </a:spcAft>
              <a:defRPr/>
            </a:pPr>
            <a:endParaRPr lang="nb-NO">
              <a:solidFill>
                <a:srgbClr val="FFFFFF"/>
              </a:solidFill>
            </a:endParaRPr>
          </a:p>
        </p:txBody>
      </p:sp>
      <p:pic>
        <p:nvPicPr>
          <p:cNvPr id="1029" name="Bilde 9"/>
          <p:cNvPicPr>
            <a:picLocks noChangeAspect="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8107402" y="187384"/>
            <a:ext cx="6762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Bilde 5"/>
          <p:cNvPicPr>
            <a:picLocks noChangeAspect="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8236028" y="4587934"/>
            <a:ext cx="4048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34836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4058" r:id="rId18"/>
    <p:sldLayoutId id="2147484256" r:id="rId19"/>
  </p:sldLayoutIdLst>
  <p:timing>
    <p:tnLst>
      <p:par>
        <p:cTn id="1" dur="indefinite" restart="never" nodeType="tmRoot"/>
      </p:par>
    </p:tnLst>
  </p:timing>
  <p:txStyles>
    <p:titleStyle>
      <a:lvl1pPr algn="l" rtl="0" eaLnBrk="1" fontAlgn="base" hangingPunct="1">
        <a:lnSpc>
          <a:spcPct val="90000"/>
        </a:lnSpc>
        <a:spcBef>
          <a:spcPct val="0"/>
        </a:spcBef>
        <a:spcAft>
          <a:spcPct val="0"/>
        </a:spcAft>
        <a:defRPr sz="4400" kern="1200">
          <a:solidFill>
            <a:srgbClr val="262626"/>
          </a:solidFill>
          <a:latin typeface="Helvetica" charset="0"/>
          <a:ea typeface="Helvetica" charset="0"/>
          <a:cs typeface="Helvetica" charset="0"/>
        </a:defRPr>
      </a:lvl1pPr>
      <a:lvl2pPr algn="l" rtl="0" eaLnBrk="1" fontAlgn="base" hangingPunct="1">
        <a:lnSpc>
          <a:spcPct val="90000"/>
        </a:lnSpc>
        <a:spcBef>
          <a:spcPct val="0"/>
        </a:spcBef>
        <a:spcAft>
          <a:spcPct val="0"/>
        </a:spcAft>
        <a:defRPr sz="4400">
          <a:solidFill>
            <a:srgbClr val="262626"/>
          </a:solidFill>
          <a:latin typeface="Helvetica" pitchFamily="1" charset="0"/>
          <a:ea typeface="Helvetica" pitchFamily="1" charset="0"/>
          <a:cs typeface="Helvetica" pitchFamily="1" charset="0"/>
        </a:defRPr>
      </a:lvl2pPr>
      <a:lvl3pPr algn="l" rtl="0" eaLnBrk="1" fontAlgn="base" hangingPunct="1">
        <a:lnSpc>
          <a:spcPct val="90000"/>
        </a:lnSpc>
        <a:spcBef>
          <a:spcPct val="0"/>
        </a:spcBef>
        <a:spcAft>
          <a:spcPct val="0"/>
        </a:spcAft>
        <a:defRPr sz="4400">
          <a:solidFill>
            <a:srgbClr val="262626"/>
          </a:solidFill>
          <a:latin typeface="Helvetica" pitchFamily="1" charset="0"/>
          <a:ea typeface="Helvetica" pitchFamily="1" charset="0"/>
          <a:cs typeface="Helvetica" pitchFamily="1" charset="0"/>
        </a:defRPr>
      </a:lvl3pPr>
      <a:lvl4pPr algn="l" rtl="0" eaLnBrk="1" fontAlgn="base" hangingPunct="1">
        <a:lnSpc>
          <a:spcPct val="90000"/>
        </a:lnSpc>
        <a:spcBef>
          <a:spcPct val="0"/>
        </a:spcBef>
        <a:spcAft>
          <a:spcPct val="0"/>
        </a:spcAft>
        <a:defRPr sz="4400">
          <a:solidFill>
            <a:srgbClr val="262626"/>
          </a:solidFill>
          <a:latin typeface="Helvetica" pitchFamily="1" charset="0"/>
          <a:ea typeface="Helvetica" pitchFamily="1" charset="0"/>
          <a:cs typeface="Helvetica" pitchFamily="1" charset="0"/>
        </a:defRPr>
      </a:lvl4pPr>
      <a:lvl5pPr algn="l" rtl="0" eaLnBrk="1" fontAlgn="base" hangingPunct="1">
        <a:lnSpc>
          <a:spcPct val="90000"/>
        </a:lnSpc>
        <a:spcBef>
          <a:spcPct val="0"/>
        </a:spcBef>
        <a:spcAft>
          <a:spcPct val="0"/>
        </a:spcAft>
        <a:defRPr sz="4400">
          <a:solidFill>
            <a:srgbClr val="262626"/>
          </a:solidFill>
          <a:latin typeface="Helvetica" pitchFamily="1" charset="0"/>
          <a:ea typeface="Helvetica" pitchFamily="1" charset="0"/>
          <a:cs typeface="Helvetica" pitchFamily="1" charset="0"/>
        </a:defRPr>
      </a:lvl5pPr>
      <a:lvl6pPr marL="456722" algn="l" rtl="0" eaLnBrk="1" fontAlgn="base" hangingPunct="1">
        <a:lnSpc>
          <a:spcPct val="90000"/>
        </a:lnSpc>
        <a:spcBef>
          <a:spcPct val="0"/>
        </a:spcBef>
        <a:spcAft>
          <a:spcPct val="0"/>
        </a:spcAft>
        <a:defRPr sz="4400">
          <a:solidFill>
            <a:srgbClr val="262626"/>
          </a:solidFill>
          <a:latin typeface="Helvetica" pitchFamily="1" charset="0"/>
          <a:ea typeface="Helvetica" pitchFamily="1" charset="0"/>
          <a:cs typeface="Helvetica" pitchFamily="1" charset="0"/>
        </a:defRPr>
      </a:lvl6pPr>
      <a:lvl7pPr marL="913500" algn="l" rtl="0" eaLnBrk="1" fontAlgn="base" hangingPunct="1">
        <a:lnSpc>
          <a:spcPct val="90000"/>
        </a:lnSpc>
        <a:spcBef>
          <a:spcPct val="0"/>
        </a:spcBef>
        <a:spcAft>
          <a:spcPct val="0"/>
        </a:spcAft>
        <a:defRPr sz="4400">
          <a:solidFill>
            <a:srgbClr val="262626"/>
          </a:solidFill>
          <a:latin typeface="Helvetica" pitchFamily="1" charset="0"/>
          <a:ea typeface="Helvetica" pitchFamily="1" charset="0"/>
          <a:cs typeface="Helvetica" pitchFamily="1" charset="0"/>
        </a:defRPr>
      </a:lvl7pPr>
      <a:lvl8pPr marL="1370240" algn="l" rtl="0" eaLnBrk="1" fontAlgn="base" hangingPunct="1">
        <a:lnSpc>
          <a:spcPct val="90000"/>
        </a:lnSpc>
        <a:spcBef>
          <a:spcPct val="0"/>
        </a:spcBef>
        <a:spcAft>
          <a:spcPct val="0"/>
        </a:spcAft>
        <a:defRPr sz="4400">
          <a:solidFill>
            <a:srgbClr val="262626"/>
          </a:solidFill>
          <a:latin typeface="Helvetica" pitchFamily="1" charset="0"/>
          <a:ea typeface="Helvetica" pitchFamily="1" charset="0"/>
          <a:cs typeface="Helvetica" pitchFamily="1" charset="0"/>
        </a:defRPr>
      </a:lvl8pPr>
      <a:lvl9pPr marL="1826999" algn="l" rtl="0" eaLnBrk="1" fontAlgn="base" hangingPunct="1">
        <a:lnSpc>
          <a:spcPct val="90000"/>
        </a:lnSpc>
        <a:spcBef>
          <a:spcPct val="0"/>
        </a:spcBef>
        <a:spcAft>
          <a:spcPct val="0"/>
        </a:spcAft>
        <a:defRPr sz="4400">
          <a:solidFill>
            <a:srgbClr val="262626"/>
          </a:solidFill>
          <a:latin typeface="Helvetica" pitchFamily="1" charset="0"/>
          <a:ea typeface="Helvetica" pitchFamily="1" charset="0"/>
          <a:cs typeface="Helvetica" pitchFamily="1" charset="0"/>
        </a:defRPr>
      </a:lvl9pPr>
    </p:titleStyle>
    <p:bodyStyle>
      <a:lvl1pPr marL="283883" indent="-283883" algn="l" rtl="0" eaLnBrk="1" fontAlgn="base" hangingPunct="1">
        <a:lnSpc>
          <a:spcPts val="2100"/>
        </a:lnSpc>
        <a:spcBef>
          <a:spcPct val="0"/>
        </a:spcBef>
        <a:spcAft>
          <a:spcPct val="0"/>
        </a:spcAft>
        <a:buFont typeface="Arial" pitchFamily="34" charset="0"/>
        <a:buChar char="•"/>
        <a:defRPr sz="1600" kern="1200">
          <a:solidFill>
            <a:srgbClr val="262626"/>
          </a:solidFill>
          <a:latin typeface="Helvetica" charset="0"/>
          <a:ea typeface="Helvetica" charset="0"/>
          <a:cs typeface="Helvetica" charset="0"/>
        </a:defRPr>
      </a:lvl1pPr>
      <a:lvl2pPr marL="607413" indent="-283883" algn="l" rtl="0" eaLnBrk="1" fontAlgn="base" hangingPunct="1">
        <a:lnSpc>
          <a:spcPts val="2100"/>
        </a:lnSpc>
        <a:spcBef>
          <a:spcPts val="500"/>
        </a:spcBef>
        <a:spcAft>
          <a:spcPct val="0"/>
        </a:spcAft>
        <a:buFont typeface=".AppleSystemUIFont" charset="0"/>
        <a:buChar char="–"/>
        <a:defRPr sz="1600" kern="1200">
          <a:solidFill>
            <a:srgbClr val="262626"/>
          </a:solidFill>
          <a:latin typeface="Helvetica" charset="0"/>
          <a:ea typeface="Helvetica" charset="0"/>
          <a:cs typeface="Helvetica" charset="0"/>
        </a:defRPr>
      </a:lvl2pPr>
      <a:lvl3pPr marL="894463" indent="-283883" algn="l" rtl="0" eaLnBrk="1" fontAlgn="base" hangingPunct="1">
        <a:lnSpc>
          <a:spcPts val="2100"/>
        </a:lnSpc>
        <a:spcBef>
          <a:spcPts val="500"/>
        </a:spcBef>
        <a:spcAft>
          <a:spcPct val="0"/>
        </a:spcAft>
        <a:buFont typeface="Arial" pitchFamily="34" charset="0"/>
        <a:buChar char="•"/>
        <a:defRPr sz="1600" kern="1200">
          <a:solidFill>
            <a:srgbClr val="262626"/>
          </a:solidFill>
          <a:latin typeface="Helvetica" charset="0"/>
          <a:ea typeface="Helvetica" charset="0"/>
          <a:cs typeface="Helvetica" charset="0"/>
        </a:defRPr>
      </a:lvl3pPr>
      <a:lvl4pPr marL="1183076" indent="-283883" algn="l" rtl="0" eaLnBrk="1" fontAlgn="base" hangingPunct="1">
        <a:lnSpc>
          <a:spcPts val="2100"/>
        </a:lnSpc>
        <a:spcBef>
          <a:spcPts val="500"/>
        </a:spcBef>
        <a:spcAft>
          <a:spcPct val="0"/>
        </a:spcAft>
        <a:buFont typeface=".AppleSystemUIFont" charset="0"/>
        <a:buChar char="–"/>
        <a:defRPr sz="1600" kern="1200">
          <a:solidFill>
            <a:srgbClr val="262626"/>
          </a:solidFill>
          <a:latin typeface="Helvetica" charset="0"/>
          <a:ea typeface="Helvetica" charset="0"/>
          <a:cs typeface="Helvetica" charset="0"/>
        </a:defRPr>
      </a:lvl4pPr>
      <a:lvl5pPr marL="1470173" indent="-283883" algn="l" rtl="0" eaLnBrk="1" fontAlgn="base" hangingPunct="1">
        <a:lnSpc>
          <a:spcPts val="2100"/>
        </a:lnSpc>
        <a:spcBef>
          <a:spcPts val="500"/>
        </a:spcBef>
        <a:spcAft>
          <a:spcPct val="0"/>
        </a:spcAft>
        <a:buFont typeface=".AppleSystemUIFont" charset="0"/>
        <a:buChar char="»"/>
        <a:defRPr sz="1600" kern="1200">
          <a:solidFill>
            <a:srgbClr val="262626"/>
          </a:solidFill>
          <a:latin typeface="Helvetica" charset="0"/>
          <a:ea typeface="Helvetica" charset="0"/>
          <a:cs typeface="Helvetica" charset="0"/>
        </a:defRPr>
      </a:lvl5pPr>
      <a:lvl6pPr marL="2512080" indent="-228360" algn="l" defTabSz="9135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68840" indent="-228360" algn="l" defTabSz="9135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5580" indent="-228360" algn="l" defTabSz="9135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2320" indent="-228360" algn="l" defTabSz="9135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3500" rtl="0" eaLnBrk="1" latinLnBrk="0" hangingPunct="1">
        <a:defRPr sz="1800" kern="1200">
          <a:solidFill>
            <a:schemeClr val="tx1"/>
          </a:solidFill>
          <a:latin typeface="+mn-lt"/>
          <a:ea typeface="+mn-ea"/>
          <a:cs typeface="+mn-cs"/>
        </a:defRPr>
      </a:lvl1pPr>
      <a:lvl2pPr marL="456722" algn="l" defTabSz="913500" rtl="0" eaLnBrk="1" latinLnBrk="0" hangingPunct="1">
        <a:defRPr sz="1800" kern="1200">
          <a:solidFill>
            <a:schemeClr val="tx1"/>
          </a:solidFill>
          <a:latin typeface="+mn-lt"/>
          <a:ea typeface="+mn-ea"/>
          <a:cs typeface="+mn-cs"/>
        </a:defRPr>
      </a:lvl2pPr>
      <a:lvl3pPr marL="913500" algn="l" defTabSz="913500" rtl="0" eaLnBrk="1" latinLnBrk="0" hangingPunct="1">
        <a:defRPr sz="1800" kern="1200">
          <a:solidFill>
            <a:schemeClr val="tx1"/>
          </a:solidFill>
          <a:latin typeface="+mn-lt"/>
          <a:ea typeface="+mn-ea"/>
          <a:cs typeface="+mn-cs"/>
        </a:defRPr>
      </a:lvl3pPr>
      <a:lvl4pPr marL="1370240" algn="l" defTabSz="913500" rtl="0" eaLnBrk="1" latinLnBrk="0" hangingPunct="1">
        <a:defRPr sz="1800" kern="1200">
          <a:solidFill>
            <a:schemeClr val="tx1"/>
          </a:solidFill>
          <a:latin typeface="+mn-lt"/>
          <a:ea typeface="+mn-ea"/>
          <a:cs typeface="+mn-cs"/>
        </a:defRPr>
      </a:lvl4pPr>
      <a:lvl5pPr marL="1826999" algn="l" defTabSz="913500" rtl="0" eaLnBrk="1" latinLnBrk="0" hangingPunct="1">
        <a:defRPr sz="1800" kern="1200">
          <a:solidFill>
            <a:schemeClr val="tx1"/>
          </a:solidFill>
          <a:latin typeface="+mn-lt"/>
          <a:ea typeface="+mn-ea"/>
          <a:cs typeface="+mn-cs"/>
        </a:defRPr>
      </a:lvl5pPr>
      <a:lvl6pPr marL="2283720" algn="l" defTabSz="913500" rtl="0" eaLnBrk="1" latinLnBrk="0" hangingPunct="1">
        <a:defRPr sz="1800" kern="1200">
          <a:solidFill>
            <a:schemeClr val="tx1"/>
          </a:solidFill>
          <a:latin typeface="+mn-lt"/>
          <a:ea typeface="+mn-ea"/>
          <a:cs typeface="+mn-cs"/>
        </a:defRPr>
      </a:lvl6pPr>
      <a:lvl7pPr marL="2740442" algn="l" defTabSz="913500" rtl="0" eaLnBrk="1" latinLnBrk="0" hangingPunct="1">
        <a:defRPr sz="1800" kern="1200">
          <a:solidFill>
            <a:schemeClr val="tx1"/>
          </a:solidFill>
          <a:latin typeface="+mn-lt"/>
          <a:ea typeface="+mn-ea"/>
          <a:cs typeface="+mn-cs"/>
        </a:defRPr>
      </a:lvl7pPr>
      <a:lvl8pPr marL="3197200" algn="l" defTabSz="913500" rtl="0" eaLnBrk="1" latinLnBrk="0" hangingPunct="1">
        <a:defRPr sz="1800" kern="1200">
          <a:solidFill>
            <a:schemeClr val="tx1"/>
          </a:solidFill>
          <a:latin typeface="+mn-lt"/>
          <a:ea typeface="+mn-ea"/>
          <a:cs typeface="+mn-cs"/>
        </a:defRPr>
      </a:lvl8pPr>
      <a:lvl9pPr marL="3653946" algn="l" defTabSz="9135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Bilderesultat for oslo universitetssykehus  point maler">
            <a:hlinkClick r:id="rId8"/>
          </p:cNvPr>
          <p:cNvPicPr>
            <a:picLocks noChangeAspect="1" noChangeArrowheads="1"/>
          </p:cNvPicPr>
          <p:nvPr userDrawn="1"/>
        </p:nvPicPr>
        <p:blipFill>
          <a:blip r:embed="rId9" cstate="email">
            <a:extLst>
              <a:ext uri="{28A0092B-C50C-407E-A947-70E740481C1C}">
                <a14:useLocalDpi xmlns:a14="http://schemas.microsoft.com/office/drawing/2010/main" val="0"/>
              </a:ext>
            </a:extLst>
          </a:blip>
          <a:srcRect/>
          <a:stretch>
            <a:fillRect/>
          </a:stretch>
        </p:blipFill>
        <p:spPr bwMode="auto">
          <a:xfrm>
            <a:off x="107505" y="4731991"/>
            <a:ext cx="2160240" cy="3352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userDrawn="1"/>
        </p:nvPicPr>
        <p:blipFill>
          <a:blip r:embed="rId10" cstate="email">
            <a:extLst>
              <a:ext uri="{28A0092B-C50C-407E-A947-70E740481C1C}">
                <a14:useLocalDpi xmlns:a14="http://schemas.microsoft.com/office/drawing/2010/main" val="0"/>
              </a:ext>
            </a:extLst>
          </a:blip>
          <a:srcRect/>
          <a:stretch>
            <a:fillRect/>
          </a:stretch>
        </p:blipFill>
        <p:spPr bwMode="auto">
          <a:xfrm>
            <a:off x="2409850" y="4820188"/>
            <a:ext cx="361950" cy="278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kstSylinder 10"/>
          <p:cNvSpPr txBox="1"/>
          <p:nvPr userDrawn="1"/>
        </p:nvSpPr>
        <p:spPr>
          <a:xfrm>
            <a:off x="4572000" y="87478"/>
            <a:ext cx="4248472" cy="246221"/>
          </a:xfrm>
          <a:prstGeom prst="rect">
            <a:avLst/>
          </a:prstGeom>
          <a:noFill/>
        </p:spPr>
        <p:txBody>
          <a:bodyPr wrap="square" rtlCol="0">
            <a:spAutoFit/>
          </a:bodyPr>
          <a:lstStyle/>
          <a:p>
            <a:pPr fontAlgn="auto">
              <a:spcBef>
                <a:spcPts val="0"/>
              </a:spcBef>
              <a:spcAft>
                <a:spcPts val="0"/>
              </a:spcAft>
            </a:pPr>
            <a:r>
              <a:rPr lang="nb-NO" sz="1000" b="1" dirty="0" smtClean="0">
                <a:solidFill>
                  <a:prstClr val="white"/>
                </a:solidFill>
                <a:latin typeface="Calibri"/>
                <a:cs typeface="+mn-cs"/>
              </a:rPr>
              <a:t>Avdeling Samhandling – Stab fag, pasientsikkerhet og samhandling</a:t>
            </a:r>
            <a:endParaRPr lang="nb-NO" sz="1000" b="1" dirty="0">
              <a:solidFill>
                <a:prstClr val="white"/>
              </a:solidFill>
              <a:latin typeface="Calibri"/>
              <a:cs typeface="+mn-cs"/>
            </a:endParaRPr>
          </a:p>
        </p:txBody>
      </p:sp>
      <p:sp>
        <p:nvSpPr>
          <p:cNvPr id="9" name="Avrundet rektangel 8"/>
          <p:cNvSpPr/>
          <p:nvPr userDrawn="1"/>
        </p:nvSpPr>
        <p:spPr>
          <a:xfrm>
            <a:off x="8244408" y="4538549"/>
            <a:ext cx="800662" cy="563579"/>
          </a:xfrm>
          <a:prstGeom prst="roundRect">
            <a:avLst>
              <a:gd name="adj" fmla="val 2650"/>
            </a:avLst>
          </a:prstGeom>
          <a:blipFill>
            <a:blip r:embed="rId11">
              <a:extLst>
                <a:ext uri="{BEBA8EAE-BF5A-486C-A8C5-ECC9F3942E4B}">
                  <a14:imgProps xmlns:a14="http://schemas.microsoft.com/office/drawing/2010/main">
                    <a14:imgLayer r:embed="rId12">
                      <a14:imgEffect>
                        <a14:artisticCutout/>
                      </a14:imgEffect>
                    </a14:imgLayer>
                  </a14:imgProps>
                </a:ext>
              </a:extLst>
            </a:blip>
            <a:stretch>
              <a:fillRect l="-23000" r="-42000" b="-3000"/>
            </a:stretch>
          </a:blipFill>
          <a:ln>
            <a:noFill/>
          </a:ln>
          <a:effectLst>
            <a:outerShdw blurRad="101600" algn="ctr" rotWithShape="0">
              <a:srgbClr val="00539B">
                <a:alpha val="47000"/>
              </a:srgbClr>
            </a:outerShdw>
            <a:reflection blurRad="1104900" stA="0" endPos="2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dirty="0">
              <a:solidFill>
                <a:prstClr val="white"/>
              </a:solidFill>
            </a:endParaRPr>
          </a:p>
        </p:txBody>
      </p:sp>
      <p:sp>
        <p:nvSpPr>
          <p:cNvPr id="12" name="L-form 11"/>
          <p:cNvSpPr/>
          <p:nvPr userDrawn="1"/>
        </p:nvSpPr>
        <p:spPr>
          <a:xfrm rot="10800000">
            <a:off x="3312368" y="-20538"/>
            <a:ext cx="5868144" cy="502028"/>
          </a:xfrm>
          <a:prstGeom prst="corner">
            <a:avLst/>
          </a:prstGeom>
          <a:solidFill>
            <a:srgbClr val="00539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dirty="0">
              <a:solidFill>
                <a:prstClr val="white"/>
              </a:solidFill>
            </a:endParaRPr>
          </a:p>
        </p:txBody>
      </p:sp>
      <p:sp>
        <p:nvSpPr>
          <p:cNvPr id="13" name="TekstSylinder 12"/>
          <p:cNvSpPr txBox="1"/>
          <p:nvPr userDrawn="1"/>
        </p:nvSpPr>
        <p:spPr>
          <a:xfrm>
            <a:off x="4572000" y="33472"/>
            <a:ext cx="4248472" cy="246221"/>
          </a:xfrm>
          <a:prstGeom prst="rect">
            <a:avLst/>
          </a:prstGeom>
          <a:noFill/>
        </p:spPr>
        <p:txBody>
          <a:bodyPr wrap="square" rtlCol="0">
            <a:spAutoFit/>
          </a:bodyPr>
          <a:lstStyle/>
          <a:p>
            <a:pPr fontAlgn="auto">
              <a:spcBef>
                <a:spcPts val="0"/>
              </a:spcBef>
              <a:spcAft>
                <a:spcPts val="0"/>
              </a:spcAft>
            </a:pPr>
            <a:r>
              <a:rPr lang="nb-NO" sz="1000" b="1" dirty="0" smtClean="0">
                <a:solidFill>
                  <a:prstClr val="white"/>
                </a:solidFill>
                <a:effectLst>
                  <a:outerShdw blurRad="38100" dist="38100" dir="2700000" algn="tl">
                    <a:srgbClr val="000000">
                      <a:alpha val="43137"/>
                    </a:srgbClr>
                  </a:outerShdw>
                </a:effectLst>
                <a:latin typeface="Calibri"/>
                <a:cs typeface="+mn-cs"/>
              </a:rPr>
              <a:t>Avdeling Samhandling – Stab fag, pasientsikkerhet og samhandling</a:t>
            </a:r>
            <a:endParaRPr lang="nb-NO" sz="1000" b="1" dirty="0">
              <a:solidFill>
                <a:prstClr val="white"/>
              </a:solidFill>
              <a:effectLst>
                <a:outerShdw blurRad="38100" dist="38100" dir="2700000" algn="tl">
                  <a:srgbClr val="000000">
                    <a:alpha val="43137"/>
                  </a:srgbClr>
                </a:outerShdw>
              </a:effectLst>
              <a:latin typeface="Calibri"/>
              <a:cs typeface="+mn-cs"/>
            </a:endParaRPr>
          </a:p>
        </p:txBody>
      </p:sp>
      <p:sp>
        <p:nvSpPr>
          <p:cNvPr id="15" name="L-form 14"/>
          <p:cNvSpPr/>
          <p:nvPr userDrawn="1"/>
        </p:nvSpPr>
        <p:spPr>
          <a:xfrm rot="10800000">
            <a:off x="3456480" y="195485"/>
            <a:ext cx="5436000" cy="189021"/>
          </a:xfrm>
          <a:prstGeom prst="corner">
            <a:avLst/>
          </a:prstGeom>
          <a:solidFill>
            <a:srgbClr val="098FBF">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dirty="0">
              <a:solidFill>
                <a:prstClr val="white"/>
              </a:solidFill>
            </a:endParaRPr>
          </a:p>
        </p:txBody>
      </p:sp>
      <p:cxnSp>
        <p:nvCxnSpPr>
          <p:cNvPr id="10" name="Rett linje 8"/>
          <p:cNvCxnSpPr>
            <a:cxnSpLocks noChangeShapeType="1"/>
          </p:cNvCxnSpPr>
          <p:nvPr userDrawn="1"/>
        </p:nvCxnSpPr>
        <p:spPr bwMode="auto">
          <a:xfrm rot="5400000">
            <a:off x="2230612" y="4942682"/>
            <a:ext cx="216694" cy="1588"/>
          </a:xfrm>
          <a:prstGeom prst="line">
            <a:avLst/>
          </a:prstGeom>
          <a:noFill/>
          <a:ln w="3175">
            <a:solidFill>
              <a:srgbClr val="00338D"/>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04499695"/>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Lst>
  <p:timing>
    <p:tnLst>
      <p:par>
        <p:cTn id="1" dur="indefinite" restart="never" nodeType="tmRoot"/>
      </p:par>
    </p:tnLst>
  </p:timing>
  <p:txStyles>
    <p:titleStyle>
      <a:lvl1pPr algn="l" defTabSz="914400" rtl="0" eaLnBrk="1" latinLnBrk="0" hangingPunct="1">
        <a:spcBef>
          <a:spcPct val="0"/>
        </a:spcBef>
        <a:buNone/>
        <a:defRPr sz="2400" b="1" u="sng" kern="1200">
          <a:solidFill>
            <a:srgbClr val="595959"/>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b="1" u="sng" kern="1200">
          <a:solidFill>
            <a:srgbClr val="595959"/>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rgbClr val="595959"/>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400" kern="1200">
          <a:solidFill>
            <a:srgbClr val="595959"/>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rgbClr val="595959"/>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rgbClr val="595959"/>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1269095"/>
            <a:ext cx="8229600" cy="445409"/>
          </a:xfrm>
          <a:prstGeom prst="rect">
            <a:avLst/>
          </a:prstGeom>
        </p:spPr>
        <p:txBody>
          <a:bodyPr vert="horz" lIns="91440" tIns="0" rIns="91440" bIns="0" rtlCol="0" anchor="t">
            <a:normAutofit/>
          </a:bodyPr>
          <a:lstStyle/>
          <a:p>
            <a:r>
              <a:rPr lang="nb-NO" dirty="0"/>
              <a:t>Klikk for å redigere tittelstil</a:t>
            </a:r>
          </a:p>
        </p:txBody>
      </p:sp>
      <p:sp>
        <p:nvSpPr>
          <p:cNvPr id="3" name="Plassholder for tekst 2"/>
          <p:cNvSpPr>
            <a:spLocks noGrp="1"/>
          </p:cNvSpPr>
          <p:nvPr>
            <p:ph type="body" idx="1"/>
          </p:nvPr>
        </p:nvSpPr>
        <p:spPr>
          <a:xfrm>
            <a:off x="457200" y="1889638"/>
            <a:ext cx="8229600" cy="2022872"/>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98044867"/>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p:txStyles>
    <p:titleStyle>
      <a:lvl1pPr algn="l" defTabSz="457200" rtl="0" eaLnBrk="1" latinLnBrk="0" hangingPunct="1">
        <a:spcBef>
          <a:spcPct val="0"/>
        </a:spcBef>
        <a:buNone/>
        <a:defRPr sz="2800" kern="1200">
          <a:solidFill>
            <a:schemeClr val="tx2"/>
          </a:solidFill>
          <a:latin typeface="Calibri"/>
          <a:ea typeface="+mj-ea"/>
          <a:cs typeface="Calibri"/>
        </a:defRPr>
      </a:lvl1pPr>
    </p:titleStyle>
    <p:bodyStyle>
      <a:lvl1pPr marL="180975" indent="-180975"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1pPr>
      <a:lvl2pPr marL="630238" indent="-269875"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2pPr>
      <a:lvl3pPr marL="982663" indent="-179388"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3pPr>
      <a:lvl4pPr marL="1524000" indent="-269875" algn="l" defTabSz="457200" rtl="0" eaLnBrk="1" latinLnBrk="0" hangingPunct="1">
        <a:spcBef>
          <a:spcPct val="20000"/>
        </a:spcBef>
        <a:buClr>
          <a:schemeClr val="accent2"/>
        </a:buClr>
        <a:buFont typeface="Arial"/>
        <a:buChar char="–"/>
        <a:tabLst/>
        <a:defRPr sz="2000" kern="1200">
          <a:solidFill>
            <a:schemeClr val="tx2"/>
          </a:solidFill>
          <a:latin typeface="Calibri"/>
          <a:ea typeface="+mn-ea"/>
          <a:cs typeface="Calibri"/>
        </a:defRPr>
      </a:lvl4pPr>
      <a:lvl5pPr marL="1974850" indent="-269875"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1269095"/>
            <a:ext cx="8229600" cy="445409"/>
          </a:xfrm>
          <a:prstGeom prst="rect">
            <a:avLst/>
          </a:prstGeom>
        </p:spPr>
        <p:txBody>
          <a:bodyPr vert="horz" lIns="91440" tIns="0" rIns="91440" bIns="0" rtlCol="0" anchor="t">
            <a:normAutofit/>
          </a:bodyPr>
          <a:lstStyle/>
          <a:p>
            <a:r>
              <a:rPr lang="nb-NO" dirty="0"/>
              <a:t>Klikk for å redigere tittelstil</a:t>
            </a:r>
          </a:p>
        </p:txBody>
      </p:sp>
      <p:sp>
        <p:nvSpPr>
          <p:cNvPr id="3" name="Plassholder for tekst 2"/>
          <p:cNvSpPr>
            <a:spLocks noGrp="1"/>
          </p:cNvSpPr>
          <p:nvPr>
            <p:ph type="body" idx="1"/>
          </p:nvPr>
        </p:nvSpPr>
        <p:spPr>
          <a:xfrm>
            <a:off x="457200" y="1889638"/>
            <a:ext cx="8229600" cy="2022872"/>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679431516"/>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p:txStyles>
    <p:titleStyle>
      <a:lvl1pPr algn="l" defTabSz="457200" rtl="0" eaLnBrk="1" latinLnBrk="0" hangingPunct="1">
        <a:spcBef>
          <a:spcPct val="0"/>
        </a:spcBef>
        <a:buNone/>
        <a:defRPr sz="2800" kern="1200">
          <a:solidFill>
            <a:schemeClr val="tx2"/>
          </a:solidFill>
          <a:latin typeface="Calibri"/>
          <a:ea typeface="+mj-ea"/>
          <a:cs typeface="Calibri"/>
        </a:defRPr>
      </a:lvl1pPr>
    </p:titleStyle>
    <p:bodyStyle>
      <a:lvl1pPr marL="180975" indent="-180975"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1pPr>
      <a:lvl2pPr marL="630238" indent="-269875"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2pPr>
      <a:lvl3pPr marL="982663" indent="-179388"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3pPr>
      <a:lvl4pPr marL="1524000" indent="-269875" algn="l" defTabSz="457200" rtl="0" eaLnBrk="1" latinLnBrk="0" hangingPunct="1">
        <a:spcBef>
          <a:spcPct val="20000"/>
        </a:spcBef>
        <a:buClr>
          <a:schemeClr val="accent2"/>
        </a:buClr>
        <a:buFont typeface="Arial"/>
        <a:buChar char="–"/>
        <a:tabLst/>
        <a:defRPr sz="2000" kern="1200">
          <a:solidFill>
            <a:schemeClr val="tx2"/>
          </a:solidFill>
          <a:latin typeface="Calibri"/>
          <a:ea typeface="+mn-ea"/>
          <a:cs typeface="Calibri"/>
        </a:defRPr>
      </a:lvl4pPr>
      <a:lvl5pPr marL="1974850" indent="-269875"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1269095"/>
            <a:ext cx="8229600" cy="445409"/>
          </a:xfrm>
          <a:prstGeom prst="rect">
            <a:avLst/>
          </a:prstGeom>
        </p:spPr>
        <p:txBody>
          <a:bodyPr vert="horz" lIns="91440" tIns="0" rIns="91440" bIns="0" rtlCol="0" anchor="t">
            <a:normAutofit/>
          </a:bodyPr>
          <a:lstStyle/>
          <a:p>
            <a:r>
              <a:rPr lang="nb-NO" dirty="0"/>
              <a:t>Klikk for å redigere tittelstil</a:t>
            </a:r>
          </a:p>
        </p:txBody>
      </p:sp>
      <p:sp>
        <p:nvSpPr>
          <p:cNvPr id="3" name="Plassholder for tekst 2"/>
          <p:cNvSpPr>
            <a:spLocks noGrp="1"/>
          </p:cNvSpPr>
          <p:nvPr>
            <p:ph type="body" idx="1"/>
          </p:nvPr>
        </p:nvSpPr>
        <p:spPr>
          <a:xfrm>
            <a:off x="457200" y="1889638"/>
            <a:ext cx="8229600" cy="2022872"/>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91431464"/>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p:txStyles>
    <p:titleStyle>
      <a:lvl1pPr algn="l" defTabSz="457200" rtl="0" eaLnBrk="1" latinLnBrk="0" hangingPunct="1">
        <a:spcBef>
          <a:spcPct val="0"/>
        </a:spcBef>
        <a:buNone/>
        <a:defRPr sz="2800" kern="1200">
          <a:solidFill>
            <a:schemeClr val="tx2"/>
          </a:solidFill>
          <a:latin typeface="Calibri"/>
          <a:ea typeface="+mj-ea"/>
          <a:cs typeface="Calibri"/>
        </a:defRPr>
      </a:lvl1pPr>
    </p:titleStyle>
    <p:bodyStyle>
      <a:lvl1pPr marL="180975" indent="-180975"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1pPr>
      <a:lvl2pPr marL="630238" indent="-269875"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2pPr>
      <a:lvl3pPr marL="982663" indent="-179388"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3pPr>
      <a:lvl4pPr marL="1524000" indent="-269875" algn="l" defTabSz="457200" rtl="0" eaLnBrk="1" latinLnBrk="0" hangingPunct="1">
        <a:spcBef>
          <a:spcPct val="20000"/>
        </a:spcBef>
        <a:buClr>
          <a:schemeClr val="accent2"/>
        </a:buClr>
        <a:buFont typeface="Arial"/>
        <a:buChar char="–"/>
        <a:tabLst/>
        <a:defRPr sz="2000" kern="1200">
          <a:solidFill>
            <a:schemeClr val="tx2"/>
          </a:solidFill>
          <a:latin typeface="Calibri"/>
          <a:ea typeface="+mn-ea"/>
          <a:cs typeface="Calibri"/>
        </a:defRPr>
      </a:lvl4pPr>
      <a:lvl5pPr marL="1974850" indent="-269875"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1269091"/>
            <a:ext cx="8229600" cy="445409"/>
          </a:xfrm>
          <a:prstGeom prst="rect">
            <a:avLst/>
          </a:prstGeom>
        </p:spPr>
        <p:txBody>
          <a:bodyPr vert="horz" lIns="91440" tIns="0" rIns="91440" bIns="0" rtlCol="0" anchor="t">
            <a:normAutofit/>
          </a:bodyPr>
          <a:lstStyle/>
          <a:p>
            <a:r>
              <a:rPr lang="nb-NO" dirty="0"/>
              <a:t>Klikk for å redigere tittelstil</a:t>
            </a:r>
          </a:p>
        </p:txBody>
      </p:sp>
      <p:sp>
        <p:nvSpPr>
          <p:cNvPr id="3" name="Plassholder for tekst 2"/>
          <p:cNvSpPr>
            <a:spLocks noGrp="1"/>
          </p:cNvSpPr>
          <p:nvPr>
            <p:ph type="body" idx="1"/>
          </p:nvPr>
        </p:nvSpPr>
        <p:spPr>
          <a:xfrm>
            <a:off x="457200" y="1889638"/>
            <a:ext cx="8229600" cy="2022872"/>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768593963"/>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p:txStyles>
    <p:titleStyle>
      <a:lvl1pPr algn="l" defTabSz="457200" rtl="0" eaLnBrk="1" latinLnBrk="0" hangingPunct="1">
        <a:spcBef>
          <a:spcPct val="0"/>
        </a:spcBef>
        <a:buNone/>
        <a:defRPr sz="2800" kern="1200">
          <a:solidFill>
            <a:schemeClr val="tx2"/>
          </a:solidFill>
          <a:latin typeface="Calibri"/>
          <a:ea typeface="+mj-ea"/>
          <a:cs typeface="Calibri"/>
        </a:defRPr>
      </a:lvl1pPr>
    </p:titleStyle>
    <p:bodyStyle>
      <a:lvl1pPr marL="180975" indent="-180975"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1pPr>
      <a:lvl2pPr marL="630238" indent="-269875"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2pPr>
      <a:lvl3pPr marL="982663" indent="-179388"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3pPr>
      <a:lvl4pPr marL="1524000" indent="-269875" algn="l" defTabSz="457200" rtl="0" eaLnBrk="1" latinLnBrk="0" hangingPunct="1">
        <a:spcBef>
          <a:spcPct val="20000"/>
        </a:spcBef>
        <a:buClr>
          <a:schemeClr val="accent2"/>
        </a:buClr>
        <a:buFont typeface="Arial"/>
        <a:buChar char="–"/>
        <a:tabLst/>
        <a:defRPr sz="2000" kern="1200">
          <a:solidFill>
            <a:schemeClr val="tx2"/>
          </a:solidFill>
          <a:latin typeface="Calibri"/>
          <a:ea typeface="+mn-ea"/>
          <a:cs typeface="Calibri"/>
        </a:defRPr>
      </a:lvl4pPr>
      <a:lvl5pPr marL="1974850" indent="-269875"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521518" y="540037"/>
            <a:ext cx="7102079" cy="983999"/>
          </a:xfrm>
          <a:prstGeom prst="rect">
            <a:avLst/>
          </a:prstGeom>
        </p:spPr>
        <p:txBody>
          <a:bodyPr vert="horz" lIns="0" tIns="0" rIns="0" bIns="0" rtlCol="0" anchor="t">
            <a:normAutofit/>
          </a:bodyPr>
          <a:lstStyle/>
          <a:p>
            <a:r>
              <a:rPr lang="nb-NO" dirty="0"/>
              <a:t>Klikk for å redigere tittelstil</a:t>
            </a:r>
            <a:endParaRPr dirty="0"/>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521518" y="1524000"/>
            <a:ext cx="7102079" cy="3045596"/>
          </a:xfrm>
          <a:prstGeom prst="rect">
            <a:avLst/>
          </a:prstGeom>
        </p:spPr>
        <p:txBody>
          <a:bodyPr vert="horz" lIns="0" tIns="0" rIns="0" bIns="0" rtlCol="0" anchor="t">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dirty="0"/>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7617619" y="4719300"/>
            <a:ext cx="1004888" cy="273844"/>
          </a:xfrm>
          <a:prstGeom prst="rect">
            <a:avLst/>
          </a:prstGeom>
        </p:spPr>
        <p:txBody>
          <a:bodyPr vert="horz" lIns="91440" tIns="45720" rIns="91440" bIns="45720" rtlCol="0" anchor="ctr"/>
          <a:lstStyle>
            <a:lvl1pPr algn="r">
              <a:defRPr sz="675" b="0" i="0">
                <a:solidFill>
                  <a:schemeClr val="tx1"/>
                </a:solidFill>
                <a:latin typeface="Oslo Sans" panose="02000000000000000000" pitchFamily="2" charset="77"/>
              </a:defRPr>
            </a:lvl1pPr>
          </a:lstStyle>
          <a:p>
            <a:pPr defTabSz="685800" fontAlgn="auto">
              <a:spcBef>
                <a:spcPts val="0"/>
              </a:spcBef>
              <a:spcAft>
                <a:spcPts val="0"/>
              </a:spcAft>
            </a:pPr>
            <a:fld id="{A40496DB-E8C8-4849-8A63-AC568158CC03}" type="datetime1">
              <a:rPr lang="nb-NO" smtClean="0">
                <a:solidFill>
                  <a:srgbClr val="000000"/>
                </a:solidFill>
                <a:cs typeface="+mn-cs"/>
              </a:rPr>
              <a:pPr defTabSz="685800" fontAlgn="auto">
                <a:spcBef>
                  <a:spcPts val="0"/>
                </a:spcBef>
                <a:spcAft>
                  <a:spcPts val="0"/>
                </a:spcAft>
              </a:pPr>
              <a:t>31.08.2020</a:t>
            </a:fld>
            <a:endParaRPr lang="nb-NO" dirty="0">
              <a:solidFill>
                <a:srgbClr val="000000"/>
              </a:solidFill>
              <a:cs typeface="+mn-cs"/>
            </a:endParaRPr>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1526382" y="4719673"/>
            <a:ext cx="6091236" cy="273844"/>
          </a:xfrm>
          <a:prstGeom prst="rect">
            <a:avLst/>
          </a:prstGeom>
        </p:spPr>
        <p:txBody>
          <a:bodyPr vert="horz" lIns="91440" tIns="45720" rIns="91440" bIns="45720" rtlCol="0" anchor="ctr"/>
          <a:lstStyle>
            <a:lvl1pPr algn="ctr">
              <a:defRPr sz="750" b="0" i="0">
                <a:solidFill>
                  <a:schemeClr val="tx1"/>
                </a:solidFill>
                <a:latin typeface="Oslo Sans Light" panose="02000000000000000000" pitchFamily="2" charset="77"/>
              </a:defRPr>
            </a:lvl1pPr>
          </a:lstStyle>
          <a:p>
            <a:pPr defTabSz="685800" fontAlgn="auto">
              <a:spcBef>
                <a:spcPts val="0"/>
              </a:spcBef>
              <a:spcAft>
                <a:spcPts val="0"/>
              </a:spcAft>
            </a:pPr>
            <a:endParaRPr lang="nb-NO" dirty="0">
              <a:solidFill>
                <a:srgbClr val="000000"/>
              </a:solidFill>
              <a:cs typeface="+mn-cs"/>
            </a:endParaRPr>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8622507" y="4719300"/>
            <a:ext cx="521494" cy="273844"/>
          </a:xfrm>
          <a:prstGeom prst="rect">
            <a:avLst/>
          </a:prstGeom>
        </p:spPr>
        <p:txBody>
          <a:bodyPr vert="horz" lIns="91440" tIns="45720" rIns="91440" bIns="45720" rtlCol="0" anchor="ctr"/>
          <a:lstStyle>
            <a:lvl1pPr algn="ctr">
              <a:defRPr sz="675" b="0" i="0">
                <a:solidFill>
                  <a:schemeClr val="tx1"/>
                </a:solidFill>
                <a:latin typeface="Oslo Sans" panose="02000000000000000000" pitchFamily="2" charset="77"/>
              </a:defRPr>
            </a:lvl1pPr>
          </a:lstStyle>
          <a:p>
            <a:pPr algn="l" defTabSz="685800" fontAlgn="auto">
              <a:spcBef>
                <a:spcPts val="0"/>
              </a:spcBef>
              <a:spcAft>
                <a:spcPts val="0"/>
              </a:spcAft>
            </a:pPr>
            <a:fld id="{8ACEFDFC-287E-0A4D-81A7-6CC8C070690D}" type="slidenum">
              <a:rPr lang="nb-NO" smtClean="0">
                <a:solidFill>
                  <a:srgbClr val="000000"/>
                </a:solidFill>
                <a:cs typeface="+mn-cs"/>
              </a:rPr>
              <a:pPr algn="l" defTabSz="685800" fontAlgn="auto">
                <a:spcBef>
                  <a:spcPts val="0"/>
                </a:spcBef>
                <a:spcAft>
                  <a:spcPts val="0"/>
                </a:spcAft>
              </a:pPr>
              <a:t>‹#›</a:t>
            </a:fld>
            <a:endParaRPr lang="nb-NO" dirty="0">
              <a:solidFill>
                <a:srgbClr val="000000"/>
              </a:solidFill>
              <a:cs typeface="+mn-cs"/>
            </a:endParaRPr>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5"/>
          <a:stretch>
            <a:fillRect/>
          </a:stretch>
        </p:blipFill>
        <p:spPr>
          <a:xfrm>
            <a:off x="248400" y="4722300"/>
            <a:ext cx="516252" cy="27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536972" y="-979983"/>
            <a:ext cx="9681872" cy="6123483"/>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a:ln>
                    <a:noFill/>
                  </a:ln>
                  <a:solidFill>
                    <a:srgbClr val="000000"/>
                  </a:solidFill>
                  <a:effectLst/>
                  <a:uLnTx/>
                  <a:uFillTx/>
                  <a:latin typeface="Oslo Sans Office Normal"/>
                  <a:ea typeface="+mn-ea"/>
                  <a:cs typeface="+mn-cs"/>
                </a:rPr>
                <a:t>Oslo 2019</a:t>
              </a: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9189602" y="37"/>
            <a:ext cx="873875" cy="370176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FFFFFF"/>
                      </a:solidFill>
                      <a:effectLst/>
                      <a:uLnTx/>
                      <a:uFillTx/>
                      <a:latin typeface="Oslo Sans Office Normal"/>
                      <a:ea typeface="+mn-ea"/>
                      <a:cs typeface="+mn-cs"/>
                    </a:endParaRPr>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Det er lov å endre bakgrunnsfarge.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På sider med positiv logo benyttes alltid lyse bakgrunnsfarger.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6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600" b="1" i="0" u="none" strike="noStrike" kern="1200" cap="none" spc="0" normalizeH="0" baseline="0" noProof="0" dirty="0">
                  <a:ln>
                    <a:noFill/>
                  </a:ln>
                  <a:solidFill>
                    <a:srgbClr val="000000"/>
                  </a:solidFill>
                  <a:effectLst/>
                  <a:uLnTx/>
                  <a:uFillTx/>
                  <a:latin typeface="Oslo Sans Office Normal"/>
                  <a:ea typeface="+mn-ea"/>
                  <a:cs typeface="+mn-cs"/>
                </a:rPr>
                <a:t>Sørg alltid for god lesbarhet/kontrast </a:t>
              </a:r>
              <a:r>
                <a:rPr kumimoji="0" lang="nb-NO" sz="600" b="0" i="0" u="none" strike="noStrike" kern="1200" cap="none" spc="0" normalizeH="0" baseline="0" noProof="0" dirty="0">
                  <a:ln>
                    <a:noFill/>
                  </a:ln>
                  <a:solidFill>
                    <a:srgbClr val="000000"/>
                  </a:solidFill>
                  <a:effectLst/>
                  <a:uLnTx/>
                  <a:uFillTx/>
                  <a:latin typeface="Oslo Sans Office Normal"/>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525" b="0" i="0" u="none" strike="noStrike" kern="1200" cap="none" spc="0" normalizeH="0" baseline="0" noProof="0" dirty="0">
                  <a:ln>
                    <a:noFill/>
                  </a:ln>
                  <a:solidFill>
                    <a:srgbClr val="000000"/>
                  </a:solidFill>
                  <a:effectLst/>
                  <a:uLnTx/>
                  <a:uFillTx/>
                  <a:latin typeface="Oslo Sans Office Normal"/>
                  <a:ea typeface="+mn-ea"/>
                  <a:cs typeface="+mn-cs"/>
                </a:rPr>
                <a:t>Mørk blå og mørk grønn bakgrunn, skal alltid ha negativ tekst/logo</a:t>
              </a:r>
            </a:p>
          </p:txBody>
        </p:sp>
      </p:grpSp>
    </p:spTree>
    <p:extLst>
      <p:ext uri="{BB962C8B-B14F-4D97-AF65-F5344CB8AC3E}">
        <p14:creationId xmlns:p14="http://schemas.microsoft.com/office/powerpoint/2010/main" val="4039628231"/>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 id="2147484235" r:id="rId13"/>
    <p:sldLayoutId id="2147484236" r:id="rId14"/>
    <p:sldLayoutId id="2147484237" r:id="rId15"/>
    <p:sldLayoutId id="2147484238" r:id="rId16"/>
    <p:sldLayoutId id="2147484239" r:id="rId17"/>
    <p:sldLayoutId id="2147484240" r:id="rId18"/>
    <p:sldLayoutId id="2147484241" r:id="rId19"/>
    <p:sldLayoutId id="2147484242" r:id="rId20"/>
    <p:sldLayoutId id="2147484243" r:id="rId21"/>
    <p:sldLayoutId id="2147484244" r:id="rId22"/>
    <p:sldLayoutId id="2147484245" r:id="rId23"/>
    <p:sldLayoutId id="2147484246" r:id="rId24"/>
    <p:sldLayoutId id="2147484247" r:id="rId25"/>
    <p:sldLayoutId id="2147484248" r:id="rId26"/>
    <p:sldLayoutId id="2147484249" r:id="rId27"/>
    <p:sldLayoutId id="2147484250" r:id="rId28"/>
    <p:sldLayoutId id="2147484251" r:id="rId29"/>
    <p:sldLayoutId id="2147484252" r:id="rId30"/>
    <p:sldLayoutId id="2147484253" r:id="rId31"/>
    <p:sldLayoutId id="2147484254" r:id="rId32"/>
    <p:sldLayoutId id="2147484255" r:id="rId33"/>
  </p:sldLayoutIdLst>
  <p:hf hdr="0" ftr="0"/>
  <p:txStyles>
    <p:titleStyle>
      <a:lvl1pPr algn="l" defTabSz="685800" rtl="0" eaLnBrk="1" latinLnBrk="0" hangingPunct="1">
        <a:lnSpc>
          <a:spcPct val="100000"/>
        </a:lnSpc>
        <a:spcBef>
          <a:spcPct val="0"/>
        </a:spcBef>
        <a:buNone/>
        <a:defRPr sz="2400" b="0" i="0" kern="1200">
          <a:solidFill>
            <a:schemeClr val="tx1"/>
          </a:solidFill>
          <a:latin typeface="+mj-lt"/>
          <a:ea typeface="+mj-ea"/>
          <a:cs typeface="+mj-cs"/>
        </a:defRPr>
      </a:lvl1pPr>
    </p:titleStyle>
    <p:bodyStyle>
      <a:lvl1pPr marL="162000" indent="-162000" algn="l" defTabSz="685800" rtl="0" eaLnBrk="1" latinLnBrk="0" hangingPunct="1">
        <a:lnSpc>
          <a:spcPct val="100000"/>
        </a:lnSpc>
        <a:spcBef>
          <a:spcPts val="900"/>
        </a:spcBef>
        <a:buSzPct val="100000"/>
        <a:buFontTx/>
        <a:buBlip>
          <a:blip r:embed="rId36"/>
        </a:buBlip>
        <a:defRPr sz="1500" b="0" i="0" kern="1200">
          <a:solidFill>
            <a:schemeClr val="tx1"/>
          </a:solidFill>
          <a:latin typeface="+mn-lt"/>
          <a:ea typeface="+mn-ea"/>
          <a:cs typeface="+mn-cs"/>
        </a:defRPr>
      </a:lvl1pPr>
      <a:lvl2pPr marL="297000" indent="-135000" algn="l" defTabSz="685800" rtl="0" eaLnBrk="1" latinLnBrk="0" hangingPunct="1">
        <a:lnSpc>
          <a:spcPct val="100000"/>
        </a:lnSpc>
        <a:spcBef>
          <a:spcPts val="450"/>
        </a:spcBef>
        <a:buClr>
          <a:schemeClr val="tx2"/>
        </a:buClr>
        <a:buSzPct val="110000"/>
        <a:buFont typeface="Arial" panose="020B0604020202020204" pitchFamily="34" charset="0"/>
        <a:buChar char="•"/>
        <a:defRPr sz="1275" b="0" i="0" kern="1200">
          <a:solidFill>
            <a:schemeClr val="tx1"/>
          </a:solidFill>
          <a:latin typeface="+mn-lt"/>
          <a:ea typeface="+mn-ea"/>
          <a:cs typeface="+mn-cs"/>
        </a:defRPr>
      </a:lvl2pPr>
      <a:lvl3pPr marL="432000" indent="-135000" algn="l" defTabSz="685800" rtl="0" eaLnBrk="1" latinLnBrk="0" hangingPunct="1">
        <a:lnSpc>
          <a:spcPct val="100000"/>
        </a:lnSpc>
        <a:spcBef>
          <a:spcPts val="225"/>
        </a:spcBef>
        <a:buClr>
          <a:schemeClr val="accent5"/>
        </a:buClr>
        <a:buFont typeface="Wingdings" pitchFamily="2" charset="2"/>
        <a:buChar char="§"/>
        <a:tabLst/>
        <a:defRPr sz="1200" b="0" i="0" kern="1200">
          <a:solidFill>
            <a:schemeClr val="tx1"/>
          </a:solidFill>
          <a:latin typeface="+mn-lt"/>
          <a:ea typeface="+mn-ea"/>
          <a:cs typeface="+mn-cs"/>
        </a:defRPr>
      </a:lvl3pPr>
      <a:lvl4pPr marL="567000" indent="-135000" algn="l" defTabSz="685800" rtl="0" eaLnBrk="1" latinLnBrk="0" hangingPunct="1">
        <a:lnSpc>
          <a:spcPct val="100000"/>
        </a:lnSpc>
        <a:spcBef>
          <a:spcPts val="225"/>
        </a:spcBef>
        <a:buClr>
          <a:schemeClr val="accent2"/>
        </a:buClr>
        <a:buFont typeface="Wingdings" pitchFamily="2" charset="2"/>
        <a:buChar char="§"/>
        <a:defRPr sz="1050" b="0" i="0" kern="1200">
          <a:solidFill>
            <a:schemeClr val="tx1"/>
          </a:solidFill>
          <a:latin typeface="+mn-lt"/>
          <a:ea typeface="+mn-ea"/>
          <a:cs typeface="+mn-cs"/>
        </a:defRPr>
      </a:lvl4pPr>
      <a:lvl5pPr marL="702000" indent="-135000" algn="l" defTabSz="685800" rtl="0" eaLnBrk="1" latinLnBrk="0" hangingPunct="1">
        <a:lnSpc>
          <a:spcPct val="100000"/>
        </a:lnSpc>
        <a:spcBef>
          <a:spcPts val="225"/>
        </a:spcBef>
        <a:buClr>
          <a:schemeClr val="accent6"/>
        </a:buClr>
        <a:buFont typeface="Wingdings" pitchFamily="2" charset="2"/>
        <a:buChar char="§"/>
        <a:tabLst/>
        <a:defRPr sz="10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557213" y="679452"/>
            <a:ext cx="8069262"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nb-NO" altLang="nb-NO" smtClean="0"/>
              <a:t>Klikk for å redigere tittelstil</a:t>
            </a:r>
          </a:p>
        </p:txBody>
      </p:sp>
      <p:sp>
        <p:nvSpPr>
          <p:cNvPr id="1027" name="Plassholder for tekst 2"/>
          <p:cNvSpPr>
            <a:spLocks noGrp="1"/>
          </p:cNvSpPr>
          <p:nvPr>
            <p:ph type="body" idx="1"/>
          </p:nvPr>
        </p:nvSpPr>
        <p:spPr bwMode="auto">
          <a:xfrm>
            <a:off x="557213" y="1401774"/>
            <a:ext cx="8069262"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9" name="Rektangel 8"/>
          <p:cNvSpPr/>
          <p:nvPr/>
        </p:nvSpPr>
        <p:spPr>
          <a:xfrm>
            <a:off x="0" y="1"/>
            <a:ext cx="9144000" cy="4333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4" tIns="45667" rIns="91334" bIns="45667" anchor="ctr"/>
          <a:lstStyle/>
          <a:p>
            <a:pPr algn="ctr" fontAlgn="auto">
              <a:spcBef>
                <a:spcPts val="0"/>
              </a:spcBef>
              <a:spcAft>
                <a:spcPts val="0"/>
              </a:spcAft>
              <a:defRPr/>
            </a:pPr>
            <a:endParaRPr lang="nb-NO" dirty="0">
              <a:solidFill>
                <a:srgbClr val="FFFFFF"/>
              </a:solidFill>
            </a:endParaRPr>
          </a:p>
        </p:txBody>
      </p:sp>
      <p:pic>
        <p:nvPicPr>
          <p:cNvPr id="1029" name="Bilde 9"/>
          <p:cNvPicPr>
            <a:picLocks noChangeAspect="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8107402" y="187397"/>
            <a:ext cx="6762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Bilde 5"/>
          <p:cNvPicPr>
            <a:picLocks noChangeAspect="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8236041" y="4587947"/>
            <a:ext cx="4048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4802836"/>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Lst>
  <p:timing>
    <p:tnLst>
      <p:par>
        <p:cTn id="1" dur="indefinite" restart="never" nodeType="tmRoot"/>
      </p:par>
    </p:tnLst>
  </p:timing>
  <p:txStyles>
    <p:titleStyle>
      <a:lvl1pPr algn="l" rtl="0" eaLnBrk="1" fontAlgn="base" hangingPunct="1">
        <a:lnSpc>
          <a:spcPct val="90000"/>
        </a:lnSpc>
        <a:spcBef>
          <a:spcPct val="0"/>
        </a:spcBef>
        <a:spcAft>
          <a:spcPct val="0"/>
        </a:spcAft>
        <a:defRPr sz="4400" kern="1200">
          <a:solidFill>
            <a:srgbClr val="262626"/>
          </a:solidFill>
          <a:latin typeface="Helvetica" charset="0"/>
          <a:ea typeface="Helvetica" charset="0"/>
          <a:cs typeface="Helvetica" charset="0"/>
        </a:defRPr>
      </a:lvl1pPr>
      <a:lvl2pPr algn="l" rtl="0" eaLnBrk="1" fontAlgn="base" hangingPunct="1">
        <a:lnSpc>
          <a:spcPct val="90000"/>
        </a:lnSpc>
        <a:spcBef>
          <a:spcPct val="0"/>
        </a:spcBef>
        <a:spcAft>
          <a:spcPct val="0"/>
        </a:spcAft>
        <a:defRPr sz="4400">
          <a:solidFill>
            <a:srgbClr val="262626"/>
          </a:solidFill>
          <a:latin typeface="Helvetica" pitchFamily="1" charset="0"/>
          <a:ea typeface="Helvetica" pitchFamily="1" charset="0"/>
          <a:cs typeface="Helvetica" pitchFamily="1" charset="0"/>
        </a:defRPr>
      </a:lvl2pPr>
      <a:lvl3pPr algn="l" rtl="0" eaLnBrk="1" fontAlgn="base" hangingPunct="1">
        <a:lnSpc>
          <a:spcPct val="90000"/>
        </a:lnSpc>
        <a:spcBef>
          <a:spcPct val="0"/>
        </a:spcBef>
        <a:spcAft>
          <a:spcPct val="0"/>
        </a:spcAft>
        <a:defRPr sz="4400">
          <a:solidFill>
            <a:srgbClr val="262626"/>
          </a:solidFill>
          <a:latin typeface="Helvetica" pitchFamily="1" charset="0"/>
          <a:ea typeface="Helvetica" pitchFamily="1" charset="0"/>
          <a:cs typeface="Helvetica" pitchFamily="1" charset="0"/>
        </a:defRPr>
      </a:lvl3pPr>
      <a:lvl4pPr algn="l" rtl="0" eaLnBrk="1" fontAlgn="base" hangingPunct="1">
        <a:lnSpc>
          <a:spcPct val="90000"/>
        </a:lnSpc>
        <a:spcBef>
          <a:spcPct val="0"/>
        </a:spcBef>
        <a:spcAft>
          <a:spcPct val="0"/>
        </a:spcAft>
        <a:defRPr sz="4400">
          <a:solidFill>
            <a:srgbClr val="262626"/>
          </a:solidFill>
          <a:latin typeface="Helvetica" pitchFamily="1" charset="0"/>
          <a:ea typeface="Helvetica" pitchFamily="1" charset="0"/>
          <a:cs typeface="Helvetica" pitchFamily="1" charset="0"/>
        </a:defRPr>
      </a:lvl4pPr>
      <a:lvl5pPr algn="l" rtl="0" eaLnBrk="1" fontAlgn="base" hangingPunct="1">
        <a:lnSpc>
          <a:spcPct val="90000"/>
        </a:lnSpc>
        <a:spcBef>
          <a:spcPct val="0"/>
        </a:spcBef>
        <a:spcAft>
          <a:spcPct val="0"/>
        </a:spcAft>
        <a:defRPr sz="4400">
          <a:solidFill>
            <a:srgbClr val="262626"/>
          </a:solidFill>
          <a:latin typeface="Helvetica" pitchFamily="1" charset="0"/>
          <a:ea typeface="Helvetica" pitchFamily="1" charset="0"/>
          <a:cs typeface="Helvetica" pitchFamily="1" charset="0"/>
        </a:defRPr>
      </a:lvl5pPr>
      <a:lvl6pPr marL="456566" algn="l" rtl="0" eaLnBrk="1" fontAlgn="base" hangingPunct="1">
        <a:lnSpc>
          <a:spcPct val="90000"/>
        </a:lnSpc>
        <a:spcBef>
          <a:spcPct val="0"/>
        </a:spcBef>
        <a:spcAft>
          <a:spcPct val="0"/>
        </a:spcAft>
        <a:defRPr sz="4400">
          <a:solidFill>
            <a:srgbClr val="262626"/>
          </a:solidFill>
          <a:latin typeface="Helvetica" pitchFamily="1" charset="0"/>
          <a:ea typeface="Helvetica" pitchFamily="1" charset="0"/>
          <a:cs typeface="Helvetica" pitchFamily="1" charset="0"/>
        </a:defRPr>
      </a:lvl6pPr>
      <a:lvl7pPr marL="913208" algn="l" rtl="0" eaLnBrk="1" fontAlgn="base" hangingPunct="1">
        <a:lnSpc>
          <a:spcPct val="90000"/>
        </a:lnSpc>
        <a:spcBef>
          <a:spcPct val="0"/>
        </a:spcBef>
        <a:spcAft>
          <a:spcPct val="0"/>
        </a:spcAft>
        <a:defRPr sz="4400">
          <a:solidFill>
            <a:srgbClr val="262626"/>
          </a:solidFill>
          <a:latin typeface="Helvetica" pitchFamily="1" charset="0"/>
          <a:ea typeface="Helvetica" pitchFamily="1" charset="0"/>
          <a:cs typeface="Helvetica" pitchFamily="1" charset="0"/>
        </a:defRPr>
      </a:lvl7pPr>
      <a:lvl8pPr marL="1369798" algn="l" rtl="0" eaLnBrk="1" fontAlgn="base" hangingPunct="1">
        <a:lnSpc>
          <a:spcPct val="90000"/>
        </a:lnSpc>
        <a:spcBef>
          <a:spcPct val="0"/>
        </a:spcBef>
        <a:spcAft>
          <a:spcPct val="0"/>
        </a:spcAft>
        <a:defRPr sz="4400">
          <a:solidFill>
            <a:srgbClr val="262626"/>
          </a:solidFill>
          <a:latin typeface="Helvetica" pitchFamily="1" charset="0"/>
          <a:ea typeface="Helvetica" pitchFamily="1" charset="0"/>
          <a:cs typeface="Helvetica" pitchFamily="1" charset="0"/>
        </a:defRPr>
      </a:lvl8pPr>
      <a:lvl9pPr marL="1826414" algn="l" rtl="0" eaLnBrk="1" fontAlgn="base" hangingPunct="1">
        <a:lnSpc>
          <a:spcPct val="90000"/>
        </a:lnSpc>
        <a:spcBef>
          <a:spcPct val="0"/>
        </a:spcBef>
        <a:spcAft>
          <a:spcPct val="0"/>
        </a:spcAft>
        <a:defRPr sz="4400">
          <a:solidFill>
            <a:srgbClr val="262626"/>
          </a:solidFill>
          <a:latin typeface="Helvetica" pitchFamily="1" charset="0"/>
          <a:ea typeface="Helvetica" pitchFamily="1" charset="0"/>
          <a:cs typeface="Helvetica" pitchFamily="1" charset="0"/>
        </a:defRPr>
      </a:lvl9pPr>
    </p:titleStyle>
    <p:bodyStyle>
      <a:lvl1pPr marL="283792" indent="-283792" algn="l" rtl="0" eaLnBrk="1" fontAlgn="base" hangingPunct="1">
        <a:lnSpc>
          <a:spcPts val="2100"/>
        </a:lnSpc>
        <a:spcBef>
          <a:spcPct val="0"/>
        </a:spcBef>
        <a:spcAft>
          <a:spcPct val="0"/>
        </a:spcAft>
        <a:buFont typeface="Arial" pitchFamily="34" charset="0"/>
        <a:buChar char="•"/>
        <a:defRPr sz="1600" kern="1200">
          <a:solidFill>
            <a:srgbClr val="262626"/>
          </a:solidFill>
          <a:latin typeface="Helvetica" charset="0"/>
          <a:ea typeface="Helvetica" charset="0"/>
          <a:cs typeface="Helvetica" charset="0"/>
        </a:defRPr>
      </a:lvl1pPr>
      <a:lvl2pPr marL="607218" indent="-283792" algn="l" rtl="0" eaLnBrk="1" fontAlgn="base" hangingPunct="1">
        <a:lnSpc>
          <a:spcPts val="2100"/>
        </a:lnSpc>
        <a:spcBef>
          <a:spcPts val="500"/>
        </a:spcBef>
        <a:spcAft>
          <a:spcPct val="0"/>
        </a:spcAft>
        <a:buFont typeface=".AppleSystemUIFont" charset="0"/>
        <a:buChar char="–"/>
        <a:defRPr sz="1600" kern="1200">
          <a:solidFill>
            <a:srgbClr val="262626"/>
          </a:solidFill>
          <a:latin typeface="Helvetica" charset="0"/>
          <a:ea typeface="Helvetica" charset="0"/>
          <a:cs typeface="Helvetica" charset="0"/>
        </a:defRPr>
      </a:lvl2pPr>
      <a:lvl3pPr marL="894177" indent="-283792" algn="l" rtl="0" eaLnBrk="1" fontAlgn="base" hangingPunct="1">
        <a:lnSpc>
          <a:spcPts val="2100"/>
        </a:lnSpc>
        <a:spcBef>
          <a:spcPts val="500"/>
        </a:spcBef>
        <a:spcAft>
          <a:spcPct val="0"/>
        </a:spcAft>
        <a:buFont typeface="Arial" pitchFamily="34" charset="0"/>
        <a:buChar char="•"/>
        <a:defRPr sz="1600" kern="1200">
          <a:solidFill>
            <a:srgbClr val="262626"/>
          </a:solidFill>
          <a:latin typeface="Helvetica" charset="0"/>
          <a:ea typeface="Helvetica" charset="0"/>
          <a:cs typeface="Helvetica" charset="0"/>
        </a:defRPr>
      </a:lvl3pPr>
      <a:lvl4pPr marL="1182686" indent="-283792" algn="l" rtl="0" eaLnBrk="1" fontAlgn="base" hangingPunct="1">
        <a:lnSpc>
          <a:spcPts val="2100"/>
        </a:lnSpc>
        <a:spcBef>
          <a:spcPts val="500"/>
        </a:spcBef>
        <a:spcAft>
          <a:spcPct val="0"/>
        </a:spcAft>
        <a:buFont typeface=".AppleSystemUIFont" charset="0"/>
        <a:buChar char="–"/>
        <a:defRPr sz="1600" kern="1200">
          <a:solidFill>
            <a:srgbClr val="262626"/>
          </a:solidFill>
          <a:latin typeface="Helvetica" charset="0"/>
          <a:ea typeface="Helvetica" charset="0"/>
          <a:cs typeface="Helvetica" charset="0"/>
        </a:defRPr>
      </a:lvl4pPr>
      <a:lvl5pPr marL="1469705" indent="-283792" algn="l" rtl="0" eaLnBrk="1" fontAlgn="base" hangingPunct="1">
        <a:lnSpc>
          <a:spcPts val="2100"/>
        </a:lnSpc>
        <a:spcBef>
          <a:spcPts val="500"/>
        </a:spcBef>
        <a:spcAft>
          <a:spcPct val="0"/>
        </a:spcAft>
        <a:buFont typeface=".AppleSystemUIFont" charset="0"/>
        <a:buChar char="»"/>
        <a:defRPr sz="1600" kern="1200">
          <a:solidFill>
            <a:srgbClr val="262626"/>
          </a:solidFill>
          <a:latin typeface="Helvetica" charset="0"/>
          <a:ea typeface="Helvetica" charset="0"/>
          <a:cs typeface="Helvetica" charset="0"/>
        </a:defRPr>
      </a:lvl5pPr>
      <a:lvl6pPr marL="2511261" indent="-228282" algn="l" defTabSz="913208"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67878" indent="-228282" algn="l" defTabSz="913208"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4469" indent="-228282" algn="l" defTabSz="913208"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1059" indent="-228282" algn="l" defTabSz="913208"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3208" rtl="0" eaLnBrk="1" latinLnBrk="0" hangingPunct="1">
        <a:defRPr sz="1800" kern="1200">
          <a:solidFill>
            <a:schemeClr val="tx1"/>
          </a:solidFill>
          <a:latin typeface="+mn-lt"/>
          <a:ea typeface="+mn-ea"/>
          <a:cs typeface="+mn-cs"/>
        </a:defRPr>
      </a:lvl1pPr>
      <a:lvl2pPr marL="456566" algn="l" defTabSz="913208" rtl="0" eaLnBrk="1" latinLnBrk="0" hangingPunct="1">
        <a:defRPr sz="1800" kern="1200">
          <a:solidFill>
            <a:schemeClr val="tx1"/>
          </a:solidFill>
          <a:latin typeface="+mn-lt"/>
          <a:ea typeface="+mn-ea"/>
          <a:cs typeface="+mn-cs"/>
        </a:defRPr>
      </a:lvl2pPr>
      <a:lvl3pPr marL="913208" algn="l" defTabSz="913208" rtl="0" eaLnBrk="1" latinLnBrk="0" hangingPunct="1">
        <a:defRPr sz="1800" kern="1200">
          <a:solidFill>
            <a:schemeClr val="tx1"/>
          </a:solidFill>
          <a:latin typeface="+mn-lt"/>
          <a:ea typeface="+mn-ea"/>
          <a:cs typeface="+mn-cs"/>
        </a:defRPr>
      </a:lvl3pPr>
      <a:lvl4pPr marL="1369798" algn="l" defTabSz="913208" rtl="0" eaLnBrk="1" latinLnBrk="0" hangingPunct="1">
        <a:defRPr sz="1800" kern="1200">
          <a:solidFill>
            <a:schemeClr val="tx1"/>
          </a:solidFill>
          <a:latin typeface="+mn-lt"/>
          <a:ea typeface="+mn-ea"/>
          <a:cs typeface="+mn-cs"/>
        </a:defRPr>
      </a:lvl4pPr>
      <a:lvl5pPr marL="1826414" algn="l" defTabSz="913208" rtl="0" eaLnBrk="1" latinLnBrk="0" hangingPunct="1">
        <a:defRPr sz="1800" kern="1200">
          <a:solidFill>
            <a:schemeClr val="tx1"/>
          </a:solidFill>
          <a:latin typeface="+mn-lt"/>
          <a:ea typeface="+mn-ea"/>
          <a:cs typeface="+mn-cs"/>
        </a:defRPr>
      </a:lvl5pPr>
      <a:lvl6pPr marL="2282979" algn="l" defTabSz="913208" rtl="0" eaLnBrk="1" latinLnBrk="0" hangingPunct="1">
        <a:defRPr sz="1800" kern="1200">
          <a:solidFill>
            <a:schemeClr val="tx1"/>
          </a:solidFill>
          <a:latin typeface="+mn-lt"/>
          <a:ea typeface="+mn-ea"/>
          <a:cs typeface="+mn-cs"/>
        </a:defRPr>
      </a:lvl6pPr>
      <a:lvl7pPr marL="2739545" algn="l" defTabSz="913208" rtl="0" eaLnBrk="1" latinLnBrk="0" hangingPunct="1">
        <a:defRPr sz="1800" kern="1200">
          <a:solidFill>
            <a:schemeClr val="tx1"/>
          </a:solidFill>
          <a:latin typeface="+mn-lt"/>
          <a:ea typeface="+mn-ea"/>
          <a:cs typeface="+mn-cs"/>
        </a:defRPr>
      </a:lvl7pPr>
      <a:lvl8pPr marL="3196160" algn="l" defTabSz="913208" rtl="0" eaLnBrk="1" latinLnBrk="0" hangingPunct="1">
        <a:defRPr sz="1800" kern="1200">
          <a:solidFill>
            <a:schemeClr val="tx1"/>
          </a:solidFill>
          <a:latin typeface="+mn-lt"/>
          <a:ea typeface="+mn-ea"/>
          <a:cs typeface="+mn-cs"/>
        </a:defRPr>
      </a:lvl8pPr>
      <a:lvl9pPr marL="3652763" algn="l" defTabSz="91320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1269117"/>
            <a:ext cx="8229600" cy="445409"/>
          </a:xfrm>
          <a:prstGeom prst="rect">
            <a:avLst/>
          </a:prstGeom>
        </p:spPr>
        <p:txBody>
          <a:bodyPr vert="horz" lIns="91352" tIns="0" rIns="91352" bIns="0" rtlCol="0" anchor="t">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457200" y="1889638"/>
            <a:ext cx="8229600" cy="2022872"/>
          </a:xfrm>
          <a:prstGeom prst="rect">
            <a:avLst/>
          </a:prstGeom>
        </p:spPr>
        <p:txBody>
          <a:bodyPr vert="horz" lIns="91352" tIns="45676" rIns="91352" bIns="45676"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Tree>
    <p:extLst>
      <p:ext uri="{BB962C8B-B14F-4D97-AF65-F5344CB8AC3E}">
        <p14:creationId xmlns:p14="http://schemas.microsoft.com/office/powerpoint/2010/main" val="413442066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hf sldNum="0" hdr="0" ftr="0"/>
  <p:txStyles>
    <p:titleStyle>
      <a:lvl1pPr algn="l" defTabSz="456674" rtl="0" eaLnBrk="1" latinLnBrk="0" hangingPunct="1">
        <a:spcBef>
          <a:spcPct val="0"/>
        </a:spcBef>
        <a:buNone/>
        <a:defRPr sz="2800" kern="1200">
          <a:solidFill>
            <a:schemeClr val="tx2"/>
          </a:solidFill>
          <a:latin typeface="Calibri"/>
          <a:ea typeface="+mj-ea"/>
          <a:cs typeface="Calibri"/>
        </a:defRPr>
      </a:lvl1pPr>
    </p:titleStyle>
    <p:bodyStyle>
      <a:lvl1pPr marL="180778" indent="-180778" algn="l" defTabSz="456674"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1pPr>
      <a:lvl2pPr marL="629576" indent="-269609" algn="l" defTabSz="456674"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2pPr>
      <a:lvl3pPr marL="981607" indent="-179191" algn="l" defTabSz="456674"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3pPr>
      <a:lvl4pPr marL="1522328" indent="-269609" algn="l" defTabSz="456674" rtl="0" eaLnBrk="1" latinLnBrk="0" hangingPunct="1">
        <a:spcBef>
          <a:spcPct val="20000"/>
        </a:spcBef>
        <a:buClr>
          <a:schemeClr val="accent2"/>
        </a:buClr>
        <a:buFont typeface="Arial"/>
        <a:buChar char="–"/>
        <a:tabLst/>
        <a:defRPr sz="2000" kern="1200">
          <a:solidFill>
            <a:schemeClr val="tx2"/>
          </a:solidFill>
          <a:latin typeface="Calibri"/>
          <a:ea typeface="+mn-ea"/>
          <a:cs typeface="Calibri"/>
        </a:defRPr>
      </a:lvl4pPr>
      <a:lvl5pPr marL="1972694" indent="-269609" algn="l" defTabSz="456674"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5pPr>
      <a:lvl6pPr marL="2511828" indent="-228336" algn="l" defTabSz="456674" rtl="0" eaLnBrk="1" latinLnBrk="0" hangingPunct="1">
        <a:spcBef>
          <a:spcPct val="20000"/>
        </a:spcBef>
        <a:buFont typeface="Arial"/>
        <a:buChar char="•"/>
        <a:defRPr sz="2000" kern="1200">
          <a:solidFill>
            <a:schemeClr val="tx1"/>
          </a:solidFill>
          <a:latin typeface="+mn-lt"/>
          <a:ea typeface="+mn-ea"/>
          <a:cs typeface="+mn-cs"/>
        </a:defRPr>
      </a:lvl6pPr>
      <a:lvl7pPr marL="2968544" indent="-228336" algn="l" defTabSz="456674" rtl="0" eaLnBrk="1" latinLnBrk="0" hangingPunct="1">
        <a:spcBef>
          <a:spcPct val="20000"/>
        </a:spcBef>
        <a:buFont typeface="Arial"/>
        <a:buChar char="•"/>
        <a:defRPr sz="2000" kern="1200">
          <a:solidFill>
            <a:schemeClr val="tx1"/>
          </a:solidFill>
          <a:latin typeface="+mn-lt"/>
          <a:ea typeface="+mn-ea"/>
          <a:cs typeface="+mn-cs"/>
        </a:defRPr>
      </a:lvl7pPr>
      <a:lvl8pPr marL="3425238" indent="-228336" algn="l" defTabSz="456674" rtl="0" eaLnBrk="1" latinLnBrk="0" hangingPunct="1">
        <a:spcBef>
          <a:spcPct val="20000"/>
        </a:spcBef>
        <a:buFont typeface="Arial"/>
        <a:buChar char="•"/>
        <a:defRPr sz="2000" kern="1200">
          <a:solidFill>
            <a:schemeClr val="tx1"/>
          </a:solidFill>
          <a:latin typeface="+mn-lt"/>
          <a:ea typeface="+mn-ea"/>
          <a:cs typeface="+mn-cs"/>
        </a:defRPr>
      </a:lvl8pPr>
      <a:lvl9pPr marL="3881932" indent="-228336" algn="l" defTabSz="4566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6674" rtl="0" eaLnBrk="1" latinLnBrk="0" hangingPunct="1">
        <a:defRPr sz="1800" kern="1200">
          <a:solidFill>
            <a:schemeClr val="tx1"/>
          </a:solidFill>
          <a:latin typeface="+mn-lt"/>
          <a:ea typeface="+mn-ea"/>
          <a:cs typeface="+mn-cs"/>
        </a:defRPr>
      </a:lvl1pPr>
      <a:lvl2pPr marL="456674" algn="l" defTabSz="456674" rtl="0" eaLnBrk="1" latinLnBrk="0" hangingPunct="1">
        <a:defRPr sz="1800" kern="1200">
          <a:solidFill>
            <a:schemeClr val="tx1"/>
          </a:solidFill>
          <a:latin typeface="+mn-lt"/>
          <a:ea typeface="+mn-ea"/>
          <a:cs typeface="+mn-cs"/>
        </a:defRPr>
      </a:lvl2pPr>
      <a:lvl3pPr marL="913410" algn="l" defTabSz="456674" rtl="0" eaLnBrk="1" latinLnBrk="0" hangingPunct="1">
        <a:defRPr sz="1800" kern="1200">
          <a:solidFill>
            <a:schemeClr val="tx1"/>
          </a:solidFill>
          <a:latin typeface="+mn-lt"/>
          <a:ea typeface="+mn-ea"/>
          <a:cs typeface="+mn-cs"/>
        </a:defRPr>
      </a:lvl3pPr>
      <a:lvl4pPr marL="1370104" algn="l" defTabSz="456674" rtl="0" eaLnBrk="1" latinLnBrk="0" hangingPunct="1">
        <a:defRPr sz="1800" kern="1200">
          <a:solidFill>
            <a:schemeClr val="tx1"/>
          </a:solidFill>
          <a:latin typeface="+mn-lt"/>
          <a:ea typeface="+mn-ea"/>
          <a:cs typeface="+mn-cs"/>
        </a:defRPr>
      </a:lvl4pPr>
      <a:lvl5pPr marL="1826819" algn="l" defTabSz="456674" rtl="0" eaLnBrk="1" latinLnBrk="0" hangingPunct="1">
        <a:defRPr sz="1800" kern="1200">
          <a:solidFill>
            <a:schemeClr val="tx1"/>
          </a:solidFill>
          <a:latin typeface="+mn-lt"/>
          <a:ea typeface="+mn-ea"/>
          <a:cs typeface="+mn-cs"/>
        </a:defRPr>
      </a:lvl5pPr>
      <a:lvl6pPr marL="2283492" algn="l" defTabSz="456674" rtl="0" eaLnBrk="1" latinLnBrk="0" hangingPunct="1">
        <a:defRPr sz="1800" kern="1200">
          <a:solidFill>
            <a:schemeClr val="tx1"/>
          </a:solidFill>
          <a:latin typeface="+mn-lt"/>
          <a:ea typeface="+mn-ea"/>
          <a:cs typeface="+mn-cs"/>
        </a:defRPr>
      </a:lvl6pPr>
      <a:lvl7pPr marL="2740166" algn="l" defTabSz="456674" rtl="0" eaLnBrk="1" latinLnBrk="0" hangingPunct="1">
        <a:defRPr sz="1800" kern="1200">
          <a:solidFill>
            <a:schemeClr val="tx1"/>
          </a:solidFill>
          <a:latin typeface="+mn-lt"/>
          <a:ea typeface="+mn-ea"/>
          <a:cs typeface="+mn-cs"/>
        </a:defRPr>
      </a:lvl7pPr>
      <a:lvl8pPr marL="3196880" algn="l" defTabSz="456674" rtl="0" eaLnBrk="1" latinLnBrk="0" hangingPunct="1">
        <a:defRPr sz="1800" kern="1200">
          <a:solidFill>
            <a:schemeClr val="tx1"/>
          </a:solidFill>
          <a:latin typeface="+mn-lt"/>
          <a:ea typeface="+mn-ea"/>
          <a:cs typeface="+mn-cs"/>
        </a:defRPr>
      </a:lvl8pPr>
      <a:lvl9pPr marL="3653582" algn="l" defTabSz="45667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1269109"/>
            <a:ext cx="8229600" cy="445409"/>
          </a:xfrm>
          <a:prstGeom prst="rect">
            <a:avLst/>
          </a:prstGeom>
        </p:spPr>
        <p:txBody>
          <a:bodyPr vert="horz" lIns="91440" tIns="0" rIns="91440" bIns="0" rtlCol="0" anchor="t">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457200" y="1889638"/>
            <a:ext cx="8229600" cy="2022872"/>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Tree>
    <p:extLst>
      <p:ext uri="{BB962C8B-B14F-4D97-AF65-F5344CB8AC3E}">
        <p14:creationId xmlns:p14="http://schemas.microsoft.com/office/powerpoint/2010/main" val="2907273671"/>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hf sldNum="0" hdr="0" ftr="0"/>
  <p:txStyles>
    <p:titleStyle>
      <a:lvl1pPr algn="l" defTabSz="457200" rtl="0" eaLnBrk="1" latinLnBrk="0" hangingPunct="1">
        <a:spcBef>
          <a:spcPct val="0"/>
        </a:spcBef>
        <a:buNone/>
        <a:defRPr sz="2800" kern="1200">
          <a:solidFill>
            <a:schemeClr val="tx2"/>
          </a:solidFill>
          <a:latin typeface="Calibri"/>
          <a:ea typeface="+mj-ea"/>
          <a:cs typeface="Calibri"/>
        </a:defRPr>
      </a:lvl1pPr>
    </p:titleStyle>
    <p:bodyStyle>
      <a:lvl1pPr marL="180975" indent="-180975"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1pPr>
      <a:lvl2pPr marL="630238" indent="-269875"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2pPr>
      <a:lvl3pPr marL="982663" indent="-179388"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3pPr>
      <a:lvl4pPr marL="1524000" indent="-269875" algn="l" defTabSz="457200" rtl="0" eaLnBrk="1" latinLnBrk="0" hangingPunct="1">
        <a:spcBef>
          <a:spcPct val="20000"/>
        </a:spcBef>
        <a:buClr>
          <a:schemeClr val="accent2"/>
        </a:buClr>
        <a:buFont typeface="Arial"/>
        <a:buChar char="–"/>
        <a:tabLst/>
        <a:defRPr sz="2000" kern="1200">
          <a:solidFill>
            <a:schemeClr val="tx2"/>
          </a:solidFill>
          <a:latin typeface="Calibri"/>
          <a:ea typeface="+mn-ea"/>
          <a:cs typeface="Calibri"/>
        </a:defRPr>
      </a:lvl4pPr>
      <a:lvl5pPr marL="1974850" indent="-269875"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Bilderesultat for oslo universitetssykehus  point maler">
            <a:hlinkClick r:id="rId7"/>
          </p:cNvPr>
          <p:cNvPicPr>
            <a:picLocks noChangeAspect="1" noChangeArrowheads="1"/>
          </p:cNvPicPr>
          <p:nvPr userDrawn="1"/>
        </p:nvPicPr>
        <p:blipFill>
          <a:blip r:embed="rId8" cstate="email">
            <a:extLst>
              <a:ext uri="{28A0092B-C50C-407E-A947-70E740481C1C}">
                <a14:useLocalDpi xmlns:a14="http://schemas.microsoft.com/office/drawing/2010/main" val="0"/>
              </a:ext>
            </a:extLst>
          </a:blip>
          <a:srcRect/>
          <a:stretch>
            <a:fillRect/>
          </a:stretch>
        </p:blipFill>
        <p:spPr bwMode="auto">
          <a:xfrm>
            <a:off x="107505" y="4731991"/>
            <a:ext cx="2160240" cy="3352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userDrawn="1"/>
        </p:nvPicPr>
        <p:blipFill>
          <a:blip r:embed="rId9" cstate="email">
            <a:extLst>
              <a:ext uri="{28A0092B-C50C-407E-A947-70E740481C1C}">
                <a14:useLocalDpi xmlns:a14="http://schemas.microsoft.com/office/drawing/2010/main" val="0"/>
              </a:ext>
            </a:extLst>
          </a:blip>
          <a:srcRect/>
          <a:stretch>
            <a:fillRect/>
          </a:stretch>
        </p:blipFill>
        <p:spPr bwMode="auto">
          <a:xfrm>
            <a:off x="2409850" y="4820188"/>
            <a:ext cx="361950" cy="278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kstSylinder 10"/>
          <p:cNvSpPr txBox="1"/>
          <p:nvPr userDrawn="1"/>
        </p:nvSpPr>
        <p:spPr>
          <a:xfrm>
            <a:off x="4572000" y="87492"/>
            <a:ext cx="4248472" cy="246221"/>
          </a:xfrm>
          <a:prstGeom prst="rect">
            <a:avLst/>
          </a:prstGeom>
          <a:noFill/>
        </p:spPr>
        <p:txBody>
          <a:bodyPr wrap="square" rtlCol="0">
            <a:spAutoFit/>
          </a:bodyPr>
          <a:lstStyle/>
          <a:p>
            <a:pPr fontAlgn="auto">
              <a:spcBef>
                <a:spcPts val="0"/>
              </a:spcBef>
              <a:spcAft>
                <a:spcPts val="0"/>
              </a:spcAft>
            </a:pPr>
            <a:r>
              <a:rPr lang="nb-NO" sz="1000" b="1" dirty="0" smtClean="0">
                <a:solidFill>
                  <a:prstClr val="white"/>
                </a:solidFill>
                <a:latin typeface="Calibri"/>
                <a:cs typeface="+mn-cs"/>
              </a:rPr>
              <a:t>Avdeling Samhandling – Stab fag, pasientsikkerhet og samhandling</a:t>
            </a:r>
            <a:endParaRPr lang="nb-NO" sz="1000" b="1" dirty="0">
              <a:solidFill>
                <a:prstClr val="white"/>
              </a:solidFill>
              <a:latin typeface="Calibri"/>
              <a:cs typeface="+mn-cs"/>
            </a:endParaRPr>
          </a:p>
        </p:txBody>
      </p:sp>
      <p:sp>
        <p:nvSpPr>
          <p:cNvPr id="9" name="Avrundet rektangel 8"/>
          <p:cNvSpPr/>
          <p:nvPr userDrawn="1"/>
        </p:nvSpPr>
        <p:spPr>
          <a:xfrm>
            <a:off x="8244408" y="4538563"/>
            <a:ext cx="800662" cy="563579"/>
          </a:xfrm>
          <a:prstGeom prst="roundRect">
            <a:avLst>
              <a:gd name="adj" fmla="val 2650"/>
            </a:avLst>
          </a:prstGeom>
          <a:blipFill>
            <a:blip r:embed="rId10">
              <a:extLst>
                <a:ext uri="{BEBA8EAE-BF5A-486C-A8C5-ECC9F3942E4B}">
                  <a14:imgProps xmlns:a14="http://schemas.microsoft.com/office/drawing/2010/main">
                    <a14:imgLayer r:embed="rId11">
                      <a14:imgEffect>
                        <a14:artisticCutout/>
                      </a14:imgEffect>
                    </a14:imgLayer>
                  </a14:imgProps>
                </a:ext>
              </a:extLst>
            </a:blip>
            <a:stretch>
              <a:fillRect l="-23000" r="-42000" b="-3000"/>
            </a:stretch>
          </a:blipFill>
          <a:ln>
            <a:noFill/>
          </a:ln>
          <a:effectLst>
            <a:outerShdw blurRad="101600" algn="ctr" rotWithShape="0">
              <a:srgbClr val="00539B">
                <a:alpha val="47000"/>
              </a:srgbClr>
            </a:outerShdw>
            <a:reflection blurRad="1104900" stA="0" endPos="2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dirty="0">
              <a:solidFill>
                <a:prstClr val="white"/>
              </a:solidFill>
            </a:endParaRPr>
          </a:p>
        </p:txBody>
      </p:sp>
      <p:sp>
        <p:nvSpPr>
          <p:cNvPr id="12" name="L-form 11"/>
          <p:cNvSpPr/>
          <p:nvPr userDrawn="1"/>
        </p:nvSpPr>
        <p:spPr>
          <a:xfrm rot="10800000">
            <a:off x="3312368" y="-20538"/>
            <a:ext cx="5868144" cy="502028"/>
          </a:xfrm>
          <a:prstGeom prst="corner">
            <a:avLst/>
          </a:prstGeom>
          <a:solidFill>
            <a:srgbClr val="00539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dirty="0">
              <a:solidFill>
                <a:prstClr val="white"/>
              </a:solidFill>
            </a:endParaRPr>
          </a:p>
        </p:txBody>
      </p:sp>
      <p:sp>
        <p:nvSpPr>
          <p:cNvPr id="13" name="TekstSylinder 12"/>
          <p:cNvSpPr txBox="1"/>
          <p:nvPr userDrawn="1"/>
        </p:nvSpPr>
        <p:spPr>
          <a:xfrm>
            <a:off x="4572000" y="33486"/>
            <a:ext cx="4248472" cy="246221"/>
          </a:xfrm>
          <a:prstGeom prst="rect">
            <a:avLst/>
          </a:prstGeom>
          <a:noFill/>
        </p:spPr>
        <p:txBody>
          <a:bodyPr wrap="square" rtlCol="0">
            <a:spAutoFit/>
          </a:bodyPr>
          <a:lstStyle/>
          <a:p>
            <a:pPr fontAlgn="auto">
              <a:spcBef>
                <a:spcPts val="0"/>
              </a:spcBef>
              <a:spcAft>
                <a:spcPts val="0"/>
              </a:spcAft>
            </a:pPr>
            <a:r>
              <a:rPr lang="nb-NO" sz="1000" b="1" dirty="0" smtClean="0">
                <a:solidFill>
                  <a:prstClr val="white"/>
                </a:solidFill>
                <a:effectLst>
                  <a:outerShdw blurRad="38100" dist="38100" dir="2700000" algn="tl">
                    <a:srgbClr val="000000">
                      <a:alpha val="43137"/>
                    </a:srgbClr>
                  </a:outerShdw>
                </a:effectLst>
                <a:latin typeface="Calibri"/>
                <a:cs typeface="+mn-cs"/>
              </a:rPr>
              <a:t>Avdeling Samhandling – Stab fag, pasientsikkerhet og samhandling</a:t>
            </a:r>
            <a:endParaRPr lang="nb-NO" sz="1000" b="1" dirty="0">
              <a:solidFill>
                <a:prstClr val="white"/>
              </a:solidFill>
              <a:effectLst>
                <a:outerShdw blurRad="38100" dist="38100" dir="2700000" algn="tl">
                  <a:srgbClr val="000000">
                    <a:alpha val="43137"/>
                  </a:srgbClr>
                </a:outerShdw>
              </a:effectLst>
              <a:latin typeface="Calibri"/>
              <a:cs typeface="+mn-cs"/>
            </a:endParaRPr>
          </a:p>
        </p:txBody>
      </p:sp>
      <p:sp>
        <p:nvSpPr>
          <p:cNvPr id="15" name="L-form 14"/>
          <p:cNvSpPr/>
          <p:nvPr userDrawn="1"/>
        </p:nvSpPr>
        <p:spPr>
          <a:xfrm rot="10800000">
            <a:off x="3456480" y="195485"/>
            <a:ext cx="5436000" cy="189021"/>
          </a:xfrm>
          <a:prstGeom prst="corner">
            <a:avLst/>
          </a:prstGeom>
          <a:solidFill>
            <a:srgbClr val="098FBF">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dirty="0">
              <a:solidFill>
                <a:prstClr val="white"/>
              </a:solidFill>
            </a:endParaRPr>
          </a:p>
        </p:txBody>
      </p:sp>
      <p:cxnSp>
        <p:nvCxnSpPr>
          <p:cNvPr id="10" name="Rett linje 8"/>
          <p:cNvCxnSpPr>
            <a:cxnSpLocks noChangeShapeType="1"/>
          </p:cNvCxnSpPr>
          <p:nvPr userDrawn="1"/>
        </p:nvCxnSpPr>
        <p:spPr bwMode="auto">
          <a:xfrm rot="5400000">
            <a:off x="2230612" y="4942682"/>
            <a:ext cx="216694" cy="1588"/>
          </a:xfrm>
          <a:prstGeom prst="line">
            <a:avLst/>
          </a:prstGeom>
          <a:noFill/>
          <a:ln w="3175">
            <a:solidFill>
              <a:srgbClr val="00338D"/>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6511076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5" r:id="rId3"/>
    <p:sldLayoutId id="2147484076" r:id="rId4"/>
    <p:sldLayoutId id="2147484077" r:id="rId5"/>
  </p:sldLayoutIdLst>
  <p:timing>
    <p:tnLst>
      <p:par>
        <p:cTn id="1" dur="indefinite" restart="never" nodeType="tmRoot"/>
      </p:par>
    </p:tnLst>
  </p:timing>
  <p:txStyles>
    <p:titleStyle>
      <a:lvl1pPr algn="l" defTabSz="914400" rtl="0" eaLnBrk="1" latinLnBrk="0" hangingPunct="1">
        <a:spcBef>
          <a:spcPct val="0"/>
        </a:spcBef>
        <a:buNone/>
        <a:defRPr sz="2400" b="1" u="sng" kern="1200">
          <a:solidFill>
            <a:srgbClr val="595959"/>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b="1" u="sng" kern="1200">
          <a:solidFill>
            <a:srgbClr val="595959"/>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rgbClr val="595959"/>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400" kern="1200">
          <a:solidFill>
            <a:srgbClr val="595959"/>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rgbClr val="595959"/>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rgbClr val="595959"/>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Bilderesultat for oslo universitetssykehus  point maler">
            <a:hlinkClick r:id="rId7"/>
          </p:cNvPr>
          <p:cNvPicPr>
            <a:picLocks noChangeAspect="1" noChangeArrowheads="1"/>
          </p:cNvPicPr>
          <p:nvPr userDrawn="1"/>
        </p:nvPicPr>
        <p:blipFill>
          <a:blip r:embed="rId8" cstate="email">
            <a:extLst>
              <a:ext uri="{28A0092B-C50C-407E-A947-70E740481C1C}">
                <a14:useLocalDpi xmlns:a14="http://schemas.microsoft.com/office/drawing/2010/main" val="0"/>
              </a:ext>
            </a:extLst>
          </a:blip>
          <a:srcRect/>
          <a:stretch>
            <a:fillRect/>
          </a:stretch>
        </p:blipFill>
        <p:spPr bwMode="auto">
          <a:xfrm>
            <a:off x="107505" y="4731991"/>
            <a:ext cx="2160240" cy="3352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userDrawn="1"/>
        </p:nvPicPr>
        <p:blipFill>
          <a:blip r:embed="rId9" cstate="email">
            <a:extLst>
              <a:ext uri="{28A0092B-C50C-407E-A947-70E740481C1C}">
                <a14:useLocalDpi xmlns:a14="http://schemas.microsoft.com/office/drawing/2010/main" val="0"/>
              </a:ext>
            </a:extLst>
          </a:blip>
          <a:srcRect/>
          <a:stretch>
            <a:fillRect/>
          </a:stretch>
        </p:blipFill>
        <p:spPr bwMode="auto">
          <a:xfrm>
            <a:off x="2409850" y="4820188"/>
            <a:ext cx="361950" cy="278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kstSylinder 10"/>
          <p:cNvSpPr txBox="1"/>
          <p:nvPr userDrawn="1"/>
        </p:nvSpPr>
        <p:spPr>
          <a:xfrm>
            <a:off x="4572000" y="87490"/>
            <a:ext cx="4248472" cy="246221"/>
          </a:xfrm>
          <a:prstGeom prst="rect">
            <a:avLst/>
          </a:prstGeom>
          <a:noFill/>
        </p:spPr>
        <p:txBody>
          <a:bodyPr wrap="square" rtlCol="0">
            <a:spAutoFit/>
          </a:bodyPr>
          <a:lstStyle/>
          <a:p>
            <a:pPr fontAlgn="auto">
              <a:spcBef>
                <a:spcPts val="0"/>
              </a:spcBef>
              <a:spcAft>
                <a:spcPts val="0"/>
              </a:spcAft>
            </a:pPr>
            <a:r>
              <a:rPr lang="nb-NO" sz="1000" b="1" dirty="0" smtClean="0">
                <a:solidFill>
                  <a:prstClr val="white"/>
                </a:solidFill>
                <a:latin typeface="Calibri"/>
                <a:cs typeface="+mn-cs"/>
              </a:rPr>
              <a:t>Avdeling Samhandling – Stab fag, pasientsikkerhet og samhandling</a:t>
            </a:r>
            <a:endParaRPr lang="nb-NO" sz="1000" b="1" dirty="0">
              <a:solidFill>
                <a:prstClr val="white"/>
              </a:solidFill>
              <a:latin typeface="Calibri"/>
              <a:cs typeface="+mn-cs"/>
            </a:endParaRPr>
          </a:p>
        </p:txBody>
      </p:sp>
      <p:sp>
        <p:nvSpPr>
          <p:cNvPr id="9" name="Avrundet rektangel 8"/>
          <p:cNvSpPr/>
          <p:nvPr userDrawn="1"/>
        </p:nvSpPr>
        <p:spPr>
          <a:xfrm>
            <a:off x="8244408" y="4538561"/>
            <a:ext cx="800662" cy="563579"/>
          </a:xfrm>
          <a:prstGeom prst="roundRect">
            <a:avLst>
              <a:gd name="adj" fmla="val 2650"/>
            </a:avLst>
          </a:prstGeom>
          <a:blipFill>
            <a:blip r:embed="rId10">
              <a:extLst>
                <a:ext uri="{BEBA8EAE-BF5A-486C-A8C5-ECC9F3942E4B}">
                  <a14:imgProps xmlns:a14="http://schemas.microsoft.com/office/drawing/2010/main">
                    <a14:imgLayer r:embed="rId11">
                      <a14:imgEffect>
                        <a14:artisticCutout/>
                      </a14:imgEffect>
                    </a14:imgLayer>
                  </a14:imgProps>
                </a:ext>
              </a:extLst>
            </a:blip>
            <a:stretch>
              <a:fillRect l="-23000" r="-42000" b="-3000"/>
            </a:stretch>
          </a:blipFill>
          <a:ln>
            <a:noFill/>
          </a:ln>
          <a:effectLst>
            <a:outerShdw blurRad="101600" algn="ctr" rotWithShape="0">
              <a:srgbClr val="00539B">
                <a:alpha val="47000"/>
              </a:srgbClr>
            </a:outerShdw>
            <a:reflection blurRad="1104900" stA="0" endPos="2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dirty="0">
              <a:solidFill>
                <a:prstClr val="white"/>
              </a:solidFill>
            </a:endParaRPr>
          </a:p>
        </p:txBody>
      </p:sp>
      <p:sp>
        <p:nvSpPr>
          <p:cNvPr id="12" name="L-form 11"/>
          <p:cNvSpPr/>
          <p:nvPr userDrawn="1"/>
        </p:nvSpPr>
        <p:spPr>
          <a:xfrm rot="10800000">
            <a:off x="3312368" y="-20538"/>
            <a:ext cx="5868144" cy="502028"/>
          </a:xfrm>
          <a:prstGeom prst="corner">
            <a:avLst/>
          </a:prstGeom>
          <a:solidFill>
            <a:srgbClr val="00539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dirty="0">
              <a:solidFill>
                <a:prstClr val="white"/>
              </a:solidFill>
            </a:endParaRPr>
          </a:p>
        </p:txBody>
      </p:sp>
      <p:sp>
        <p:nvSpPr>
          <p:cNvPr id="13" name="TekstSylinder 12"/>
          <p:cNvSpPr txBox="1"/>
          <p:nvPr userDrawn="1"/>
        </p:nvSpPr>
        <p:spPr>
          <a:xfrm>
            <a:off x="4572000" y="33484"/>
            <a:ext cx="4248472" cy="246221"/>
          </a:xfrm>
          <a:prstGeom prst="rect">
            <a:avLst/>
          </a:prstGeom>
          <a:noFill/>
        </p:spPr>
        <p:txBody>
          <a:bodyPr wrap="square" rtlCol="0">
            <a:spAutoFit/>
          </a:bodyPr>
          <a:lstStyle/>
          <a:p>
            <a:pPr fontAlgn="auto">
              <a:spcBef>
                <a:spcPts val="0"/>
              </a:spcBef>
              <a:spcAft>
                <a:spcPts val="0"/>
              </a:spcAft>
            </a:pPr>
            <a:r>
              <a:rPr lang="nb-NO" sz="1000" b="1" dirty="0" smtClean="0">
                <a:solidFill>
                  <a:prstClr val="white"/>
                </a:solidFill>
                <a:effectLst>
                  <a:outerShdw blurRad="38100" dist="38100" dir="2700000" algn="tl">
                    <a:srgbClr val="000000">
                      <a:alpha val="43137"/>
                    </a:srgbClr>
                  </a:outerShdw>
                </a:effectLst>
                <a:latin typeface="Calibri"/>
                <a:cs typeface="+mn-cs"/>
              </a:rPr>
              <a:t>Avdeling Samhandling – Stab fag, pasientsikkerhet og samhandling</a:t>
            </a:r>
            <a:endParaRPr lang="nb-NO" sz="1000" b="1" dirty="0">
              <a:solidFill>
                <a:prstClr val="white"/>
              </a:solidFill>
              <a:effectLst>
                <a:outerShdw blurRad="38100" dist="38100" dir="2700000" algn="tl">
                  <a:srgbClr val="000000">
                    <a:alpha val="43137"/>
                  </a:srgbClr>
                </a:outerShdw>
              </a:effectLst>
              <a:latin typeface="Calibri"/>
              <a:cs typeface="+mn-cs"/>
            </a:endParaRPr>
          </a:p>
        </p:txBody>
      </p:sp>
      <p:sp>
        <p:nvSpPr>
          <p:cNvPr id="15" name="L-form 14"/>
          <p:cNvSpPr/>
          <p:nvPr userDrawn="1"/>
        </p:nvSpPr>
        <p:spPr>
          <a:xfrm rot="10800000">
            <a:off x="3456480" y="195485"/>
            <a:ext cx="5436000" cy="189021"/>
          </a:xfrm>
          <a:prstGeom prst="corner">
            <a:avLst/>
          </a:prstGeom>
          <a:solidFill>
            <a:srgbClr val="098FBF">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dirty="0">
              <a:solidFill>
                <a:prstClr val="white"/>
              </a:solidFill>
            </a:endParaRPr>
          </a:p>
        </p:txBody>
      </p:sp>
      <p:cxnSp>
        <p:nvCxnSpPr>
          <p:cNvPr id="10" name="Rett linje 8"/>
          <p:cNvCxnSpPr>
            <a:cxnSpLocks noChangeShapeType="1"/>
          </p:cNvCxnSpPr>
          <p:nvPr userDrawn="1"/>
        </p:nvCxnSpPr>
        <p:spPr bwMode="auto">
          <a:xfrm rot="5400000">
            <a:off x="2230612" y="4942682"/>
            <a:ext cx="216694" cy="1588"/>
          </a:xfrm>
          <a:prstGeom prst="line">
            <a:avLst/>
          </a:prstGeom>
          <a:noFill/>
          <a:ln w="3175">
            <a:solidFill>
              <a:srgbClr val="00338D"/>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48586541"/>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2" r:id="rId3"/>
    <p:sldLayoutId id="2147484083" r:id="rId4"/>
    <p:sldLayoutId id="2147484084" r:id="rId5"/>
  </p:sldLayoutIdLst>
  <p:timing>
    <p:tnLst>
      <p:par>
        <p:cTn id="1" dur="indefinite" restart="never" nodeType="tmRoot"/>
      </p:par>
    </p:tnLst>
  </p:timing>
  <p:txStyles>
    <p:titleStyle>
      <a:lvl1pPr algn="l" defTabSz="914400" rtl="0" eaLnBrk="1" latinLnBrk="0" hangingPunct="1">
        <a:spcBef>
          <a:spcPct val="0"/>
        </a:spcBef>
        <a:buNone/>
        <a:defRPr sz="2400" b="1" u="sng" kern="1200">
          <a:solidFill>
            <a:srgbClr val="595959"/>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b="1" u="sng" kern="1200">
          <a:solidFill>
            <a:srgbClr val="595959"/>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rgbClr val="595959"/>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400" kern="1200">
          <a:solidFill>
            <a:srgbClr val="595959"/>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rgbClr val="595959"/>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rgbClr val="595959"/>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Bilderesultat for oslo universitetssykehus  point maler">
            <a:hlinkClick r:id="rId7"/>
          </p:cNvPr>
          <p:cNvPicPr>
            <a:picLocks noChangeAspect="1" noChangeArrowheads="1"/>
          </p:cNvPicPr>
          <p:nvPr userDrawn="1"/>
        </p:nvPicPr>
        <p:blipFill>
          <a:blip r:embed="rId8" cstate="email">
            <a:extLst>
              <a:ext uri="{28A0092B-C50C-407E-A947-70E740481C1C}">
                <a14:useLocalDpi xmlns:a14="http://schemas.microsoft.com/office/drawing/2010/main" val="0"/>
              </a:ext>
            </a:extLst>
          </a:blip>
          <a:srcRect/>
          <a:stretch>
            <a:fillRect/>
          </a:stretch>
        </p:blipFill>
        <p:spPr bwMode="auto">
          <a:xfrm>
            <a:off x="107505" y="4731991"/>
            <a:ext cx="2160240" cy="3352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userDrawn="1"/>
        </p:nvPicPr>
        <p:blipFill>
          <a:blip r:embed="rId9" cstate="email">
            <a:extLst>
              <a:ext uri="{28A0092B-C50C-407E-A947-70E740481C1C}">
                <a14:useLocalDpi xmlns:a14="http://schemas.microsoft.com/office/drawing/2010/main" val="0"/>
              </a:ext>
            </a:extLst>
          </a:blip>
          <a:srcRect/>
          <a:stretch>
            <a:fillRect/>
          </a:stretch>
        </p:blipFill>
        <p:spPr bwMode="auto">
          <a:xfrm>
            <a:off x="2409850" y="4820188"/>
            <a:ext cx="361950" cy="278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kstSylinder 10"/>
          <p:cNvSpPr txBox="1"/>
          <p:nvPr userDrawn="1"/>
        </p:nvSpPr>
        <p:spPr>
          <a:xfrm>
            <a:off x="4572000" y="87487"/>
            <a:ext cx="4248472" cy="246221"/>
          </a:xfrm>
          <a:prstGeom prst="rect">
            <a:avLst/>
          </a:prstGeom>
          <a:noFill/>
        </p:spPr>
        <p:txBody>
          <a:bodyPr wrap="square" rtlCol="0">
            <a:spAutoFit/>
          </a:bodyPr>
          <a:lstStyle/>
          <a:p>
            <a:pPr fontAlgn="auto">
              <a:spcBef>
                <a:spcPts val="0"/>
              </a:spcBef>
              <a:spcAft>
                <a:spcPts val="0"/>
              </a:spcAft>
            </a:pPr>
            <a:r>
              <a:rPr lang="nb-NO" sz="1000" b="1" dirty="0" smtClean="0">
                <a:solidFill>
                  <a:prstClr val="white"/>
                </a:solidFill>
                <a:latin typeface="Calibri"/>
                <a:cs typeface="+mn-cs"/>
              </a:rPr>
              <a:t>Avdeling Samhandling – Stab fag, pasientsikkerhet og samhandling</a:t>
            </a:r>
            <a:endParaRPr lang="nb-NO" sz="1000" b="1" dirty="0">
              <a:solidFill>
                <a:prstClr val="white"/>
              </a:solidFill>
              <a:latin typeface="Calibri"/>
              <a:cs typeface="+mn-cs"/>
            </a:endParaRPr>
          </a:p>
        </p:txBody>
      </p:sp>
      <p:sp>
        <p:nvSpPr>
          <p:cNvPr id="9" name="Avrundet rektangel 8"/>
          <p:cNvSpPr/>
          <p:nvPr userDrawn="1"/>
        </p:nvSpPr>
        <p:spPr>
          <a:xfrm>
            <a:off x="8244408" y="4538558"/>
            <a:ext cx="800662" cy="563579"/>
          </a:xfrm>
          <a:prstGeom prst="roundRect">
            <a:avLst>
              <a:gd name="adj" fmla="val 2650"/>
            </a:avLst>
          </a:prstGeom>
          <a:blipFill>
            <a:blip r:embed="rId10">
              <a:extLst>
                <a:ext uri="{BEBA8EAE-BF5A-486C-A8C5-ECC9F3942E4B}">
                  <a14:imgProps xmlns:a14="http://schemas.microsoft.com/office/drawing/2010/main">
                    <a14:imgLayer r:embed="rId11">
                      <a14:imgEffect>
                        <a14:artisticCutout/>
                      </a14:imgEffect>
                    </a14:imgLayer>
                  </a14:imgProps>
                </a:ext>
              </a:extLst>
            </a:blip>
            <a:stretch>
              <a:fillRect l="-23000" r="-42000" b="-3000"/>
            </a:stretch>
          </a:blipFill>
          <a:ln>
            <a:noFill/>
          </a:ln>
          <a:effectLst>
            <a:outerShdw blurRad="101600" algn="ctr" rotWithShape="0">
              <a:srgbClr val="00539B">
                <a:alpha val="47000"/>
              </a:srgbClr>
            </a:outerShdw>
            <a:reflection blurRad="1104900" stA="0" endPos="2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dirty="0">
              <a:solidFill>
                <a:prstClr val="white"/>
              </a:solidFill>
            </a:endParaRPr>
          </a:p>
        </p:txBody>
      </p:sp>
      <p:sp>
        <p:nvSpPr>
          <p:cNvPr id="12" name="L-form 11"/>
          <p:cNvSpPr/>
          <p:nvPr userDrawn="1"/>
        </p:nvSpPr>
        <p:spPr>
          <a:xfrm rot="10800000">
            <a:off x="3312368" y="-20538"/>
            <a:ext cx="5868144" cy="502028"/>
          </a:xfrm>
          <a:prstGeom prst="corner">
            <a:avLst/>
          </a:prstGeom>
          <a:solidFill>
            <a:srgbClr val="00539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dirty="0">
              <a:solidFill>
                <a:prstClr val="white"/>
              </a:solidFill>
            </a:endParaRPr>
          </a:p>
        </p:txBody>
      </p:sp>
      <p:sp>
        <p:nvSpPr>
          <p:cNvPr id="13" name="TekstSylinder 12"/>
          <p:cNvSpPr txBox="1"/>
          <p:nvPr userDrawn="1"/>
        </p:nvSpPr>
        <p:spPr>
          <a:xfrm>
            <a:off x="4572000" y="33481"/>
            <a:ext cx="4248472" cy="246221"/>
          </a:xfrm>
          <a:prstGeom prst="rect">
            <a:avLst/>
          </a:prstGeom>
          <a:noFill/>
        </p:spPr>
        <p:txBody>
          <a:bodyPr wrap="square" rtlCol="0">
            <a:spAutoFit/>
          </a:bodyPr>
          <a:lstStyle/>
          <a:p>
            <a:pPr fontAlgn="auto">
              <a:spcBef>
                <a:spcPts val="0"/>
              </a:spcBef>
              <a:spcAft>
                <a:spcPts val="0"/>
              </a:spcAft>
            </a:pPr>
            <a:r>
              <a:rPr lang="nb-NO" sz="1000" b="1" dirty="0" smtClean="0">
                <a:solidFill>
                  <a:prstClr val="white"/>
                </a:solidFill>
                <a:effectLst>
                  <a:outerShdw blurRad="38100" dist="38100" dir="2700000" algn="tl">
                    <a:srgbClr val="000000">
                      <a:alpha val="43137"/>
                    </a:srgbClr>
                  </a:outerShdw>
                </a:effectLst>
                <a:latin typeface="Calibri"/>
                <a:cs typeface="+mn-cs"/>
              </a:rPr>
              <a:t>Avdeling Samhandling – Stab fag, pasientsikkerhet og samhandling</a:t>
            </a:r>
            <a:endParaRPr lang="nb-NO" sz="1000" b="1" dirty="0">
              <a:solidFill>
                <a:prstClr val="white"/>
              </a:solidFill>
              <a:effectLst>
                <a:outerShdw blurRad="38100" dist="38100" dir="2700000" algn="tl">
                  <a:srgbClr val="000000">
                    <a:alpha val="43137"/>
                  </a:srgbClr>
                </a:outerShdw>
              </a:effectLst>
              <a:latin typeface="Calibri"/>
              <a:cs typeface="+mn-cs"/>
            </a:endParaRPr>
          </a:p>
        </p:txBody>
      </p:sp>
      <p:sp>
        <p:nvSpPr>
          <p:cNvPr id="15" name="L-form 14"/>
          <p:cNvSpPr/>
          <p:nvPr userDrawn="1"/>
        </p:nvSpPr>
        <p:spPr>
          <a:xfrm rot="10800000">
            <a:off x="3456480" y="195485"/>
            <a:ext cx="5436000" cy="189021"/>
          </a:xfrm>
          <a:prstGeom prst="corner">
            <a:avLst/>
          </a:prstGeom>
          <a:solidFill>
            <a:srgbClr val="098FBF">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dirty="0">
              <a:solidFill>
                <a:prstClr val="white"/>
              </a:solidFill>
            </a:endParaRPr>
          </a:p>
        </p:txBody>
      </p:sp>
      <p:cxnSp>
        <p:nvCxnSpPr>
          <p:cNvPr id="10" name="Rett linje 8"/>
          <p:cNvCxnSpPr>
            <a:cxnSpLocks noChangeShapeType="1"/>
          </p:cNvCxnSpPr>
          <p:nvPr userDrawn="1"/>
        </p:nvCxnSpPr>
        <p:spPr bwMode="auto">
          <a:xfrm rot="5400000">
            <a:off x="2230612" y="4942682"/>
            <a:ext cx="216694" cy="1588"/>
          </a:xfrm>
          <a:prstGeom prst="line">
            <a:avLst/>
          </a:prstGeom>
          <a:noFill/>
          <a:ln w="3175">
            <a:solidFill>
              <a:srgbClr val="00338D"/>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47765422"/>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Lst>
  <p:timing>
    <p:tnLst>
      <p:par>
        <p:cTn id="1" dur="indefinite" restart="never" nodeType="tmRoot"/>
      </p:par>
    </p:tnLst>
  </p:timing>
  <p:txStyles>
    <p:titleStyle>
      <a:lvl1pPr algn="l" defTabSz="914400" rtl="0" eaLnBrk="1" latinLnBrk="0" hangingPunct="1">
        <a:spcBef>
          <a:spcPct val="0"/>
        </a:spcBef>
        <a:buNone/>
        <a:defRPr sz="2400" b="1" u="sng" kern="1200">
          <a:solidFill>
            <a:srgbClr val="595959"/>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b="1" u="sng" kern="1200">
          <a:solidFill>
            <a:srgbClr val="595959"/>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rgbClr val="595959"/>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400" kern="1200">
          <a:solidFill>
            <a:srgbClr val="595959"/>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rgbClr val="595959"/>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rgbClr val="595959"/>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1269102"/>
            <a:ext cx="8229600" cy="445409"/>
          </a:xfrm>
          <a:prstGeom prst="rect">
            <a:avLst/>
          </a:prstGeom>
        </p:spPr>
        <p:txBody>
          <a:bodyPr vert="horz" lIns="91440" tIns="0" rIns="91440" bIns="0" rtlCol="0" anchor="t">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457200" y="1889638"/>
            <a:ext cx="8229600" cy="2022872"/>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Tree>
    <p:extLst>
      <p:ext uri="{BB962C8B-B14F-4D97-AF65-F5344CB8AC3E}">
        <p14:creationId xmlns:p14="http://schemas.microsoft.com/office/powerpoint/2010/main" val="1719753079"/>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hf sldNum="0" hdr="0" ftr="0"/>
  <p:txStyles>
    <p:titleStyle>
      <a:lvl1pPr algn="l" defTabSz="457200" rtl="0" eaLnBrk="1" latinLnBrk="0" hangingPunct="1">
        <a:spcBef>
          <a:spcPct val="0"/>
        </a:spcBef>
        <a:buNone/>
        <a:defRPr sz="2800" kern="1200">
          <a:solidFill>
            <a:schemeClr val="tx2"/>
          </a:solidFill>
          <a:latin typeface="Calibri"/>
          <a:ea typeface="+mj-ea"/>
          <a:cs typeface="Calibri"/>
        </a:defRPr>
      </a:lvl1pPr>
    </p:titleStyle>
    <p:bodyStyle>
      <a:lvl1pPr marL="180975" indent="-180975"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1pPr>
      <a:lvl2pPr marL="630238" indent="-269875"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2pPr>
      <a:lvl3pPr marL="982663" indent="-179388"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3pPr>
      <a:lvl4pPr marL="1524000" indent="-269875" algn="l" defTabSz="457200" rtl="0" eaLnBrk="1" latinLnBrk="0" hangingPunct="1">
        <a:spcBef>
          <a:spcPct val="20000"/>
        </a:spcBef>
        <a:buClr>
          <a:schemeClr val="accent2"/>
        </a:buClr>
        <a:buFont typeface="Arial"/>
        <a:buChar char="–"/>
        <a:tabLst/>
        <a:defRPr sz="2000" kern="1200">
          <a:solidFill>
            <a:schemeClr val="tx2"/>
          </a:solidFill>
          <a:latin typeface="Calibri"/>
          <a:ea typeface="+mn-ea"/>
          <a:cs typeface="Calibri"/>
        </a:defRPr>
      </a:lvl4pPr>
      <a:lvl5pPr marL="1974850" indent="-269875"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1269098"/>
            <a:ext cx="8229600" cy="445409"/>
          </a:xfrm>
          <a:prstGeom prst="rect">
            <a:avLst/>
          </a:prstGeom>
        </p:spPr>
        <p:txBody>
          <a:bodyPr vert="horz" lIns="91440" tIns="0" rIns="91440" bIns="0" rtlCol="0" anchor="t">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457200" y="1889638"/>
            <a:ext cx="8229600" cy="2022872"/>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Tree>
    <p:extLst>
      <p:ext uri="{BB962C8B-B14F-4D97-AF65-F5344CB8AC3E}">
        <p14:creationId xmlns:p14="http://schemas.microsoft.com/office/powerpoint/2010/main" val="1650809157"/>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hf sldNum="0" hdr="0" ftr="0"/>
  <p:txStyles>
    <p:titleStyle>
      <a:lvl1pPr algn="l" defTabSz="457200" rtl="0" eaLnBrk="1" latinLnBrk="0" hangingPunct="1">
        <a:spcBef>
          <a:spcPct val="0"/>
        </a:spcBef>
        <a:buNone/>
        <a:defRPr sz="2800" kern="1200">
          <a:solidFill>
            <a:schemeClr val="tx2"/>
          </a:solidFill>
          <a:latin typeface="Calibri"/>
          <a:ea typeface="+mj-ea"/>
          <a:cs typeface="Calibri"/>
        </a:defRPr>
      </a:lvl1pPr>
    </p:titleStyle>
    <p:bodyStyle>
      <a:lvl1pPr marL="180975" indent="-180975"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1pPr>
      <a:lvl2pPr marL="630238" indent="-269875"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2pPr>
      <a:lvl3pPr marL="982663" indent="-179388"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3pPr>
      <a:lvl4pPr marL="1524000" indent="-269875" algn="l" defTabSz="457200" rtl="0" eaLnBrk="1" latinLnBrk="0" hangingPunct="1">
        <a:spcBef>
          <a:spcPct val="20000"/>
        </a:spcBef>
        <a:buClr>
          <a:schemeClr val="accent2"/>
        </a:buClr>
        <a:buFont typeface="Arial"/>
        <a:buChar char="–"/>
        <a:tabLst/>
        <a:defRPr sz="2000" kern="1200">
          <a:solidFill>
            <a:schemeClr val="tx2"/>
          </a:solidFill>
          <a:latin typeface="Calibri"/>
          <a:ea typeface="+mn-ea"/>
          <a:cs typeface="Calibri"/>
        </a:defRPr>
      </a:lvl4pPr>
      <a:lvl5pPr marL="1974850" indent="-269875" algn="l" defTabSz="457200" rtl="0" eaLnBrk="1" latinLnBrk="0" hangingPunct="1">
        <a:spcBef>
          <a:spcPct val="20000"/>
        </a:spcBef>
        <a:buClr>
          <a:schemeClr val="accent2"/>
        </a:buClr>
        <a:buFont typeface="Arial"/>
        <a:buChar char="»"/>
        <a:defRPr sz="2000" kern="1200">
          <a:solidFill>
            <a:schemeClr val="tx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39.jpeg"/><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4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ctrTitle" idx="4294967295"/>
          </p:nvPr>
        </p:nvSpPr>
        <p:spPr>
          <a:xfrm>
            <a:off x="1907704" y="1563688"/>
            <a:ext cx="5616624" cy="1635125"/>
          </a:xfrm>
        </p:spPr>
        <p:txBody>
          <a:bodyPr>
            <a:noAutofit/>
          </a:bodyPr>
          <a:lstStyle/>
          <a:p>
            <a:pPr algn="ctr"/>
            <a:r>
              <a:rPr lang="nb-NO" sz="3200" b="1" dirty="0" smtClean="0"/>
              <a:t>Helhetlig pasientforløp fra hjem til hjem i </a:t>
            </a:r>
            <a:r>
              <a:rPr lang="nb-NO" sz="3200" b="1" dirty="0" smtClean="0"/>
              <a:t>Oslo</a:t>
            </a:r>
            <a:endParaRPr lang="nb-NO" sz="3200" b="1" dirty="0"/>
          </a:p>
        </p:txBody>
      </p:sp>
      <p:sp>
        <p:nvSpPr>
          <p:cNvPr id="4" name="Undertittel 3"/>
          <p:cNvSpPr>
            <a:spLocks noGrp="1"/>
          </p:cNvSpPr>
          <p:nvPr>
            <p:ph type="subTitle" idx="4294967295"/>
          </p:nvPr>
        </p:nvSpPr>
        <p:spPr>
          <a:xfrm>
            <a:off x="827585" y="3724275"/>
            <a:ext cx="7488831" cy="287338"/>
          </a:xfrm>
        </p:spPr>
        <p:txBody>
          <a:bodyPr/>
          <a:lstStyle/>
          <a:p>
            <a:pPr marL="0" indent="0" algn="ctr">
              <a:buNone/>
            </a:pPr>
            <a:r>
              <a:rPr lang="nb-NO" sz="1800" b="1" dirty="0" smtClean="0">
                <a:solidFill>
                  <a:schemeClr val="bg2"/>
                </a:solidFill>
              </a:rPr>
              <a:t>Fra plan til implementering</a:t>
            </a:r>
          </a:p>
          <a:p>
            <a:pPr marL="0" indent="0" algn="ctr">
              <a:buNone/>
            </a:pPr>
            <a:r>
              <a:rPr lang="nb-NO" sz="1400" b="1" dirty="0" smtClean="0">
                <a:solidFill>
                  <a:schemeClr val="bg2"/>
                </a:solidFill>
              </a:rPr>
              <a:t>Karla Robles Larse</a:t>
            </a:r>
            <a:r>
              <a:rPr lang="nb-NO" sz="1400" dirty="0" smtClean="0">
                <a:solidFill>
                  <a:schemeClr val="bg2"/>
                </a:solidFill>
              </a:rPr>
              <a:t>n</a:t>
            </a:r>
            <a:endParaRPr lang="nb-NO" sz="1400" dirty="0" smtClean="0">
              <a:solidFill>
                <a:schemeClr val="bg2"/>
              </a:solidFill>
            </a:endParaRPr>
          </a:p>
        </p:txBody>
      </p:sp>
    </p:spTree>
    <p:extLst>
      <p:ext uri="{BB962C8B-B14F-4D97-AF65-F5344CB8AC3E}">
        <p14:creationId xmlns:p14="http://schemas.microsoft.com/office/powerpoint/2010/main" val="34326924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57213" y="411510"/>
            <a:ext cx="8069262" cy="45719"/>
          </a:xfrm>
        </p:spPr>
        <p:txBody>
          <a:bodyPr/>
          <a:lstStyle/>
          <a:p>
            <a:endParaRPr lang="nb-NO" dirty="0"/>
          </a:p>
        </p:txBody>
      </p:sp>
      <p:sp>
        <p:nvSpPr>
          <p:cNvPr id="3" name="Plassholder for innhold 2"/>
          <p:cNvSpPr>
            <a:spLocks noGrp="1"/>
          </p:cNvSpPr>
          <p:nvPr>
            <p:ph idx="1"/>
          </p:nvPr>
        </p:nvSpPr>
        <p:spPr>
          <a:xfrm>
            <a:off x="557213" y="411510"/>
            <a:ext cx="8069262" cy="4389101"/>
          </a:xfrm>
        </p:spPr>
        <p:txBody>
          <a:bodyPr/>
          <a:lstStyle/>
          <a:p>
            <a:pPr marL="0" indent="0">
              <a:buNone/>
            </a:pPr>
            <a:endParaRPr lang="nb-NO" dirty="0" smtClean="0"/>
          </a:p>
          <a:p>
            <a:pPr marL="0" indent="0">
              <a:buNone/>
            </a:pPr>
            <a:r>
              <a:rPr lang="nb-NO" b="1" dirty="0" smtClean="0"/>
              <a:t>6. Synligjøre fastlegens rolle i pasientforløpet</a:t>
            </a:r>
          </a:p>
          <a:p>
            <a:r>
              <a:rPr lang="nb-NO" dirty="0"/>
              <a:t>E</a:t>
            </a:r>
            <a:r>
              <a:rPr lang="nb-NO" dirty="0" smtClean="0"/>
              <a:t>gen sjekkliste utarbeidet i samarbeid med fastleger</a:t>
            </a:r>
          </a:p>
          <a:p>
            <a:r>
              <a:rPr lang="nb-NO" dirty="0" smtClean="0"/>
              <a:t>Forpliktende samarbeid.</a:t>
            </a:r>
          </a:p>
          <a:p>
            <a:r>
              <a:rPr lang="nb-NO" dirty="0" smtClean="0"/>
              <a:t> Eks Samarbeidsavtale mellom Bydel Østensjø og fastleger</a:t>
            </a:r>
            <a:endParaRPr lang="nb-NO" dirty="0"/>
          </a:p>
        </p:txBody>
      </p:sp>
      <p:pic>
        <p:nvPicPr>
          <p:cNvPr id="5" name="Bilde 4"/>
          <p:cNvPicPr>
            <a:picLocks noChangeAspect="1"/>
          </p:cNvPicPr>
          <p:nvPr/>
        </p:nvPicPr>
        <p:blipFill>
          <a:blip r:embed="rId3"/>
          <a:stretch>
            <a:fillRect/>
          </a:stretch>
        </p:blipFill>
        <p:spPr>
          <a:xfrm>
            <a:off x="4591844" y="1779662"/>
            <a:ext cx="2905469" cy="3167992"/>
          </a:xfrm>
          <a:prstGeom prst="rect">
            <a:avLst/>
          </a:prstGeom>
        </p:spPr>
      </p:pic>
      <p:pic>
        <p:nvPicPr>
          <p:cNvPr id="6" name="Bilde 5"/>
          <p:cNvPicPr>
            <a:picLocks noChangeAspect="1"/>
          </p:cNvPicPr>
          <p:nvPr/>
        </p:nvPicPr>
        <p:blipFill>
          <a:blip r:embed="rId4"/>
          <a:stretch>
            <a:fillRect/>
          </a:stretch>
        </p:blipFill>
        <p:spPr>
          <a:xfrm>
            <a:off x="1331640" y="2104230"/>
            <a:ext cx="2361149" cy="3204000"/>
          </a:xfrm>
          <a:prstGeom prst="rect">
            <a:avLst/>
          </a:prstGeom>
        </p:spPr>
      </p:pic>
    </p:spTree>
    <p:extLst>
      <p:ext uri="{BB962C8B-B14F-4D97-AF65-F5344CB8AC3E}">
        <p14:creationId xmlns:p14="http://schemas.microsoft.com/office/powerpoint/2010/main" val="4152529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57213" y="339502"/>
            <a:ext cx="8069262" cy="576064"/>
          </a:xfrm>
        </p:spPr>
        <p:txBody>
          <a:bodyPr/>
          <a:lstStyle/>
          <a:p>
            <a:endParaRPr lang="nb-NO" dirty="0"/>
          </a:p>
        </p:txBody>
      </p:sp>
      <p:sp>
        <p:nvSpPr>
          <p:cNvPr id="3" name="Plassholder for innhold 2"/>
          <p:cNvSpPr>
            <a:spLocks noGrp="1"/>
          </p:cNvSpPr>
          <p:nvPr>
            <p:ph idx="1"/>
          </p:nvPr>
        </p:nvSpPr>
        <p:spPr/>
        <p:txBody>
          <a:bodyPr/>
          <a:lstStyle/>
          <a:p>
            <a:pPr marL="0" indent="0">
              <a:buNone/>
            </a:pPr>
            <a:endParaRPr lang="nb-NO" dirty="0"/>
          </a:p>
          <a:p>
            <a:pPr marL="0" indent="0">
              <a:buNone/>
            </a:pPr>
            <a:r>
              <a:rPr lang="nb-NO" b="1" dirty="0"/>
              <a:t>7. Systematisk kompetanseheving</a:t>
            </a:r>
          </a:p>
          <a:p>
            <a:pPr marL="0" indent="0">
              <a:buNone/>
            </a:pPr>
            <a:r>
              <a:rPr lang="nb-NO" dirty="0"/>
              <a:t>Klinisk </a:t>
            </a:r>
            <a:r>
              <a:rPr lang="nb-NO" dirty="0" smtClean="0"/>
              <a:t>observasjons og handlingskompetanse,</a:t>
            </a:r>
          </a:p>
          <a:p>
            <a:pPr marL="0" indent="0">
              <a:buNone/>
            </a:pPr>
            <a:endParaRPr lang="nb-NO" dirty="0"/>
          </a:p>
          <a:p>
            <a:pPr marL="0" indent="0">
              <a:buNone/>
            </a:pPr>
            <a:r>
              <a:rPr lang="nb-NO" b="1" dirty="0" smtClean="0"/>
              <a:t>8. Lederengasjement og eierskap</a:t>
            </a:r>
          </a:p>
          <a:p>
            <a:pPr marL="0" indent="0">
              <a:buNone/>
            </a:pPr>
            <a:endParaRPr lang="nb-NO" dirty="0" smtClean="0"/>
          </a:p>
          <a:p>
            <a:pPr marL="0" indent="0">
              <a:buNone/>
            </a:pPr>
            <a:r>
              <a:rPr lang="nb-NO" b="1" dirty="0" smtClean="0"/>
              <a:t>9.  </a:t>
            </a:r>
            <a:r>
              <a:rPr lang="nb-NO" b="1" dirty="0"/>
              <a:t>Stålfokus på kultur og holdningsendring!</a:t>
            </a:r>
          </a:p>
          <a:p>
            <a:pPr marL="0" indent="0">
              <a:buNone/>
            </a:pPr>
            <a:r>
              <a:rPr lang="nb-NO" b="1" dirty="0"/>
              <a:t>     </a:t>
            </a:r>
            <a:r>
              <a:rPr lang="nb-NO" b="1" dirty="0" smtClean="0"/>
              <a:t>«</a:t>
            </a:r>
            <a:r>
              <a:rPr lang="nb-NO" b="1" dirty="0"/>
              <a:t>Hva er viktig for Kåre»</a:t>
            </a:r>
          </a:p>
          <a:p>
            <a:endParaRPr lang="nb-NO" dirty="0"/>
          </a:p>
        </p:txBody>
      </p:sp>
      <p:pic>
        <p:nvPicPr>
          <p:cNvPr id="4" name="Bilde 3"/>
          <p:cNvPicPr>
            <a:picLocks noChangeAspect="1"/>
          </p:cNvPicPr>
          <p:nvPr/>
        </p:nvPicPr>
        <p:blipFill>
          <a:blip r:embed="rId3"/>
          <a:stretch>
            <a:fillRect/>
          </a:stretch>
        </p:blipFill>
        <p:spPr>
          <a:xfrm>
            <a:off x="5580112" y="987574"/>
            <a:ext cx="2594880" cy="3672000"/>
          </a:xfrm>
          <a:prstGeom prst="rect">
            <a:avLst/>
          </a:prstGeom>
        </p:spPr>
      </p:pic>
    </p:spTree>
    <p:extLst>
      <p:ext uri="{BB962C8B-B14F-4D97-AF65-F5344CB8AC3E}">
        <p14:creationId xmlns:p14="http://schemas.microsoft.com/office/powerpoint/2010/main" val="3124381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800" dirty="0" smtClean="0"/>
              <a:t>Gevinster og positive effekter</a:t>
            </a:r>
            <a:endParaRPr lang="nb-NO" sz="2800" dirty="0"/>
          </a:p>
        </p:txBody>
      </p:sp>
      <p:sp>
        <p:nvSpPr>
          <p:cNvPr id="3" name="Plassholder for innhold 2"/>
          <p:cNvSpPr>
            <a:spLocks noGrp="1"/>
          </p:cNvSpPr>
          <p:nvPr>
            <p:ph idx="1"/>
          </p:nvPr>
        </p:nvSpPr>
        <p:spPr/>
        <p:txBody>
          <a:bodyPr/>
          <a:lstStyle/>
          <a:p>
            <a:r>
              <a:rPr lang="nb-NO" dirty="0" smtClean="0"/>
              <a:t>Arena for samhandling</a:t>
            </a:r>
          </a:p>
          <a:p>
            <a:r>
              <a:rPr lang="nb-NO" dirty="0" smtClean="0"/>
              <a:t>Erfarings- og informasjonsutveksling</a:t>
            </a:r>
          </a:p>
          <a:p>
            <a:r>
              <a:rPr lang="nb-NO" dirty="0" smtClean="0"/>
              <a:t>Læring på tvers</a:t>
            </a:r>
          </a:p>
          <a:p>
            <a:r>
              <a:rPr lang="nb-NO" dirty="0" smtClean="0"/>
              <a:t>Mulighet for å</a:t>
            </a:r>
            <a:r>
              <a:rPr lang="nb-NO" dirty="0" smtClean="0"/>
              <a:t> dele de </a:t>
            </a:r>
            <a:r>
              <a:rPr lang="nb-NO" dirty="0" smtClean="0"/>
              <a:t>gode eksemplene</a:t>
            </a:r>
          </a:p>
          <a:p>
            <a:r>
              <a:rPr lang="nb-NO" dirty="0" smtClean="0"/>
              <a:t>Bedre innsikt og forståelse for </a:t>
            </a:r>
            <a:r>
              <a:rPr lang="nb-NO" dirty="0" smtClean="0"/>
              <a:t>hverandres </a:t>
            </a:r>
            <a:r>
              <a:rPr lang="nb-NO" dirty="0" smtClean="0"/>
              <a:t>tjenester</a:t>
            </a:r>
          </a:p>
          <a:p>
            <a:r>
              <a:rPr lang="nb-NO" dirty="0" smtClean="0"/>
              <a:t>Samarbeid på tvers av satsinger og prosjekter</a:t>
            </a:r>
          </a:p>
          <a:p>
            <a:r>
              <a:rPr lang="nb-NO" dirty="0" smtClean="0"/>
              <a:t>Styrket forbedringskompetanse- Forbedringskunnskap</a:t>
            </a:r>
          </a:p>
          <a:p>
            <a:r>
              <a:rPr lang="nb-NO" dirty="0" smtClean="0"/>
              <a:t>Et rammeverk- sammenheng </a:t>
            </a:r>
            <a:r>
              <a:rPr lang="nb-NO" dirty="0" smtClean="0"/>
              <a:t>og helhet</a:t>
            </a:r>
          </a:p>
          <a:p>
            <a:endParaRPr lang="nb-NO" dirty="0" smtClean="0"/>
          </a:p>
          <a:p>
            <a:endParaRPr lang="nb-NO" dirty="0" smtClean="0"/>
          </a:p>
          <a:p>
            <a:pPr marL="0" indent="0">
              <a:buNone/>
            </a:pPr>
            <a:endParaRPr lang="nb-NO" dirty="0"/>
          </a:p>
        </p:txBody>
      </p:sp>
      <p:sp>
        <p:nvSpPr>
          <p:cNvPr id="4" name="Plassholder for tekst 3"/>
          <p:cNvSpPr>
            <a:spLocks noGrp="1"/>
          </p:cNvSpPr>
          <p:nvPr>
            <p:ph type="body" sz="quarter" idx="10"/>
          </p:nvPr>
        </p:nvSpPr>
        <p:spPr/>
        <p:txBody>
          <a:bodyPr/>
          <a:lstStyle/>
          <a:p>
            <a:r>
              <a:rPr lang="nb-NO" dirty="0" smtClean="0"/>
              <a:t>Hvilke muligheter har læringsnettverket gitt oss?</a:t>
            </a:r>
            <a:endParaRPr lang="nb-NO"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3451" y="2082000"/>
            <a:ext cx="2571750"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6274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p:cNvSpPr txBox="1"/>
          <p:nvPr/>
        </p:nvSpPr>
        <p:spPr>
          <a:xfrm>
            <a:off x="2627784" y="2139702"/>
            <a:ext cx="3816424" cy="369332"/>
          </a:xfrm>
          <a:prstGeom prst="rect">
            <a:avLst/>
          </a:prstGeom>
          <a:noFill/>
        </p:spPr>
        <p:txBody>
          <a:bodyPr wrap="square" rtlCol="0">
            <a:spAutoFit/>
          </a:bodyPr>
          <a:lstStyle/>
          <a:p>
            <a:r>
              <a:rPr lang="nb-NO" dirty="0" smtClean="0"/>
              <a:t>                      Takk for meg</a:t>
            </a:r>
            <a:r>
              <a:rPr lang="nb-NO" dirty="0" smtClean="0">
                <a:sym typeface="Wingdings" panose="05000000000000000000" pitchFamily="2" charset="2"/>
              </a:rPr>
              <a:t></a:t>
            </a:r>
            <a:endParaRPr lang="nb-NO" dirty="0"/>
          </a:p>
        </p:txBody>
      </p:sp>
    </p:spTree>
    <p:extLst>
      <p:ext uri="{BB962C8B-B14F-4D97-AF65-F5344CB8AC3E}">
        <p14:creationId xmlns:p14="http://schemas.microsoft.com/office/powerpoint/2010/main" val="16518167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57213" y="94092"/>
            <a:ext cx="8069262" cy="821474"/>
          </a:xfrm>
        </p:spPr>
        <p:txBody>
          <a:bodyPr/>
          <a:lstStyle/>
          <a:p>
            <a:pPr algn="ctr"/>
            <a:r>
              <a:rPr lang="nb-NO" sz="3200" dirty="0" smtClean="0"/>
              <a:t>Tilbakeblikk</a:t>
            </a:r>
            <a:endParaRPr lang="nb-NO" sz="3200" dirty="0"/>
          </a:p>
        </p:txBody>
      </p:sp>
      <p:sp>
        <p:nvSpPr>
          <p:cNvPr id="3" name="Plassholder for innhold 2"/>
          <p:cNvSpPr>
            <a:spLocks noGrp="1"/>
          </p:cNvSpPr>
          <p:nvPr>
            <p:ph idx="1"/>
          </p:nvPr>
        </p:nvSpPr>
        <p:spPr>
          <a:xfrm>
            <a:off x="557213" y="771550"/>
            <a:ext cx="8069262" cy="4274472"/>
          </a:xfrm>
        </p:spPr>
        <p:txBody>
          <a:bodyPr/>
          <a:lstStyle/>
          <a:p>
            <a:pPr marL="0" indent="0">
              <a:buNone/>
            </a:pPr>
            <a:r>
              <a:rPr lang="nb-NO" sz="1400" b="1" smtClean="0"/>
              <a:t>Høsten 2016- Høsten 2017</a:t>
            </a:r>
          </a:p>
          <a:p>
            <a:pPr>
              <a:buFont typeface="Wingdings" panose="05000000000000000000" pitchFamily="2" charset="2"/>
              <a:buChar char="ü"/>
            </a:pPr>
            <a:r>
              <a:rPr lang="nb-NO" sz="1400" smtClean="0"/>
              <a:t>Planlegging, forankring.</a:t>
            </a:r>
          </a:p>
          <a:p>
            <a:pPr>
              <a:buFont typeface="Wingdings" panose="05000000000000000000" pitchFamily="2" charset="2"/>
              <a:buChar char="ü"/>
            </a:pPr>
            <a:r>
              <a:rPr lang="nb-NO" sz="1400" smtClean="0"/>
              <a:t>Etablerte forbedringsteam.</a:t>
            </a:r>
            <a:endParaRPr lang="nb-NO" sz="1400" smtClean="0"/>
          </a:p>
          <a:p>
            <a:pPr>
              <a:buFont typeface="Wingdings" panose="05000000000000000000" pitchFamily="2" charset="2"/>
              <a:buChar char="ü"/>
            </a:pPr>
            <a:r>
              <a:rPr lang="nb-NO" sz="1400" smtClean="0"/>
              <a:t>Identifisering av forbedringsområder. </a:t>
            </a:r>
            <a:endParaRPr lang="nb-NO" sz="1400" smtClean="0"/>
          </a:p>
          <a:p>
            <a:pPr>
              <a:buFont typeface="Wingdings" panose="05000000000000000000" pitchFamily="2" charset="2"/>
              <a:buChar char="ü"/>
            </a:pPr>
            <a:r>
              <a:rPr lang="nb-NO" sz="1400" smtClean="0"/>
              <a:t>Fokus på orden «i eget hus»</a:t>
            </a:r>
          </a:p>
          <a:p>
            <a:pPr marL="0" indent="0">
              <a:buNone/>
            </a:pPr>
            <a:r>
              <a:rPr lang="nb-NO" sz="1400" b="1" smtClean="0"/>
              <a:t>Vinter og vår 2018</a:t>
            </a:r>
          </a:p>
          <a:p>
            <a:pPr>
              <a:buFont typeface="Wingdings" panose="05000000000000000000" pitchFamily="2" charset="2"/>
              <a:buChar char="ü"/>
            </a:pPr>
            <a:r>
              <a:rPr lang="nb-NO" sz="1400" smtClean="0"/>
              <a:t>Jobbet med egne forbedringsområder</a:t>
            </a:r>
          </a:p>
          <a:p>
            <a:pPr>
              <a:buFont typeface="Wingdings" panose="05000000000000000000" pitchFamily="2" charset="2"/>
              <a:buChar char="ü"/>
            </a:pPr>
            <a:r>
              <a:rPr lang="nb-NO" sz="1400" smtClean="0"/>
              <a:t>Identifiserte forbedringsområder på tvers- «Oslonivå»</a:t>
            </a:r>
          </a:p>
          <a:p>
            <a:pPr>
              <a:buFont typeface="Wingdings" panose="05000000000000000000" pitchFamily="2" charset="2"/>
              <a:buChar char="ü"/>
            </a:pPr>
            <a:r>
              <a:rPr lang="nb-NO" sz="1400" smtClean="0"/>
              <a:t>Kåres pasientforløp </a:t>
            </a:r>
          </a:p>
          <a:p>
            <a:pPr marL="0" indent="0">
              <a:buNone/>
            </a:pPr>
            <a:r>
              <a:rPr lang="nb-NO" sz="1400" b="1" smtClean="0"/>
              <a:t>Høsten 2018-vinter 2019</a:t>
            </a:r>
          </a:p>
          <a:p>
            <a:pPr>
              <a:buFont typeface="Wingdings" panose="05000000000000000000" pitchFamily="2" charset="2"/>
              <a:buChar char="ü"/>
            </a:pPr>
            <a:r>
              <a:rPr lang="nb-NO" sz="1400" smtClean="0"/>
              <a:t>Konkretisering av tiltak for å tette igjen hullene i pasientforløpet. </a:t>
            </a:r>
          </a:p>
          <a:p>
            <a:pPr>
              <a:buFont typeface="Wingdings" panose="05000000000000000000" pitchFamily="2" charset="2"/>
              <a:buChar char="ü"/>
            </a:pPr>
            <a:r>
              <a:rPr lang="nb-NO" sz="1400" smtClean="0"/>
              <a:t>Utvikling og felles samkjøring av sjekklister/ prosedyrer.</a:t>
            </a:r>
          </a:p>
          <a:p>
            <a:pPr>
              <a:buFont typeface="Wingdings" panose="05000000000000000000" pitchFamily="2" charset="2"/>
              <a:buChar char="ü"/>
            </a:pPr>
            <a:r>
              <a:rPr lang="nb-NO" sz="1400" smtClean="0"/>
              <a:t>Avslutning høsten 2019</a:t>
            </a:r>
            <a:endParaRPr lang="nb-NO" sz="1400" smtClean="0"/>
          </a:p>
          <a:p>
            <a:pPr marL="0" indent="0">
              <a:buNone/>
            </a:pPr>
            <a:r>
              <a:rPr lang="nb-NO" sz="1100" b="1" smtClean="0"/>
              <a:t>Deltakende enheter: Bydel Nordstrand, Søndre</a:t>
            </a:r>
          </a:p>
          <a:p>
            <a:pPr marL="0" indent="0">
              <a:buNone/>
            </a:pPr>
            <a:r>
              <a:rPr lang="nb-NO" sz="1100" b="1" smtClean="0"/>
              <a:t>Nordstrand og Østensjø, kommunal akutt døgnenhet (KAD), forsterket rehabilitering</a:t>
            </a:r>
          </a:p>
          <a:p>
            <a:pPr marL="0" indent="0">
              <a:buNone/>
            </a:pPr>
            <a:r>
              <a:rPr lang="nb-NO" sz="1100" b="1" smtClean="0"/>
              <a:t>Aker (FRA), Ryen helsehus medisinsk- og ortopedisk klinikk ved OUS har deltatt</a:t>
            </a:r>
            <a:r>
              <a:rPr lang="nb-NO" sz="1200" b="1" smtClean="0"/>
              <a:t>.</a:t>
            </a:r>
          </a:p>
          <a:p>
            <a:pPr marL="0" indent="0">
              <a:buNone/>
            </a:pPr>
            <a:endParaRPr lang="nb-NO" sz="1400" dirty="0" smtClean="0"/>
          </a:p>
        </p:txBody>
      </p:sp>
      <p:pic>
        <p:nvPicPr>
          <p:cNvPr id="4" name="Bilde 3"/>
          <p:cNvPicPr>
            <a:picLocks noChangeAspect="1"/>
          </p:cNvPicPr>
          <p:nvPr/>
        </p:nvPicPr>
        <p:blipFill rotWithShape="1">
          <a:blip r:embed="rId3" cstate="email">
            <a:extLst>
              <a:ext uri="{28A0092B-C50C-407E-A947-70E740481C1C}">
                <a14:useLocalDpi xmlns:a14="http://schemas.microsoft.com/office/drawing/2010/main" val="0"/>
              </a:ext>
            </a:extLst>
          </a:blip>
          <a:srcRect t="1000"/>
          <a:stretch/>
        </p:blipFill>
        <p:spPr>
          <a:xfrm>
            <a:off x="6012160" y="1612786"/>
            <a:ext cx="2438604" cy="2592000"/>
          </a:xfrm>
          <a:prstGeom prst="rect">
            <a:avLst/>
          </a:prstGeom>
        </p:spPr>
      </p:pic>
    </p:spTree>
    <p:extLst>
      <p:ext uri="{BB962C8B-B14F-4D97-AF65-F5344CB8AC3E}">
        <p14:creationId xmlns:p14="http://schemas.microsoft.com/office/powerpoint/2010/main" val="28071161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57213" y="483518"/>
            <a:ext cx="8069262" cy="648072"/>
          </a:xfrm>
        </p:spPr>
        <p:txBody>
          <a:bodyPr>
            <a:normAutofit/>
          </a:bodyPr>
          <a:lstStyle/>
          <a:p>
            <a:pPr algn="ctr"/>
            <a:r>
              <a:rPr lang="nb-NO" sz="2800" dirty="0" smtClean="0"/>
              <a:t>Kåres pasientforløp</a:t>
            </a:r>
            <a:endParaRPr lang="nb-NO" sz="2800" dirty="0"/>
          </a:p>
        </p:txBody>
      </p:sp>
      <p:pic>
        <p:nvPicPr>
          <p:cNvPr id="6" name="Plassholder for innhol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8165" y="1221566"/>
            <a:ext cx="3818310" cy="2484000"/>
          </a:xfrm>
        </p:spPr>
      </p:pic>
      <p:pic>
        <p:nvPicPr>
          <p:cNvPr id="4" name="Bilde 3"/>
          <p:cNvPicPr>
            <a:picLocks noChangeAspect="1"/>
          </p:cNvPicPr>
          <p:nvPr/>
        </p:nvPicPr>
        <p:blipFill>
          <a:blip r:embed="rId4"/>
          <a:stretch>
            <a:fillRect/>
          </a:stretch>
        </p:blipFill>
        <p:spPr>
          <a:xfrm>
            <a:off x="395536" y="1106055"/>
            <a:ext cx="3642888" cy="3096000"/>
          </a:xfrm>
          <a:prstGeom prst="rect">
            <a:avLst/>
          </a:prstGeom>
        </p:spPr>
      </p:pic>
    </p:spTree>
    <p:extLst>
      <p:ext uri="{BB962C8B-B14F-4D97-AF65-F5344CB8AC3E}">
        <p14:creationId xmlns:p14="http://schemas.microsoft.com/office/powerpoint/2010/main" val="28445645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bilde 3"/>
          <p:cNvSpPr txBox="1">
            <a:spLocks/>
          </p:cNvSpPr>
          <p:nvPr/>
        </p:nvSpPr>
        <p:spPr bwMode="auto">
          <a:xfrm>
            <a:off x="152400" y="1524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7" name="Plassholder for bilde 3"/>
          <p:cNvSpPr txBox="1">
            <a:spLocks/>
          </p:cNvSpPr>
          <p:nvPr/>
        </p:nvSpPr>
        <p:spPr bwMode="auto">
          <a:xfrm>
            <a:off x="0" y="1524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pic>
        <p:nvPicPr>
          <p:cNvPr id="9" name="Bild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10800000">
            <a:off x="77579" y="1851670"/>
            <a:ext cx="3384000" cy="2538000"/>
          </a:xfrm>
          <a:prstGeom prst="rect">
            <a:avLst/>
          </a:prstGeom>
        </p:spPr>
      </p:pic>
      <p:pic>
        <p:nvPicPr>
          <p:cNvPr id="10" name="Bild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400000">
            <a:off x="6552256" y="1341098"/>
            <a:ext cx="2592000" cy="1944000"/>
          </a:xfrm>
          <a:prstGeom prst="rect">
            <a:avLst/>
          </a:prstGeom>
        </p:spPr>
      </p:pic>
      <p:pic>
        <p:nvPicPr>
          <p:cNvPr id="11" name="Bilde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5400000">
            <a:off x="3599936" y="1413098"/>
            <a:ext cx="3168000" cy="2376000"/>
          </a:xfrm>
          <a:prstGeom prst="rect">
            <a:avLst/>
          </a:prstGeom>
        </p:spPr>
      </p:pic>
      <p:sp>
        <p:nvSpPr>
          <p:cNvPr id="12" name="TekstSylinder 11"/>
          <p:cNvSpPr txBox="1"/>
          <p:nvPr/>
        </p:nvSpPr>
        <p:spPr>
          <a:xfrm>
            <a:off x="0" y="555526"/>
            <a:ext cx="5940152" cy="369332"/>
          </a:xfrm>
          <a:prstGeom prst="rect">
            <a:avLst/>
          </a:prstGeom>
          <a:noFill/>
        </p:spPr>
        <p:txBody>
          <a:bodyPr wrap="square" rtlCol="0">
            <a:spAutoFit/>
          </a:bodyPr>
          <a:lstStyle/>
          <a:p>
            <a:r>
              <a:rPr lang="nb-NO" dirty="0" smtClean="0"/>
              <a:t>Samarbeid på tvers av kommune og sykehus</a:t>
            </a:r>
            <a:endParaRPr lang="nb-NO" dirty="0"/>
          </a:p>
        </p:txBody>
      </p:sp>
    </p:spTree>
    <p:extLst>
      <p:ext uri="{BB962C8B-B14F-4D97-AF65-F5344CB8AC3E}">
        <p14:creationId xmlns:p14="http://schemas.microsoft.com/office/powerpoint/2010/main" val="2658298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57213" y="411510"/>
            <a:ext cx="8069262" cy="576064"/>
          </a:xfrm>
        </p:spPr>
        <p:txBody>
          <a:bodyPr>
            <a:normAutofit/>
          </a:bodyPr>
          <a:lstStyle/>
          <a:p>
            <a:pPr algn="ctr"/>
            <a:r>
              <a:rPr lang="nb-NO" sz="2400" dirty="0" smtClean="0"/>
              <a:t>Oslomodellen for pasientforløp for eldre og kronisk syke</a:t>
            </a:r>
            <a:endParaRPr lang="nb-NO" sz="2400" dirty="0"/>
          </a:p>
        </p:txBody>
      </p:sp>
      <p:pic>
        <p:nvPicPr>
          <p:cNvPr id="4" name="Plassholder for innhold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043608" y="987574"/>
            <a:ext cx="6790265" cy="3672000"/>
          </a:xfrm>
        </p:spPr>
      </p:pic>
    </p:spTree>
    <p:extLst>
      <p:ext uri="{BB962C8B-B14F-4D97-AF65-F5344CB8AC3E}">
        <p14:creationId xmlns:p14="http://schemas.microsoft.com/office/powerpoint/2010/main" val="36354252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57213" y="267494"/>
            <a:ext cx="8069262" cy="1440160"/>
          </a:xfrm>
        </p:spPr>
        <p:txBody>
          <a:bodyPr>
            <a:normAutofit/>
          </a:bodyPr>
          <a:lstStyle/>
          <a:p>
            <a:pPr algn="ctr"/>
            <a:r>
              <a:rPr lang="nb-NO" sz="3200" dirty="0" smtClean="0"/>
              <a:t>Hvordan lykkes med implementering?</a:t>
            </a:r>
            <a:endParaRPr lang="nb-NO" sz="3200" dirty="0"/>
          </a:p>
        </p:txBody>
      </p:sp>
      <p:sp>
        <p:nvSpPr>
          <p:cNvPr id="5" name="Plassholder for innhold 4"/>
          <p:cNvSpPr>
            <a:spLocks noGrp="1"/>
          </p:cNvSpPr>
          <p:nvPr>
            <p:ph idx="1"/>
          </p:nvPr>
        </p:nvSpPr>
        <p:spPr>
          <a:xfrm>
            <a:off x="557213" y="1131590"/>
            <a:ext cx="8069262" cy="3816424"/>
          </a:xfrm>
        </p:spPr>
        <p:txBody>
          <a:bodyPr/>
          <a:lstStyle/>
          <a:p>
            <a:pPr marL="0" indent="0">
              <a:buNone/>
            </a:pPr>
            <a:r>
              <a:rPr lang="nb-NO" b="1" dirty="0" smtClean="0"/>
              <a:t>1. Tilpasning og integrering i fagsystemet (</a:t>
            </a:r>
            <a:r>
              <a:rPr lang="nb-NO" b="1" dirty="0" err="1" smtClean="0"/>
              <a:t>Gerica</a:t>
            </a:r>
            <a:r>
              <a:rPr lang="nb-NO" b="1" dirty="0" smtClean="0"/>
              <a:t>)</a:t>
            </a:r>
          </a:p>
          <a:p>
            <a:r>
              <a:rPr lang="nb-NO" dirty="0"/>
              <a:t>Enhetlig måte å dokumentere pasientforløpet på</a:t>
            </a:r>
          </a:p>
          <a:p>
            <a:r>
              <a:rPr lang="nb-NO" dirty="0" smtClean="0"/>
              <a:t>Utarbeidet manual </a:t>
            </a:r>
          </a:p>
          <a:p>
            <a:r>
              <a:rPr lang="nb-NO" dirty="0"/>
              <a:t>Tiltaksplaner –viktigste </a:t>
            </a:r>
            <a:r>
              <a:rPr lang="nb-NO" dirty="0" smtClean="0"/>
              <a:t>arbeidsverktøy</a:t>
            </a:r>
          </a:p>
          <a:p>
            <a:r>
              <a:rPr lang="nb-NO" dirty="0" smtClean="0"/>
              <a:t>Sjekklister tilgjengelig på tjenestelefoner</a:t>
            </a:r>
          </a:p>
          <a:p>
            <a:pPr marL="0" indent="0">
              <a:buNone/>
            </a:pPr>
            <a:endParaRPr lang="nb-NO" dirty="0" smtClean="0"/>
          </a:p>
          <a:p>
            <a:endParaRPr lang="nb-NO" dirty="0" smtClean="0"/>
          </a:p>
          <a:p>
            <a:pPr marL="0" indent="0">
              <a:buNone/>
            </a:pPr>
            <a:endParaRPr lang="nb-NO" dirty="0" smtClean="0"/>
          </a:p>
          <a:p>
            <a:pPr marL="0" lvl="0" indent="0">
              <a:buNone/>
            </a:pPr>
            <a:endParaRPr lang="nb-NO" b="1" dirty="0" smtClean="0"/>
          </a:p>
          <a:p>
            <a:pPr marL="0" lvl="0" indent="0">
              <a:buNone/>
            </a:pPr>
            <a:r>
              <a:rPr lang="nb-NO" b="1" dirty="0" smtClean="0"/>
              <a:t>2. Ta </a:t>
            </a:r>
            <a:r>
              <a:rPr lang="nb-NO" b="1" dirty="0"/>
              <a:t>utgangspunkt i strukturer/arbeidsmodeller som vi allerede har i tjenesten</a:t>
            </a:r>
            <a:r>
              <a:rPr lang="nb-NO" dirty="0"/>
              <a:t>. </a:t>
            </a:r>
          </a:p>
          <a:p>
            <a:pPr lvl="0"/>
            <a:r>
              <a:rPr lang="nb-NO" dirty="0"/>
              <a:t>Esk: Innsatsområder fra Pasientsikkerhetsarbeidet. </a:t>
            </a:r>
          </a:p>
          <a:p>
            <a:pPr lvl="0"/>
            <a:r>
              <a:rPr lang="nb-NO" dirty="0"/>
              <a:t>Implementert punkter fra sjekklistene i BOB(</a:t>
            </a:r>
            <a:r>
              <a:rPr lang="nb-NO" dirty="0" err="1"/>
              <a:t>Behovstyrt</a:t>
            </a:r>
            <a:r>
              <a:rPr lang="nb-NO" dirty="0"/>
              <a:t> bemanning)</a:t>
            </a:r>
          </a:p>
          <a:p>
            <a:pPr marL="0" indent="0">
              <a:buNone/>
            </a:pPr>
            <a:endParaRPr lang="nb-NO" dirty="0"/>
          </a:p>
          <a:p>
            <a:pPr marL="0" indent="0">
              <a:buNone/>
            </a:pPr>
            <a:endParaRPr lang="nb-NO" dirty="0"/>
          </a:p>
        </p:txBody>
      </p:sp>
      <p:pic>
        <p:nvPicPr>
          <p:cNvPr id="6" name="Bilde 5"/>
          <p:cNvPicPr>
            <a:picLocks noChangeAspect="1"/>
          </p:cNvPicPr>
          <p:nvPr/>
        </p:nvPicPr>
        <p:blipFill>
          <a:blip r:embed="rId3"/>
          <a:stretch>
            <a:fillRect/>
          </a:stretch>
        </p:blipFill>
        <p:spPr>
          <a:xfrm>
            <a:off x="5425975" y="1635834"/>
            <a:ext cx="1409999" cy="1692000"/>
          </a:xfrm>
          <a:prstGeom prst="rect">
            <a:avLst/>
          </a:prstGeom>
        </p:spPr>
      </p:pic>
      <p:pic>
        <p:nvPicPr>
          <p:cNvPr id="7" name="Bilde 6"/>
          <p:cNvPicPr>
            <a:picLocks noChangeAspect="1"/>
          </p:cNvPicPr>
          <p:nvPr/>
        </p:nvPicPr>
        <p:blipFill>
          <a:blip r:embed="rId4"/>
          <a:stretch>
            <a:fillRect/>
          </a:stretch>
        </p:blipFill>
        <p:spPr>
          <a:xfrm>
            <a:off x="6879093" y="987574"/>
            <a:ext cx="1788952" cy="2556000"/>
          </a:xfrm>
          <a:prstGeom prst="rect">
            <a:avLst/>
          </a:prstGeom>
        </p:spPr>
      </p:pic>
    </p:spTree>
    <p:extLst>
      <p:ext uri="{BB962C8B-B14F-4D97-AF65-F5344CB8AC3E}">
        <p14:creationId xmlns:p14="http://schemas.microsoft.com/office/powerpoint/2010/main" val="34853216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57213" y="195486"/>
            <a:ext cx="8069262" cy="432048"/>
          </a:xfrm>
        </p:spPr>
        <p:txBody>
          <a:bodyPr/>
          <a:lstStyle/>
          <a:p>
            <a:pPr algn="ctr"/>
            <a:endParaRPr lang="nb-NO" sz="3200" dirty="0"/>
          </a:p>
        </p:txBody>
      </p:sp>
      <p:sp>
        <p:nvSpPr>
          <p:cNvPr id="3" name="Plassholder for innhold 2"/>
          <p:cNvSpPr>
            <a:spLocks noGrp="1"/>
          </p:cNvSpPr>
          <p:nvPr>
            <p:ph idx="1"/>
          </p:nvPr>
        </p:nvSpPr>
        <p:spPr>
          <a:xfrm>
            <a:off x="251520" y="987574"/>
            <a:ext cx="8374955" cy="3813037"/>
          </a:xfrm>
        </p:spPr>
        <p:txBody>
          <a:bodyPr/>
          <a:lstStyle/>
          <a:p>
            <a:pPr marL="0" indent="0">
              <a:buNone/>
            </a:pPr>
            <a:r>
              <a:rPr lang="nb-NO" b="1" dirty="0" smtClean="0"/>
              <a:t>3. Kontinuerlig </a:t>
            </a:r>
            <a:r>
              <a:rPr lang="nb-NO" b="1" dirty="0"/>
              <a:t>og systematisk </a:t>
            </a:r>
            <a:r>
              <a:rPr lang="nb-NO" b="1" dirty="0" smtClean="0"/>
              <a:t>forbedring</a:t>
            </a:r>
          </a:p>
          <a:p>
            <a:pPr marL="0" indent="0">
              <a:buNone/>
            </a:pPr>
            <a:r>
              <a:rPr lang="nb-NO" dirty="0" smtClean="0"/>
              <a:t>Bruke modell for kvalitetsforbedring i implementering </a:t>
            </a:r>
          </a:p>
          <a:p>
            <a:pPr marL="0" indent="0">
              <a:buNone/>
            </a:pPr>
            <a:r>
              <a:rPr lang="nb-NO" dirty="0" smtClean="0"/>
              <a:t>av alle tiltak.</a:t>
            </a:r>
          </a:p>
          <a:p>
            <a:pPr marL="0" indent="0">
              <a:buNone/>
            </a:pPr>
            <a:endParaRPr lang="nb-NO" dirty="0"/>
          </a:p>
          <a:p>
            <a:pPr marL="0" indent="0">
              <a:buNone/>
            </a:pPr>
            <a:endParaRPr lang="nb-NO" dirty="0" smtClean="0"/>
          </a:p>
          <a:p>
            <a:pPr marL="0" indent="0">
              <a:buNone/>
            </a:pPr>
            <a:endParaRPr lang="nb-NO" dirty="0" smtClean="0"/>
          </a:p>
          <a:p>
            <a:pPr marL="0" indent="0">
              <a:buNone/>
            </a:pPr>
            <a:endParaRPr lang="nb-NO" dirty="0"/>
          </a:p>
          <a:p>
            <a:pPr marL="0" indent="0">
              <a:buNone/>
            </a:pPr>
            <a:endParaRPr lang="nb-NO" dirty="0"/>
          </a:p>
          <a:p>
            <a:pPr marL="0" indent="0">
              <a:buNone/>
            </a:pPr>
            <a:endParaRPr lang="nb-NO" b="1" dirty="0" smtClean="0"/>
          </a:p>
          <a:p>
            <a:endParaRPr lang="nb-NO" dirty="0"/>
          </a:p>
        </p:txBody>
      </p:sp>
      <p:pic>
        <p:nvPicPr>
          <p:cNvPr id="5" name="Bilde 4"/>
          <p:cNvPicPr>
            <a:picLocks noChangeAspect="1"/>
          </p:cNvPicPr>
          <p:nvPr/>
        </p:nvPicPr>
        <p:blipFill>
          <a:blip r:embed="rId3"/>
          <a:stretch>
            <a:fillRect/>
          </a:stretch>
        </p:blipFill>
        <p:spPr>
          <a:xfrm>
            <a:off x="2195736" y="1779662"/>
            <a:ext cx="4320000" cy="3153780"/>
          </a:xfrm>
          <a:prstGeom prst="rect">
            <a:avLst/>
          </a:prstGeom>
        </p:spPr>
      </p:pic>
    </p:spTree>
    <p:extLst>
      <p:ext uri="{BB962C8B-B14F-4D97-AF65-F5344CB8AC3E}">
        <p14:creationId xmlns:p14="http://schemas.microsoft.com/office/powerpoint/2010/main" val="11961688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57213" y="411510"/>
            <a:ext cx="8069262" cy="288032"/>
          </a:xfrm>
        </p:spPr>
        <p:txBody>
          <a:bodyPr/>
          <a:lstStyle/>
          <a:p>
            <a:endParaRPr lang="nb-NO" dirty="0"/>
          </a:p>
        </p:txBody>
      </p:sp>
      <p:sp>
        <p:nvSpPr>
          <p:cNvPr id="3" name="Plassholder for innhold 2"/>
          <p:cNvSpPr>
            <a:spLocks noGrp="1"/>
          </p:cNvSpPr>
          <p:nvPr>
            <p:ph idx="1"/>
          </p:nvPr>
        </p:nvSpPr>
        <p:spPr>
          <a:xfrm>
            <a:off x="557213" y="915566"/>
            <a:ext cx="8069262" cy="3885045"/>
          </a:xfrm>
        </p:spPr>
        <p:txBody>
          <a:bodyPr/>
          <a:lstStyle/>
          <a:p>
            <a:pPr marL="0" lvl="0" indent="0">
              <a:buNone/>
            </a:pPr>
            <a:r>
              <a:rPr lang="nb-NO" b="1" dirty="0"/>
              <a:t>4. Risiko og forbedringstavler</a:t>
            </a:r>
          </a:p>
          <a:p>
            <a:pPr marL="0" lvl="0" indent="0">
              <a:buNone/>
            </a:pPr>
            <a:r>
              <a:rPr lang="nb-NO" dirty="0"/>
              <a:t>Et kvalitetsforbedringsverktøy, </a:t>
            </a:r>
            <a:r>
              <a:rPr lang="nb-NO" dirty="0" smtClean="0"/>
              <a:t>men </a:t>
            </a:r>
            <a:r>
              <a:rPr lang="nb-NO" dirty="0"/>
              <a:t>også et implementeringsverktøy</a:t>
            </a:r>
          </a:p>
          <a:p>
            <a:endParaRPr lang="nb-NO" dirty="0"/>
          </a:p>
        </p:txBody>
      </p:sp>
      <p:pic>
        <p:nvPicPr>
          <p:cNvPr id="4" name="Bilde 3"/>
          <p:cNvPicPr>
            <a:picLocks noChangeAspect="1"/>
          </p:cNvPicPr>
          <p:nvPr/>
        </p:nvPicPr>
        <p:blipFill>
          <a:blip r:embed="rId3"/>
          <a:stretch>
            <a:fillRect/>
          </a:stretch>
        </p:blipFill>
        <p:spPr>
          <a:xfrm>
            <a:off x="1547664" y="1707654"/>
            <a:ext cx="5251901" cy="2952000"/>
          </a:xfrm>
          <a:prstGeom prst="rect">
            <a:avLst/>
          </a:prstGeom>
        </p:spPr>
      </p:pic>
    </p:spTree>
    <p:extLst>
      <p:ext uri="{BB962C8B-B14F-4D97-AF65-F5344CB8AC3E}">
        <p14:creationId xmlns:p14="http://schemas.microsoft.com/office/powerpoint/2010/main" val="30388669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57213" y="411510"/>
            <a:ext cx="8069262" cy="72008"/>
          </a:xfrm>
        </p:spPr>
        <p:txBody>
          <a:bodyPr/>
          <a:lstStyle/>
          <a:p>
            <a:endParaRPr lang="nb-NO" dirty="0"/>
          </a:p>
        </p:txBody>
      </p:sp>
      <p:sp>
        <p:nvSpPr>
          <p:cNvPr id="3" name="Plassholder for innhold 2"/>
          <p:cNvSpPr>
            <a:spLocks noGrp="1"/>
          </p:cNvSpPr>
          <p:nvPr>
            <p:ph idx="1"/>
          </p:nvPr>
        </p:nvSpPr>
        <p:spPr>
          <a:xfrm>
            <a:off x="557213" y="699542"/>
            <a:ext cx="8069262" cy="4101069"/>
          </a:xfrm>
        </p:spPr>
        <p:txBody>
          <a:bodyPr/>
          <a:lstStyle/>
          <a:p>
            <a:pPr marL="0" indent="0">
              <a:buNone/>
            </a:pPr>
            <a:r>
              <a:rPr lang="nb-NO" b="1" dirty="0" smtClean="0"/>
              <a:t>5</a:t>
            </a:r>
            <a:r>
              <a:rPr lang="nb-NO" b="1" dirty="0"/>
              <a:t>. Implementere sjekklister og prosedyrer</a:t>
            </a:r>
          </a:p>
          <a:p>
            <a:pPr marL="0" indent="0">
              <a:buNone/>
            </a:pPr>
            <a:r>
              <a:rPr lang="nb-NO" b="1" dirty="0"/>
              <a:t> i kommunens kvalitetssystem(EQS)</a:t>
            </a:r>
          </a:p>
          <a:p>
            <a:endParaRPr lang="nb-NO" dirty="0"/>
          </a:p>
        </p:txBody>
      </p:sp>
      <p:pic>
        <p:nvPicPr>
          <p:cNvPr id="4" name="Bilde 3"/>
          <p:cNvPicPr>
            <a:picLocks noChangeAspect="1"/>
          </p:cNvPicPr>
          <p:nvPr/>
        </p:nvPicPr>
        <p:blipFill>
          <a:blip r:embed="rId3"/>
          <a:stretch>
            <a:fillRect/>
          </a:stretch>
        </p:blipFill>
        <p:spPr>
          <a:xfrm>
            <a:off x="5364088" y="649963"/>
            <a:ext cx="2799739" cy="4176000"/>
          </a:xfrm>
          <a:prstGeom prst="rect">
            <a:avLst/>
          </a:prstGeom>
        </p:spPr>
      </p:pic>
      <p:pic>
        <p:nvPicPr>
          <p:cNvPr id="5" name="Bilde 4"/>
          <p:cNvPicPr>
            <a:picLocks noChangeAspect="1"/>
          </p:cNvPicPr>
          <p:nvPr/>
        </p:nvPicPr>
        <p:blipFill>
          <a:blip r:embed="rId4"/>
          <a:stretch>
            <a:fillRect/>
          </a:stretch>
        </p:blipFill>
        <p:spPr>
          <a:xfrm>
            <a:off x="323528" y="1675547"/>
            <a:ext cx="2952000" cy="2091827"/>
          </a:xfrm>
          <a:prstGeom prst="rect">
            <a:avLst/>
          </a:prstGeom>
        </p:spPr>
      </p:pic>
    </p:spTree>
    <p:extLst>
      <p:ext uri="{BB962C8B-B14F-4D97-AF65-F5344CB8AC3E}">
        <p14:creationId xmlns:p14="http://schemas.microsoft.com/office/powerpoint/2010/main" val="228571550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3. Mal_pptx2017_SFFUSHT">
  <a:themeElements>
    <a:clrScheme name="Oslo Kommune">
      <a:dk1>
        <a:srgbClr val="000000"/>
      </a:dk1>
      <a:lt1>
        <a:srgbClr val="FFFFFF"/>
      </a:lt1>
      <a:dk2>
        <a:srgbClr val="2B265B"/>
      </a:dk2>
      <a:lt2>
        <a:srgbClr val="FFFFFF"/>
      </a:lt2>
      <a:accent1>
        <a:srgbClr val="22408C"/>
      </a:accent1>
      <a:accent2>
        <a:srgbClr val="004438"/>
      </a:accent2>
      <a:accent3>
        <a:srgbClr val="007770"/>
      </a:accent3>
      <a:accent4>
        <a:srgbClr val="DFAB26"/>
      </a:accent4>
      <a:accent5>
        <a:srgbClr val="CE1126"/>
      </a:accent5>
      <a:accent6>
        <a:srgbClr val="861D5D"/>
      </a:accent6>
      <a:hlink>
        <a:srgbClr val="2F5EC0"/>
      </a:hlink>
      <a:folHlink>
        <a:srgbClr val="9BB8FF"/>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lo_nyeste" id="{FFBB758D-D92A-1846-A2DC-C405B3E124C0}" vid="{29657B43-DFE6-3646-9E21-B9E98F1FA683}"/>
    </a:ext>
  </a:extLst>
</a:theme>
</file>

<file path=ppt/theme/theme10.xml><?xml version="1.0" encoding="utf-8"?>
<a:theme xmlns:a="http://schemas.openxmlformats.org/drawingml/2006/main" name="4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KS_slidemaster">
  <a:themeElements>
    <a:clrScheme name="Custom 1">
      <a:dk1>
        <a:sysClr val="windowText" lastClr="000000"/>
      </a:dk1>
      <a:lt1>
        <a:sysClr val="window" lastClr="FFFFFF"/>
      </a:lt1>
      <a:dk2>
        <a:srgbClr val="001A58"/>
      </a:dk2>
      <a:lt2>
        <a:srgbClr val="A2A3A5"/>
      </a:lt2>
      <a:accent1>
        <a:srgbClr val="E09800"/>
      </a:accent1>
      <a:accent2>
        <a:srgbClr val="008CD3"/>
      </a:accent2>
      <a:accent3>
        <a:srgbClr val="BCCFE8"/>
      </a:accent3>
      <a:accent4>
        <a:srgbClr val="A70026"/>
      </a:accent4>
      <a:accent5>
        <a:srgbClr val="8C9B00"/>
      </a:accent5>
      <a:accent6>
        <a:srgbClr val="FF58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5_KS_slidemaster">
  <a:themeElements>
    <a:clrScheme name="Custom 1">
      <a:dk1>
        <a:sysClr val="windowText" lastClr="000000"/>
      </a:dk1>
      <a:lt1>
        <a:sysClr val="window" lastClr="FFFFFF"/>
      </a:lt1>
      <a:dk2>
        <a:srgbClr val="001A58"/>
      </a:dk2>
      <a:lt2>
        <a:srgbClr val="A2A3A5"/>
      </a:lt2>
      <a:accent1>
        <a:srgbClr val="E09800"/>
      </a:accent1>
      <a:accent2>
        <a:srgbClr val="008CD3"/>
      </a:accent2>
      <a:accent3>
        <a:srgbClr val="BCCFE8"/>
      </a:accent3>
      <a:accent4>
        <a:srgbClr val="A70026"/>
      </a:accent4>
      <a:accent5>
        <a:srgbClr val="8C9B00"/>
      </a:accent5>
      <a:accent6>
        <a:srgbClr val="FF58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6_KS_slidemaster">
  <a:themeElements>
    <a:clrScheme name="Custom 1">
      <a:dk1>
        <a:sysClr val="windowText" lastClr="000000"/>
      </a:dk1>
      <a:lt1>
        <a:sysClr val="window" lastClr="FFFFFF"/>
      </a:lt1>
      <a:dk2>
        <a:srgbClr val="001A58"/>
      </a:dk2>
      <a:lt2>
        <a:srgbClr val="A2A3A5"/>
      </a:lt2>
      <a:accent1>
        <a:srgbClr val="E09800"/>
      </a:accent1>
      <a:accent2>
        <a:srgbClr val="008CD3"/>
      </a:accent2>
      <a:accent3>
        <a:srgbClr val="BCCFE8"/>
      </a:accent3>
      <a:accent4>
        <a:srgbClr val="A70026"/>
      </a:accent4>
      <a:accent5>
        <a:srgbClr val="8C9B00"/>
      </a:accent5>
      <a:accent6>
        <a:srgbClr val="FF58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7_KS_slidemaster">
  <a:themeElements>
    <a:clrScheme name="Custom 1">
      <a:dk1>
        <a:sysClr val="windowText" lastClr="000000"/>
      </a:dk1>
      <a:lt1>
        <a:sysClr val="window" lastClr="FFFFFF"/>
      </a:lt1>
      <a:dk2>
        <a:srgbClr val="001A58"/>
      </a:dk2>
      <a:lt2>
        <a:srgbClr val="A2A3A5"/>
      </a:lt2>
      <a:accent1>
        <a:srgbClr val="E09800"/>
      </a:accent1>
      <a:accent2>
        <a:srgbClr val="008CD3"/>
      </a:accent2>
      <a:accent3>
        <a:srgbClr val="BCCFE8"/>
      </a:accent3>
      <a:accent4>
        <a:srgbClr val="A70026"/>
      </a:accent4>
      <a:accent5>
        <a:srgbClr val="8C9B00"/>
      </a:accent5>
      <a:accent6>
        <a:srgbClr val="FF58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8_Oslo_2019_basic">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Test">
      <a:majorFont>
        <a:latin typeface="Oslo Sans Office Normal"/>
        <a:ea typeface=""/>
        <a:cs typeface=""/>
      </a:majorFont>
      <a:minorFont>
        <a:latin typeface="Oslo Sans Office Norm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solidFill>
            <a:schemeClr val="tx1"/>
          </a:solidFill>
        </a:ln>
      </a:spPr>
      <a:bodyPr rtlCol="0" anchor="ctr"/>
      <a:lstStyle>
        <a:defPPr algn="ctr">
          <a:defRPr sz="14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rgbClr val="D0BFAE"/>
        </a:solid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_2019_basic.potx" id="{6638DBF3-01EF-9D48-9287-8DEF6339D1DD}" vid="{0A37711F-0EDD-C449-98AC-C8327000A621}"/>
    </a:ext>
  </a:extLst>
</a:theme>
</file>

<file path=ppt/theme/theme1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3. Mal_pptx2017_SFFUSHT">
  <a:themeElements>
    <a:clrScheme name="Oslo Kommune">
      <a:dk1>
        <a:srgbClr val="000000"/>
      </a:dk1>
      <a:lt1>
        <a:srgbClr val="FFFFFF"/>
      </a:lt1>
      <a:dk2>
        <a:srgbClr val="2B265B"/>
      </a:dk2>
      <a:lt2>
        <a:srgbClr val="FFFFFF"/>
      </a:lt2>
      <a:accent1>
        <a:srgbClr val="22408C"/>
      </a:accent1>
      <a:accent2>
        <a:srgbClr val="004438"/>
      </a:accent2>
      <a:accent3>
        <a:srgbClr val="007770"/>
      </a:accent3>
      <a:accent4>
        <a:srgbClr val="DFAB26"/>
      </a:accent4>
      <a:accent5>
        <a:srgbClr val="CE1126"/>
      </a:accent5>
      <a:accent6>
        <a:srgbClr val="861D5D"/>
      </a:accent6>
      <a:hlink>
        <a:srgbClr val="2F5EC0"/>
      </a:hlink>
      <a:folHlink>
        <a:srgbClr val="9BB8FF"/>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lo_nyeste" id="{FFBB758D-D92A-1846-A2DC-C405B3E124C0}" vid="{29657B43-DFE6-3646-9E21-B9E98F1FA683}"/>
    </a:ext>
  </a:extLst>
</a:theme>
</file>

<file path=ppt/theme/theme3.xml><?xml version="1.0" encoding="utf-8"?>
<a:theme xmlns:a="http://schemas.openxmlformats.org/drawingml/2006/main" name="KS_slidemaster">
  <a:themeElements>
    <a:clrScheme name="Custom 1">
      <a:dk1>
        <a:sysClr val="windowText" lastClr="000000"/>
      </a:dk1>
      <a:lt1>
        <a:sysClr val="window" lastClr="FFFFFF"/>
      </a:lt1>
      <a:dk2>
        <a:srgbClr val="001A58"/>
      </a:dk2>
      <a:lt2>
        <a:srgbClr val="A2A3A5"/>
      </a:lt2>
      <a:accent1>
        <a:srgbClr val="E09800"/>
      </a:accent1>
      <a:accent2>
        <a:srgbClr val="008CD3"/>
      </a:accent2>
      <a:accent3>
        <a:srgbClr val="BCCFE8"/>
      </a:accent3>
      <a:accent4>
        <a:srgbClr val="A70026"/>
      </a:accent4>
      <a:accent5>
        <a:srgbClr val="8C9B00"/>
      </a:accent5>
      <a:accent6>
        <a:srgbClr val="FF58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KS_slidemaster">
  <a:themeElements>
    <a:clrScheme name="Custom 1">
      <a:dk1>
        <a:sysClr val="windowText" lastClr="000000"/>
      </a:dk1>
      <a:lt1>
        <a:sysClr val="window" lastClr="FFFFFF"/>
      </a:lt1>
      <a:dk2>
        <a:srgbClr val="001A58"/>
      </a:dk2>
      <a:lt2>
        <a:srgbClr val="A2A3A5"/>
      </a:lt2>
      <a:accent1>
        <a:srgbClr val="E09800"/>
      </a:accent1>
      <a:accent2>
        <a:srgbClr val="008CD3"/>
      </a:accent2>
      <a:accent3>
        <a:srgbClr val="BCCFE8"/>
      </a:accent3>
      <a:accent4>
        <a:srgbClr val="A70026"/>
      </a:accent4>
      <a:accent5>
        <a:srgbClr val="8C9B00"/>
      </a:accent5>
      <a:accent6>
        <a:srgbClr val="FF58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KS_slidemaster">
  <a:themeElements>
    <a:clrScheme name="Custom 1">
      <a:dk1>
        <a:sysClr val="windowText" lastClr="000000"/>
      </a:dk1>
      <a:lt1>
        <a:sysClr val="window" lastClr="FFFFFF"/>
      </a:lt1>
      <a:dk2>
        <a:srgbClr val="001A58"/>
      </a:dk2>
      <a:lt2>
        <a:srgbClr val="A2A3A5"/>
      </a:lt2>
      <a:accent1>
        <a:srgbClr val="E09800"/>
      </a:accent1>
      <a:accent2>
        <a:srgbClr val="008CD3"/>
      </a:accent2>
      <a:accent3>
        <a:srgbClr val="BCCFE8"/>
      </a:accent3>
      <a:accent4>
        <a:srgbClr val="A70026"/>
      </a:accent4>
      <a:accent5>
        <a:srgbClr val="8C9B00"/>
      </a:accent5>
      <a:accent6>
        <a:srgbClr val="FF58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KS_slidemaster">
  <a:themeElements>
    <a:clrScheme name="Custom 1">
      <a:dk1>
        <a:sysClr val="windowText" lastClr="000000"/>
      </a:dk1>
      <a:lt1>
        <a:sysClr val="window" lastClr="FFFFFF"/>
      </a:lt1>
      <a:dk2>
        <a:srgbClr val="001A58"/>
      </a:dk2>
      <a:lt2>
        <a:srgbClr val="A2A3A5"/>
      </a:lt2>
      <a:accent1>
        <a:srgbClr val="E09800"/>
      </a:accent1>
      <a:accent2>
        <a:srgbClr val="008CD3"/>
      </a:accent2>
      <a:accent3>
        <a:srgbClr val="BCCFE8"/>
      </a:accent3>
      <a:accent4>
        <a:srgbClr val="A70026"/>
      </a:accent4>
      <a:accent5>
        <a:srgbClr val="8C9B00"/>
      </a:accent5>
      <a:accent6>
        <a:srgbClr val="FF58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3. Mal_pptx2017_SFFUSHT</Template>
  <TotalTime>4212</TotalTime>
  <Words>803</Words>
  <Application>Microsoft Office PowerPoint</Application>
  <PresentationFormat>Skjermfremvisning (16:9)</PresentationFormat>
  <Paragraphs>110</Paragraphs>
  <Slides>13</Slides>
  <Notes>13</Notes>
  <HiddenSlides>0</HiddenSlides>
  <MMClips>0</MMClips>
  <ScaleCrop>false</ScaleCrop>
  <HeadingPairs>
    <vt:vector size="6" baseType="variant">
      <vt:variant>
        <vt:lpstr>Brukte skrifter</vt:lpstr>
      </vt:variant>
      <vt:variant>
        <vt:i4>8</vt:i4>
      </vt:variant>
      <vt:variant>
        <vt:lpstr>Tema</vt:lpstr>
      </vt:variant>
      <vt:variant>
        <vt:i4>15</vt:i4>
      </vt:variant>
      <vt:variant>
        <vt:lpstr>Lysbildetitler</vt:lpstr>
      </vt:variant>
      <vt:variant>
        <vt:i4>13</vt:i4>
      </vt:variant>
    </vt:vector>
  </HeadingPairs>
  <TitlesOfParts>
    <vt:vector size="36" baseType="lpstr">
      <vt:lpstr>.AppleSystemUIFont</vt:lpstr>
      <vt:lpstr>Arial</vt:lpstr>
      <vt:lpstr>Calibri</vt:lpstr>
      <vt:lpstr>Helvetica</vt:lpstr>
      <vt:lpstr>Oslo Sans</vt:lpstr>
      <vt:lpstr>Oslo Sans Light</vt:lpstr>
      <vt:lpstr>Oslo Sans Office Normal</vt:lpstr>
      <vt:lpstr>Wingdings</vt:lpstr>
      <vt:lpstr>1_3. Mal_pptx2017_SFFUSHT</vt:lpstr>
      <vt:lpstr>2_3. Mal_pptx2017_SFFUSHT</vt:lpstr>
      <vt:lpstr>KS_slidemaster</vt:lpstr>
      <vt:lpstr>1_KS_slidemaster</vt:lpstr>
      <vt:lpstr>1_Office-tema</vt:lpstr>
      <vt:lpstr>2_Office-tema</vt:lpstr>
      <vt:lpstr>3_Office-tema</vt:lpstr>
      <vt:lpstr>2_KS_slidemaster</vt:lpstr>
      <vt:lpstr>3_KS_slidemaster</vt:lpstr>
      <vt:lpstr>4_Office-tema</vt:lpstr>
      <vt:lpstr>4_KS_slidemaster</vt:lpstr>
      <vt:lpstr>5_KS_slidemaster</vt:lpstr>
      <vt:lpstr>6_KS_slidemaster</vt:lpstr>
      <vt:lpstr>7_KS_slidemaster</vt:lpstr>
      <vt:lpstr>8_Oslo_2019_basic</vt:lpstr>
      <vt:lpstr>Helhetlig pasientforløp fra hjem til hjem i Oslo</vt:lpstr>
      <vt:lpstr>Tilbakeblikk</vt:lpstr>
      <vt:lpstr>Kåres pasientforløp</vt:lpstr>
      <vt:lpstr>PowerPoint-presentasjon</vt:lpstr>
      <vt:lpstr>Oslomodellen for pasientforløp for eldre og kronisk syke</vt:lpstr>
      <vt:lpstr>Hvordan lykkes med implementering?</vt:lpstr>
      <vt:lpstr>PowerPoint-presentasjon</vt:lpstr>
      <vt:lpstr>PowerPoint-presentasjon</vt:lpstr>
      <vt:lpstr>PowerPoint-presentasjon</vt:lpstr>
      <vt:lpstr>PowerPoint-presentasjon</vt:lpstr>
      <vt:lpstr>PowerPoint-presentasjon</vt:lpstr>
      <vt:lpstr>Gevinster og positive effekter</vt:lpstr>
      <vt:lpstr>PowerPoint-presentasjon</vt:lpstr>
    </vt:vector>
  </TitlesOfParts>
  <Company>Oslo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Karla Vanessa Robles Larsen</dc:creator>
  <cp:lastModifiedBy>Karla Vanessa Robles Larsen</cp:lastModifiedBy>
  <cp:revision>366</cp:revision>
  <cp:lastPrinted>2020-08-31T20:48:03Z</cp:lastPrinted>
  <dcterms:created xsi:type="dcterms:W3CDTF">2018-01-16T14:46:01Z</dcterms:created>
  <dcterms:modified xsi:type="dcterms:W3CDTF">2020-08-31T20:49:03Z</dcterms:modified>
</cp:coreProperties>
</file>