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DD25D-5708-4F6F-B523-AB6715D6D3C6}" v="8" dt="2022-11-02T14:36:50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n Tveitnes" userId="efa2fe09-d108-4587-aeec-ea91bb8383c1" providerId="ADAL" clId="{0BEDD25D-5708-4F6F-B523-AB6715D6D3C6}"/>
    <pc:docChg chg="modSld">
      <pc:chgData name="Kristin Tveitnes" userId="efa2fe09-d108-4587-aeec-ea91bb8383c1" providerId="ADAL" clId="{0BEDD25D-5708-4F6F-B523-AB6715D6D3C6}" dt="2022-11-02T15:08:13.024" v="9" actId="1076"/>
      <pc:docMkLst>
        <pc:docMk/>
      </pc:docMkLst>
      <pc:sldChg chg="modSp">
        <pc:chgData name="Kristin Tveitnes" userId="efa2fe09-d108-4587-aeec-ea91bb8383c1" providerId="ADAL" clId="{0BEDD25D-5708-4F6F-B523-AB6715D6D3C6}" dt="2022-11-02T14:33:16.949" v="0"/>
        <pc:sldMkLst>
          <pc:docMk/>
          <pc:sldMk cId="2877905370" sldId="257"/>
        </pc:sldMkLst>
        <pc:picChg chg="mod">
          <ac:chgData name="Kristin Tveitnes" userId="efa2fe09-d108-4587-aeec-ea91bb8383c1" providerId="ADAL" clId="{0BEDD25D-5708-4F6F-B523-AB6715D6D3C6}" dt="2022-11-02T14:33:16.949" v="0"/>
          <ac:picMkLst>
            <pc:docMk/>
            <pc:sldMk cId="2877905370" sldId="257"/>
            <ac:picMk id="3" creationId="{2391E0D8-B2AA-7119-BCB1-AA5D26400913}"/>
          </ac:picMkLst>
        </pc:picChg>
      </pc:sldChg>
      <pc:sldChg chg="modSp">
        <pc:chgData name="Kristin Tveitnes" userId="efa2fe09-d108-4587-aeec-ea91bb8383c1" providerId="ADAL" clId="{0BEDD25D-5708-4F6F-B523-AB6715D6D3C6}" dt="2022-11-02T14:34:14.098" v="1"/>
        <pc:sldMkLst>
          <pc:docMk/>
          <pc:sldMk cId="960256978" sldId="263"/>
        </pc:sldMkLst>
        <pc:picChg chg="mod">
          <ac:chgData name="Kristin Tveitnes" userId="efa2fe09-d108-4587-aeec-ea91bb8383c1" providerId="ADAL" clId="{0BEDD25D-5708-4F6F-B523-AB6715D6D3C6}" dt="2022-11-02T14:34:14.098" v="1"/>
          <ac:picMkLst>
            <pc:docMk/>
            <pc:sldMk cId="960256978" sldId="263"/>
            <ac:picMk id="3" creationId="{EDB2CCF5-4255-3DDA-AB21-241913B7B385}"/>
          </ac:picMkLst>
        </pc:picChg>
      </pc:sldChg>
      <pc:sldChg chg="modSp">
        <pc:chgData name="Kristin Tveitnes" userId="efa2fe09-d108-4587-aeec-ea91bb8383c1" providerId="ADAL" clId="{0BEDD25D-5708-4F6F-B523-AB6715D6D3C6}" dt="2022-11-02T14:35:36.791" v="3"/>
        <pc:sldMkLst>
          <pc:docMk/>
          <pc:sldMk cId="1743674818" sldId="269"/>
        </pc:sldMkLst>
        <pc:picChg chg="mod">
          <ac:chgData name="Kristin Tveitnes" userId="efa2fe09-d108-4587-aeec-ea91bb8383c1" providerId="ADAL" clId="{0BEDD25D-5708-4F6F-B523-AB6715D6D3C6}" dt="2022-11-02T14:35:36.791" v="3"/>
          <ac:picMkLst>
            <pc:docMk/>
            <pc:sldMk cId="1743674818" sldId="269"/>
            <ac:picMk id="3" creationId="{5175E93B-4953-3E48-11DA-68FB155CAAAF}"/>
          </ac:picMkLst>
        </pc:picChg>
      </pc:sldChg>
      <pc:sldChg chg="modSp mod">
        <pc:chgData name="Kristin Tveitnes" userId="efa2fe09-d108-4587-aeec-ea91bb8383c1" providerId="ADAL" clId="{0BEDD25D-5708-4F6F-B523-AB6715D6D3C6}" dt="2022-11-02T14:36:11.715" v="5"/>
        <pc:sldMkLst>
          <pc:docMk/>
          <pc:sldMk cId="1594994513" sldId="271"/>
        </pc:sldMkLst>
        <pc:picChg chg="mod">
          <ac:chgData name="Kristin Tveitnes" userId="efa2fe09-d108-4587-aeec-ea91bb8383c1" providerId="ADAL" clId="{0BEDD25D-5708-4F6F-B523-AB6715D6D3C6}" dt="2022-11-02T14:36:11.715" v="5"/>
          <ac:picMkLst>
            <pc:docMk/>
            <pc:sldMk cId="1594994513" sldId="271"/>
            <ac:picMk id="3" creationId="{21C71B7E-0E08-F617-2053-25336DFEF570}"/>
          </ac:picMkLst>
        </pc:picChg>
      </pc:sldChg>
      <pc:sldChg chg="modSp">
        <pc:chgData name="Kristin Tveitnes" userId="efa2fe09-d108-4587-aeec-ea91bb8383c1" providerId="ADAL" clId="{0BEDD25D-5708-4F6F-B523-AB6715D6D3C6}" dt="2022-11-02T14:36:22.288" v="6"/>
        <pc:sldMkLst>
          <pc:docMk/>
          <pc:sldMk cId="2609929884" sldId="272"/>
        </pc:sldMkLst>
        <pc:picChg chg="mod">
          <ac:chgData name="Kristin Tveitnes" userId="efa2fe09-d108-4587-aeec-ea91bb8383c1" providerId="ADAL" clId="{0BEDD25D-5708-4F6F-B523-AB6715D6D3C6}" dt="2022-11-02T14:36:22.288" v="6"/>
          <ac:picMkLst>
            <pc:docMk/>
            <pc:sldMk cId="2609929884" sldId="272"/>
            <ac:picMk id="3" creationId="{BD7567EB-FA39-A76A-117C-7904E01714A6}"/>
          </ac:picMkLst>
        </pc:picChg>
      </pc:sldChg>
      <pc:sldChg chg="modSp">
        <pc:chgData name="Kristin Tveitnes" userId="efa2fe09-d108-4587-aeec-ea91bb8383c1" providerId="ADAL" clId="{0BEDD25D-5708-4F6F-B523-AB6715D6D3C6}" dt="2022-11-02T14:36:35.029" v="7"/>
        <pc:sldMkLst>
          <pc:docMk/>
          <pc:sldMk cId="475975986" sldId="273"/>
        </pc:sldMkLst>
        <pc:picChg chg="mod">
          <ac:chgData name="Kristin Tveitnes" userId="efa2fe09-d108-4587-aeec-ea91bb8383c1" providerId="ADAL" clId="{0BEDD25D-5708-4F6F-B523-AB6715D6D3C6}" dt="2022-11-02T14:36:35.029" v="7"/>
          <ac:picMkLst>
            <pc:docMk/>
            <pc:sldMk cId="475975986" sldId="273"/>
            <ac:picMk id="3" creationId="{D2723B0F-1CE9-C473-6E01-319DE33C6F53}"/>
          </ac:picMkLst>
        </pc:picChg>
      </pc:sldChg>
      <pc:sldChg chg="modSp mod">
        <pc:chgData name="Kristin Tveitnes" userId="efa2fe09-d108-4587-aeec-ea91bb8383c1" providerId="ADAL" clId="{0BEDD25D-5708-4F6F-B523-AB6715D6D3C6}" dt="2022-11-02T15:08:13.024" v="9" actId="1076"/>
        <pc:sldMkLst>
          <pc:docMk/>
          <pc:sldMk cId="249316406" sldId="274"/>
        </pc:sldMkLst>
        <pc:picChg chg="mod">
          <ac:chgData name="Kristin Tveitnes" userId="efa2fe09-d108-4587-aeec-ea91bb8383c1" providerId="ADAL" clId="{0BEDD25D-5708-4F6F-B523-AB6715D6D3C6}" dt="2022-11-02T15:08:13.024" v="9" actId="1076"/>
          <ac:picMkLst>
            <pc:docMk/>
            <pc:sldMk cId="249316406" sldId="274"/>
            <ac:picMk id="3" creationId="{C00B320C-7996-CD64-50E5-A0139A6BB5C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8B81D8-2925-3FDF-1F81-C3BBD5644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1FB3603-0F94-A4F9-6A03-EBD9D164E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B5D3ED-3BBB-D744-663C-5C5E8638B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432CA3-EC9F-F3E5-FA6A-DE05D403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D1175F1-4646-5030-A7AD-3407BB79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739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2BF8E7-AFC6-59EC-CAA4-6B6FC8ED5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C763071-026F-89F7-1E65-DD5E0E021B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B27D12-61DE-E971-0938-89BFC16A6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6954DC6-ED2A-7587-CBC9-4C19D47B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28ADF39-B7BC-7013-4C5F-98BAAE1B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71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669A766C-A2E0-DC85-0E1F-9149C2256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225CE5F-CF7C-02E2-B51D-5F9C9373F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DE5D5AD-4303-0501-58D7-8CDB554F9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905B7B6-6395-2EB6-367E-3B929029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229AEB-0B7A-9DFA-3376-D6BB2F87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553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6DA71E-9380-EF70-F5C4-1DBAFBD7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A955F0-A3DA-594E-B55E-B117FDDE4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FFDECC-2519-AAD5-7259-8C9701847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6A176D7-3ACF-33A7-D7C3-F3FE48A7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97C13F-6621-32C4-3C97-7E033846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886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900086-049A-44DC-1E42-1BBD6D2DF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A3EA88C-9D3E-9DE0-C8E8-2B9132D55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84CD472-C281-1BEE-922E-C425A97AE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A63DD3C-0846-F13D-963F-B03D0FCD6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FDA515-DA4E-1532-AD50-84526B7AE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566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D24109-D42B-3228-A031-8967F454D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198196-A628-9DE1-EC82-89C0A5908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EFA8A88-36A9-DCD7-4277-8889B5F6E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2B93100-F4C1-A72D-21BA-688D9174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9497815-9460-C9C9-E452-74F5BE1DC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5F42458-619A-81F9-6333-CB43CC72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5387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AA1D04-8C4E-DF05-8F21-0313E34B1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35951F-A434-E742-D13A-2D708D9B4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19DF41-6C99-7121-A555-16C6E18633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5BC119F-A6FB-2C38-1E90-D1663C5D9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0A9653C-49B7-5E23-C250-1C0F03476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C6F5213-BDB5-FBE0-CEAC-86A193397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7EC6F67-F474-BC99-0D57-4AB8E5C0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D93D4AE-19B9-1EAF-9EA5-32D415C1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1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74D05A5-8940-DED5-1C0D-A712CA89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6FE60E6-589F-C855-E87B-F905808A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E995B55-7101-1482-B78C-B6AA72A77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0AE7098-8ADE-CD5B-1D7D-F303A5115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4493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6D4F31D-4B01-C14F-C8AB-F7FD548E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F3DF2C2-D1FA-110B-9DC9-E29CACCF4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E760B4B-E980-85FF-B85C-DE5901B4E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4793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1B249C-A5D7-1D1D-1147-A33F14C4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72CE9F-05CF-8603-FE23-D75EF0EC3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6CF4C09-4C96-FAD9-5988-88D23F16C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7D5C98E-E9BB-D375-5810-73C06073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83C2357-BA2D-1D6A-9865-DB477B89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1EB08CA-C6D3-C8C7-D728-0E71AA9A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844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0CE83E-2936-E912-1550-CE9F8EEC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FC17368-26A3-8CA8-08C1-288195B211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21A8F6F-EBC4-5524-D22F-FBB66C4B2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EBCC399-840C-A58A-F4B0-5FBE81B4C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F6D8D12-17AC-13F2-453B-B694C302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EF0E22E-110A-D263-1EE4-95A3963F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683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89B39D0-0171-59A9-BB36-44A8563C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B2760F0-C65C-D50A-B96C-25819D1A3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5366396-1AE2-98EC-334E-BB6BEF2E9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B04EC-F8A7-42DE-90CB-188D94568DE7}" type="datetimeFigureOut">
              <a:rPr lang="nb-NO" smtClean="0"/>
              <a:t>02.11.2022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E7DBB4-131A-5A1A-A4AD-FEB933851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5D72106-1540-AF23-DC02-9361E77FB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B3B8E-6E96-432C-BD4C-E97ED5B2AAF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598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33C257-A136-09CD-70E3-7EAC6A7CF2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sz="4400" dirty="0"/>
              <a:t>Postere fra læringsnettverk i Innlandet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7BF8F9D-F0F3-1902-FCCD-4537D34806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2400" dirty="0">
                <a:solidFill>
                  <a:schemeClr val="tx1">
                    <a:tint val="75000"/>
                  </a:schemeClr>
                </a:solidFill>
              </a:rPr>
              <a:t>Samling 1, 2.-3. november 2022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BE8CD5F-BDBA-1D44-59DD-7ECE4A29C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6945" y="0"/>
            <a:ext cx="183505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0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Ringsaker">
            <a:extLst>
              <a:ext uri="{FF2B5EF4-FFF2-40B4-BE49-F238E27FC236}">
                <a16:creationId xmlns:a16="http://schemas.microsoft.com/office/drawing/2014/main" id="{867CD2B0-E72E-D417-8265-7E473CAA44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714500"/>
            <a:ext cx="685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9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kjåk">
            <a:extLst>
              <a:ext uri="{FF2B5EF4-FFF2-40B4-BE49-F238E27FC236}">
                <a16:creationId xmlns:a16="http://schemas.microsoft.com/office/drawing/2014/main" id="{8742DE0D-3B4F-6283-8663-DF434B355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33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tange">
            <a:extLst>
              <a:ext uri="{FF2B5EF4-FFF2-40B4-BE49-F238E27FC236}">
                <a16:creationId xmlns:a16="http://schemas.microsoft.com/office/drawing/2014/main" id="{7C9EB311-D5B1-7D8F-41C3-51D02224C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206" y="-1716289"/>
            <a:ext cx="6858002" cy="10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37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ykehuset Innlandet_Elverum Hamar">
            <a:extLst>
              <a:ext uri="{FF2B5EF4-FFF2-40B4-BE49-F238E27FC236}">
                <a16:creationId xmlns:a16="http://schemas.microsoft.com/office/drawing/2014/main" id="{258E25A5-5140-42E2-6F46-19D94F65B3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52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ykehuset Innlandet_Lillehammer">
            <a:extLst>
              <a:ext uri="{FF2B5EF4-FFF2-40B4-BE49-F238E27FC236}">
                <a16:creationId xmlns:a16="http://schemas.microsoft.com/office/drawing/2014/main" id="{5175E93B-4953-3E48-11DA-68FB155CAA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7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Søndre Land">
            <a:extLst>
              <a:ext uri="{FF2B5EF4-FFF2-40B4-BE49-F238E27FC236}">
                <a16:creationId xmlns:a16="http://schemas.microsoft.com/office/drawing/2014/main" id="{186DC828-5BD5-9A1F-4B72-24C910595A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1026" y="-1717752"/>
            <a:ext cx="6878150" cy="1031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04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Vestre Toten">
            <a:extLst>
              <a:ext uri="{FF2B5EF4-FFF2-40B4-BE49-F238E27FC236}">
                <a16:creationId xmlns:a16="http://schemas.microsoft.com/office/drawing/2014/main" id="{21C71B7E-0E08-F617-2053-25336DFEF5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1716286"/>
            <a:ext cx="6858002" cy="10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94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Vågå">
            <a:extLst>
              <a:ext uri="{FF2B5EF4-FFF2-40B4-BE49-F238E27FC236}">
                <a16:creationId xmlns:a16="http://schemas.microsoft.com/office/drawing/2014/main" id="{BD7567EB-FA39-A76A-117C-7904E0171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29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Våler 1">
            <a:extLst>
              <a:ext uri="{FF2B5EF4-FFF2-40B4-BE49-F238E27FC236}">
                <a16:creationId xmlns:a16="http://schemas.microsoft.com/office/drawing/2014/main" id="{D2723B0F-1CE9-C473-6E01-319DE33C6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75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Våler 2">
            <a:extLst>
              <a:ext uri="{FF2B5EF4-FFF2-40B4-BE49-F238E27FC236}">
                <a16:creationId xmlns:a16="http://schemas.microsoft.com/office/drawing/2014/main" id="{C00B320C-7996-CD64-50E5-A0139A6BB5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475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lverum">
            <a:extLst>
              <a:ext uri="{FF2B5EF4-FFF2-40B4-BE49-F238E27FC236}">
                <a16:creationId xmlns:a16="http://schemas.microsoft.com/office/drawing/2014/main" id="{2391E0D8-B2AA-7119-BCB1-AA5D264009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0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ausdal">
            <a:extLst>
              <a:ext uri="{FF2B5EF4-FFF2-40B4-BE49-F238E27FC236}">
                <a16:creationId xmlns:a16="http://schemas.microsoft.com/office/drawing/2014/main" id="{5DF119A2-5CDE-973D-776C-EB7D42000D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8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3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Gran">
            <a:extLst>
              <a:ext uri="{FF2B5EF4-FFF2-40B4-BE49-F238E27FC236}">
                <a16:creationId xmlns:a16="http://schemas.microsoft.com/office/drawing/2014/main" id="{E911E373-54BE-5145-557A-9590B34BF9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8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Hamar">
            <a:extLst>
              <a:ext uri="{FF2B5EF4-FFF2-40B4-BE49-F238E27FC236}">
                <a16:creationId xmlns:a16="http://schemas.microsoft.com/office/drawing/2014/main" id="{97A38654-A9D2-3FE5-52BD-7E628CEE57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206" y="-1716289"/>
            <a:ext cx="6858002" cy="10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05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illehammer 1">
            <a:extLst>
              <a:ext uri="{FF2B5EF4-FFF2-40B4-BE49-F238E27FC236}">
                <a16:creationId xmlns:a16="http://schemas.microsoft.com/office/drawing/2014/main" id="{42CDB5DA-C19E-82F2-E641-56631C7684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14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illehammer 2">
            <a:extLst>
              <a:ext uri="{FF2B5EF4-FFF2-40B4-BE49-F238E27FC236}">
                <a16:creationId xmlns:a16="http://schemas.microsoft.com/office/drawing/2014/main" id="{94232818-A71E-9A59-4AF0-8A0A8B0078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85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Løten">
            <a:extLst>
              <a:ext uri="{FF2B5EF4-FFF2-40B4-BE49-F238E27FC236}">
                <a16:creationId xmlns:a16="http://schemas.microsoft.com/office/drawing/2014/main" id="{EDB2CCF5-4255-3DDA-AB21-241913B7B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6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Nord-Fron">
            <a:extLst>
              <a:ext uri="{FF2B5EF4-FFF2-40B4-BE49-F238E27FC236}">
                <a16:creationId xmlns:a16="http://schemas.microsoft.com/office/drawing/2014/main" id="{D539FBB2-F8D4-B386-B7BF-9A0F17502E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24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14</Words>
  <Application>Microsoft Office PowerPoint</Application>
  <PresentationFormat>Widescreen</PresentationFormat>
  <Paragraphs>2</Paragraphs>
  <Slides>19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Postere fra læringsnettverk i Innlandet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Postere fra læringsnettverk i Innlandet</dc:title>
  <dc:creator>Kristin Tveitnes</dc:creator>
  <cp:lastModifiedBy>Kristin Tveitnes</cp:lastModifiedBy>
  <cp:revision>1</cp:revision>
  <dcterms:created xsi:type="dcterms:W3CDTF">2022-11-02T14:23:56Z</dcterms:created>
  <dcterms:modified xsi:type="dcterms:W3CDTF">2022-11-02T15:08:22Z</dcterms:modified>
</cp:coreProperties>
</file>