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theme/theme2.xml" ContentType="application/vnd.openxmlformats-officedocument.theme+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notesSlides/notesSlide1.xml" ContentType="application/vnd.openxmlformats-officedocument.presentationml.notesSlid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Relationships xmlns="http://schemas.openxmlformats.org/package/2006/relationships"><Relationship Id="rId3" Type="http://schemas.openxmlformats.org/package/2006/relationships/metadata/core-properties" Target="docProps/core.xml" /><Relationship Id="rId2" Type="http://schemas.openxmlformats.org/package/2006/relationships/metadata/thumbnail" Target="docProps/thumbnail.jpeg" /><Relationship Id="rId1" Type="http://schemas.openxmlformats.org/officeDocument/2006/relationships/officeDocument" Target="ppt/presentation.xml" /><Relationship Id="rId5" Type="http://schemas.openxmlformats.org/officeDocument/2006/relationships/custom-properties" Target="docProps/custom.xml" /><Relationship Id="rId4" Type="http://schemas.openxmlformats.org/officeDocument/2006/relationships/extended-properties" Target="docProps/app.xml" /><Relationship Id="rId6" Type="http://schemas.microsoft.com/office/2020/02/relationships/classificationlabels" Target="docMetadata/LabelInfo.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bookmarkIdSeed="2">
  <p:sldMasterIdLst>
    <p:sldMasterId id="2147483648" r:id="rId4"/>
    <p:sldMasterId id="2147483670" r:id="rId5"/>
    <p:sldMasterId id="2147483691" r:id="rId6"/>
  </p:sldMasterIdLst>
  <p:notesMasterIdLst>
    <p:notesMasterId r:id="rId28"/>
  </p:notesMasterIdLst>
  <p:sldIdLst>
    <p:sldId id="256" r:id="rId7"/>
    <p:sldId id="265" r:id="rId8"/>
    <p:sldId id="290" r:id="rId9"/>
    <p:sldId id="257" r:id="rId10"/>
    <p:sldId id="266" r:id="rId11"/>
    <p:sldId id="267" r:id="rId12"/>
    <p:sldId id="261" r:id="rId13"/>
    <p:sldId id="291" r:id="rId14"/>
    <p:sldId id="258" r:id="rId15"/>
    <p:sldId id="269" r:id="rId16"/>
    <p:sldId id="260" r:id="rId17"/>
    <p:sldId id="259" r:id="rId18"/>
    <p:sldId id="268" r:id="rId19"/>
    <p:sldId id="295" r:id="rId20"/>
    <p:sldId id="262" r:id="rId21"/>
    <p:sldId id="270" r:id="rId22"/>
    <p:sldId id="263" r:id="rId23"/>
    <p:sldId id="264" r:id="rId24"/>
    <p:sldId id="302" r:id="rId25"/>
    <p:sldId id="271" r:id="rId26"/>
    <p:sldId id="272" r:id="rId27"/>
  </p:sldIdLst>
  <p:sldSz cx="12192000" cy="6858000"/>
  <p:notesSz cx="6858000" cy="9144000"/>
  <p:defaultTextStyle>
    <a:defPPr>
      <a:defRPr lang="nb-NO"/>
    </a:defPPr>
    <a:lvl1pPr marL="0" algn="l" defTabSz="914400" rtl="0" eaLnBrk="1" fontAlgn="ctr" latinLnBrk="0" hangingPunct="1">
      <a:defRPr sz="1800" kern="1200">
        <a:solidFill>
          <a:schemeClr val="tx1"/>
        </a:solidFill>
        <a:latin typeface="+mn-lt"/>
        <a:ea typeface="+mn-ea"/>
        <a:cs typeface="+mn-cs"/>
      </a:defRPr>
    </a:lvl1pPr>
    <a:lvl2pPr marL="457200" algn="l" defTabSz="914400" rtl="0" eaLnBrk="1" fontAlgn="ctr" latinLnBrk="0" hangingPunct="1">
      <a:defRPr sz="1800" kern="1200">
        <a:solidFill>
          <a:schemeClr val="tx1"/>
        </a:solidFill>
        <a:latin typeface="+mn-lt"/>
        <a:ea typeface="+mn-ea"/>
        <a:cs typeface="+mn-cs"/>
      </a:defRPr>
    </a:lvl2pPr>
    <a:lvl3pPr marL="914400" algn="l" defTabSz="914400" rtl="0" eaLnBrk="1" fontAlgn="ctr" latinLnBrk="0" hangingPunct="1">
      <a:defRPr sz="1800" kern="1200">
        <a:solidFill>
          <a:schemeClr val="tx1"/>
        </a:solidFill>
        <a:latin typeface="+mn-lt"/>
        <a:ea typeface="+mn-ea"/>
        <a:cs typeface="+mn-cs"/>
      </a:defRPr>
    </a:lvl3pPr>
    <a:lvl4pPr marL="1371600" algn="l" defTabSz="914400" rtl="0" eaLnBrk="1" fontAlgn="ctr" latinLnBrk="0" hangingPunct="1">
      <a:defRPr sz="1800" kern="1200">
        <a:solidFill>
          <a:schemeClr val="tx1"/>
        </a:solidFill>
        <a:latin typeface="+mn-lt"/>
        <a:ea typeface="+mn-ea"/>
        <a:cs typeface="+mn-cs"/>
      </a:defRPr>
    </a:lvl4pPr>
    <a:lvl5pPr marL="1828800" algn="l" defTabSz="914400" rtl="0" eaLnBrk="1" fontAlgn="ctr" latinLnBrk="0" hangingPunct="1">
      <a:defRPr sz="1800" kern="1200">
        <a:solidFill>
          <a:schemeClr val="tx1"/>
        </a:solidFill>
        <a:latin typeface="+mn-lt"/>
        <a:ea typeface="+mn-ea"/>
        <a:cs typeface="+mn-cs"/>
      </a:defRPr>
    </a:lvl5pPr>
    <a:lvl6pPr marL="2286000" algn="l" defTabSz="914400" rtl="0" eaLnBrk="1" fontAlgn="ctr" latinLnBrk="0" hangingPunct="1">
      <a:defRPr sz="1800" kern="1200">
        <a:solidFill>
          <a:schemeClr val="tx1"/>
        </a:solidFill>
        <a:latin typeface="+mn-lt"/>
        <a:ea typeface="+mn-ea"/>
        <a:cs typeface="+mn-cs"/>
      </a:defRPr>
    </a:lvl6pPr>
    <a:lvl7pPr marL="2743200" algn="l" defTabSz="914400" rtl="0" eaLnBrk="1" fontAlgn="ctr" latinLnBrk="0" hangingPunct="1">
      <a:defRPr sz="1800" kern="1200">
        <a:solidFill>
          <a:schemeClr val="tx1"/>
        </a:solidFill>
        <a:latin typeface="+mn-lt"/>
        <a:ea typeface="+mn-ea"/>
        <a:cs typeface="+mn-cs"/>
      </a:defRPr>
    </a:lvl7pPr>
    <a:lvl8pPr marL="3200400" algn="l" defTabSz="914400" rtl="0" eaLnBrk="1" fontAlgn="ctr" latinLnBrk="0" hangingPunct="1">
      <a:defRPr sz="1800" kern="1200">
        <a:solidFill>
          <a:schemeClr val="tx1"/>
        </a:solidFill>
        <a:latin typeface="+mn-lt"/>
        <a:ea typeface="+mn-ea"/>
        <a:cs typeface="+mn-cs"/>
      </a:defRPr>
    </a:lvl8pPr>
    <a:lvl9pPr marL="3657600" algn="l" defTabSz="914400" rtl="0" eaLnBrk="1" fontAlgn="ctr"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138C6A9-EBEA-4EE0-B600-10DB00237802}" v="9" dt="2025-09-02T11:02:57.210"/>
  </p1510:revLst>
</p1510:revInfo>
</file>

<file path=ppt/tableStyles.xml><?xml version="1.0" encoding="utf-8"?>
<a:tblStyleLst xmlns:a="http://schemas.openxmlformats.org/drawingml/2006/main" def="{5C22544A-7EE6-4342-B048-85BDC9FD1C3A}">
  <a:tblStyle styleId="{5C22544A-7EE6-4342-B048-85BDC9FD1C3A}" styleName="Middels stil 2 – utheving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Ingen stil, tabellrutenett">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013" autoAdjust="0"/>
    <p:restoredTop sz="95025" autoAdjust="0"/>
  </p:normalViewPr>
  <p:slideViewPr>
    <p:cSldViewPr snapToGrid="0">
      <p:cViewPr varScale="1">
        <p:scale>
          <a:sx n="143" d="100"/>
          <a:sy n="143" d="100"/>
        </p:scale>
        <p:origin x="3222" y="3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slide" Target="slides/slide20.xml"/><Relationship Id="rId3" Type="http://schemas.openxmlformats.org/officeDocument/2006/relationships/customXml" Target="../customXml/item3.xml"/><Relationship Id="rId21" Type="http://schemas.openxmlformats.org/officeDocument/2006/relationships/slide" Target="slides/slide15.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slide" Target="slides/slide19.xml"/><Relationship Id="rId33"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5.xml"/><Relationship Id="rId24" Type="http://schemas.openxmlformats.org/officeDocument/2006/relationships/slide" Target="slides/slide18.xml"/><Relationship Id="rId32" Type="http://schemas.openxmlformats.org/officeDocument/2006/relationships/tableStyles" Target="tableStyles.xml"/><Relationship Id="rId5" Type="http://schemas.openxmlformats.org/officeDocument/2006/relationships/slideMaster" Target="slideMasters/slideMaster2.xml"/><Relationship Id="rId15" Type="http://schemas.openxmlformats.org/officeDocument/2006/relationships/slide" Target="slides/slide9.xml"/><Relationship Id="rId23" Type="http://schemas.openxmlformats.org/officeDocument/2006/relationships/slide" Target="slides/slide17.xml"/><Relationship Id="rId28" Type="http://schemas.openxmlformats.org/officeDocument/2006/relationships/notesMaster" Target="notesMasters/notesMaster1.xml"/><Relationship Id="rId10" Type="http://schemas.openxmlformats.org/officeDocument/2006/relationships/slide" Target="slides/slide4.xml"/><Relationship Id="rId19" Type="http://schemas.openxmlformats.org/officeDocument/2006/relationships/slide" Target="slides/slide13.xml"/><Relationship Id="rId31"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slide" Target="slides/slide16.xml"/><Relationship Id="rId27" Type="http://schemas.openxmlformats.org/officeDocument/2006/relationships/slide" Target="slides/slide21.xml"/><Relationship Id="rId30" Type="http://schemas.openxmlformats.org/officeDocument/2006/relationships/viewProps" Target="viewProps.xml"/><Relationship Id="rId8" Type="http://schemas.openxmlformats.org/officeDocument/2006/relationships/slide" Target="slides/slide2.xml"/></Relationships>
</file>

<file path=ppt/charts/_rels/chart1.xml.rels><?xml version="1.0" encoding="UTF-8" standalone="yes"?>
<Relationships xmlns="http://schemas.openxmlformats.org/package/2006/relationships"><Relationship Id="rId3" Type="http://schemas.openxmlformats.org/officeDocument/2006/relationships/oleObject" Target="https://samfunnsokonomisk.sharepoint.com/sites/Uetiskatferdkorrupsjonogvelferdskriminalitet-KS/Delte%20dokumenter/Prosjektfase/04%20Rapport/Figurer%20til%20sammendrag.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oleObject" Target="https://samfunnsokonomisk.sharepoint.com/sites/Uetiskatferdkorrupsjonogvelferdskriminalitet-KS/Delte%20dokumenter/Prosjektfase/04%20Rapport/Figurer%20til%20sammendrag.xlsx" TargetMode="External"/><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oleObject" Target="https://samfunnsokonomisk.sharepoint.com/sites/Uetiskatferdkorrupsjonogvelferdskriminalitet-KS/Delte%20dokumenter/Prosjektfase/04%20Rapport/Figurer%20til%20sammendrag.xlsx" TargetMode="External"/><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11.xml"/><Relationship Id="rId1" Type="http://schemas.microsoft.com/office/2011/relationships/chartStyle" Target="style11.xml"/></Relationships>
</file>

<file path=ppt/charts/_rels/chart12.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package" Target="../embeddings/Microsoft_Excel_Worksheet9.xlsx"/><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package" Target="../embeddings/Microsoft_Excel_Worksheet10.xlsx"/><Relationship Id="rId2" Type="http://schemas.microsoft.com/office/2011/relationships/chartColorStyle" Target="colors14.xml"/><Relationship Id="rId1" Type="http://schemas.microsoft.com/office/2011/relationships/chartStyle" Target="style14.xml"/></Relationships>
</file>

<file path=ppt/charts/_rels/chart15.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5.xml"/><Relationship Id="rId1" Type="http://schemas.microsoft.com/office/2011/relationships/chartStyle" Target="style15.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Sheet1!$D$5</c:f>
              <c:strCache>
                <c:ptCount val="1"/>
                <c:pt idx="0">
                  <c:v>Andel som har erfaring med korrupsjon</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Sheet1!$B$6:$C$9</c:f>
              <c:multiLvlStrCache>
                <c:ptCount val="4"/>
                <c:lvl>
                  <c:pt idx="0">
                    <c:v>Kommune- og fylkesdirektører (n = 96)</c:v>
                  </c:pt>
                  <c:pt idx="1">
                    <c:v>Kommunale selskaper           (n = 190)</c:v>
                  </c:pt>
                  <c:pt idx="2">
                    <c:v>Kommunal- og fylkessjefer                     (n = 263)</c:v>
                  </c:pt>
                  <c:pt idx="3">
                    <c:v>Ordførere og fylkesordførere (n = 127)</c:v>
                  </c:pt>
                </c:lvl>
                <c:lvl>
                  <c:pt idx="0">
                    <c:v>2024</c:v>
                  </c:pt>
                  <c:pt idx="2">
                    <c:v>Siste tre år</c:v>
                  </c:pt>
                </c:lvl>
              </c:multiLvlStrCache>
            </c:multiLvlStrRef>
          </c:cat>
          <c:val>
            <c:numRef>
              <c:f>Sheet1!$D$6:$D$9</c:f>
              <c:numCache>
                <c:formatCode>0.00%</c:formatCode>
                <c:ptCount val="4"/>
                <c:pt idx="0">
                  <c:v>0.02</c:v>
                </c:pt>
                <c:pt idx="1">
                  <c:v>6.0000000000000539E-3</c:v>
                </c:pt>
                <c:pt idx="2">
                  <c:v>0.08</c:v>
                </c:pt>
                <c:pt idx="3">
                  <c:v>0.01</c:v>
                </c:pt>
              </c:numCache>
            </c:numRef>
          </c:val>
          <c:extLst>
            <c:ext xmlns:c16="http://schemas.microsoft.com/office/drawing/2014/chart" uri="{C3380CC4-5D6E-409C-BE32-E72D297353CC}">
              <c16:uniqueId val="{00000000-23B2-4976-8720-BA6DAB704DDA}"/>
            </c:ext>
          </c:extLst>
        </c:ser>
        <c:dLbls>
          <c:dLblPos val="outEnd"/>
          <c:showLegendKey val="0"/>
          <c:showVal val="1"/>
          <c:showCatName val="0"/>
          <c:showSerName val="0"/>
          <c:showPercent val="0"/>
          <c:showBubbleSize val="0"/>
        </c:dLbls>
        <c:gapWidth val="219"/>
        <c:overlap val="-27"/>
        <c:axId val="1206248015"/>
        <c:axId val="1206243695"/>
      </c:barChart>
      <c:catAx>
        <c:axId val="120624801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206243695"/>
        <c:crosses val="autoZero"/>
        <c:auto val="1"/>
        <c:lblAlgn val="ctr"/>
        <c:lblOffset val="100"/>
        <c:noMultiLvlLbl val="0"/>
      </c:catAx>
      <c:valAx>
        <c:axId val="1206243695"/>
        <c:scaling>
          <c:orientation val="minMax"/>
        </c:scaling>
        <c:delete val="1"/>
        <c:axPos val="l"/>
        <c:numFmt formatCode="0%" sourceLinked="0"/>
        <c:majorTickMark val="none"/>
        <c:minorTickMark val="none"/>
        <c:tickLblPos val="nextTo"/>
        <c:crossAx val="120624801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1.2500004473874185E-2"/>
          <c:y val="3.402099414361584E-2"/>
          <c:w val="0.97499999105225166"/>
          <c:h val="0.83598252241440441"/>
        </c:manualLayout>
      </c:layout>
      <c:barChart>
        <c:barDir val="col"/>
        <c:grouping val="clustered"/>
        <c:varyColors val="0"/>
        <c:ser>
          <c:idx val="0"/>
          <c:order val="0"/>
          <c:tx>
            <c:strRef>
              <c:f>Sheet1!$B$1</c:f>
              <c:strCache>
                <c:ptCount val="1"/>
                <c:pt idx="0">
                  <c:v>Series 1</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Sheet1!$A$2:$A$4</c:f>
              <c:strCache>
                <c:ptCount val="3"/>
                <c:pt idx="0">
                  <c:v>Kommune- og fylkesdirektører (n = 93)</c:v>
                </c:pt>
                <c:pt idx="1">
                  <c:v>Kommunal- og fylkessjefer (n = 473)</c:v>
                </c:pt>
                <c:pt idx="2">
                  <c:v>Ordførere og fylkesordførere (n = 128)</c:v>
                </c:pt>
              </c:strCache>
            </c:strRef>
          </c:cat>
          <c:val>
            <c:numRef>
              <c:f>Sheet1!$B$2:$B$4</c:f>
              <c:numCache>
                <c:formatCode>General</c:formatCode>
                <c:ptCount val="3"/>
                <c:pt idx="0">
                  <c:v>0.5161290322580645</c:v>
                </c:pt>
                <c:pt idx="1">
                  <c:v>0.35517970401691334</c:v>
                </c:pt>
                <c:pt idx="2">
                  <c:v>0.65625</c:v>
                </c:pt>
              </c:numCache>
            </c:numRef>
          </c:val>
          <c:extLst>
            <c:ext xmlns:c16="http://schemas.microsoft.com/office/drawing/2014/chart" uri="{C3380CC4-5D6E-409C-BE32-E72D297353CC}">
              <c16:uniqueId val="{00000000-44B8-47DD-B541-2B9C8A49194E}"/>
            </c:ext>
          </c:extLst>
        </c:ser>
        <c:dLbls>
          <c:dLblPos val="outEnd"/>
          <c:showLegendKey val="0"/>
          <c:showVal val="1"/>
          <c:showCatName val="0"/>
          <c:showSerName val="0"/>
          <c:showPercent val="0"/>
          <c:showBubbleSize val="0"/>
        </c:dLbls>
        <c:gapWidth val="150"/>
        <c:axId val="1858602127"/>
        <c:axId val="1858601167"/>
      </c:barChart>
      <c:catAx>
        <c:axId val="185860212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858601167"/>
        <c:crosses val="autoZero"/>
        <c:auto val="1"/>
        <c:lblAlgn val="ctr"/>
        <c:lblOffset val="100"/>
        <c:noMultiLvlLbl val="0"/>
      </c:catAx>
      <c:valAx>
        <c:axId val="1858601167"/>
        <c:scaling>
          <c:orientation val="minMax"/>
          <c:max val="1"/>
        </c:scaling>
        <c:delete val="1"/>
        <c:axPos val="l"/>
        <c:numFmt formatCode="General" sourceLinked="1"/>
        <c:majorTickMark val="out"/>
        <c:minorTickMark val="none"/>
        <c:tickLblPos val="nextTo"/>
        <c:crossAx val="185860212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sz="1600"/>
      </a:pPr>
      <a:endParaRPr lang="nb-NO"/>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1613212529207679"/>
          <c:y val="9.5162569389373508E-2"/>
          <c:w val="0.65317182411807873"/>
          <c:h val="0.69254822132166072"/>
        </c:manualLayout>
      </c:layout>
      <c:barChart>
        <c:barDir val="bar"/>
        <c:grouping val="clustered"/>
        <c:varyColors val="0"/>
        <c:ser>
          <c:idx val="0"/>
          <c:order val="0"/>
          <c:tx>
            <c:strRef>
              <c:f>Sheet1!$B$1</c:f>
              <c:strCache>
                <c:ptCount val="1"/>
                <c:pt idx="0">
                  <c:v>Ordførere og fylkesordførere (n = 43)</c:v>
                </c:pt>
              </c:strCache>
            </c:strRef>
          </c:tx>
          <c:spPr>
            <a:solidFill>
              <a:schemeClr val="accent1"/>
            </a:solidFill>
            <a:ln>
              <a:noFill/>
            </a:ln>
            <a:effectLst/>
          </c:spPr>
          <c:invertIfNegative val="0"/>
          <c:cat>
            <c:strRef>
              <c:f>Sheet1!$A$2:$A$13</c:f>
              <c:strCache>
                <c:ptCount val="12"/>
                <c:pt idx="0">
                  <c:v>Sosiale tjenester</c:v>
                </c:pt>
                <c:pt idx="1">
                  <c:v>Helse og omsorg</c:v>
                </c:pt>
                <c:pt idx="2">
                  <c:v>Kultur og fritid</c:v>
                </c:pt>
                <c:pt idx="3">
                  <c:v>Utdanning, skole og oppvekst</c:v>
                </c:pt>
                <c:pt idx="4">
                  <c:v>Andre</c:v>
                </c:pt>
                <c:pt idx="5">
                  <c:v>Teknisk (vann, avløp og renovasjon)</c:v>
                </c:pt>
                <c:pt idx="6">
                  <c:v>Samferdsel</c:v>
                </c:pt>
                <c:pt idx="7">
                  <c:v>Administrasjon</c:v>
                </c:pt>
                <c:pt idx="8">
                  <c:v>Næring, herunder landbruk</c:v>
                </c:pt>
                <c:pt idx="9">
                  <c:v>Eiendom</c:v>
                </c:pt>
                <c:pt idx="10">
                  <c:v>Areal, plan og byggesak</c:v>
                </c:pt>
                <c:pt idx="11">
                  <c:v>Vet ikke</c:v>
                </c:pt>
              </c:strCache>
            </c:strRef>
          </c:cat>
          <c:val>
            <c:numRef>
              <c:f>Sheet1!$B$2:$B$13</c:f>
              <c:numCache>
                <c:formatCode>0%</c:formatCode>
                <c:ptCount val="12"/>
                <c:pt idx="0">
                  <c:v>2.3255813953488372E-2</c:v>
                </c:pt>
                <c:pt idx="1">
                  <c:v>4.6511627906976744E-2</c:v>
                </c:pt>
                <c:pt idx="2">
                  <c:v>6.9767441860465115E-2</c:v>
                </c:pt>
                <c:pt idx="3">
                  <c:v>2.3255813953488372E-2</c:v>
                </c:pt>
                <c:pt idx="4">
                  <c:v>6.9767441860465115E-2</c:v>
                </c:pt>
                <c:pt idx="5">
                  <c:v>0.11627906976744186</c:v>
                </c:pt>
                <c:pt idx="6">
                  <c:v>4.6511627906976744E-2</c:v>
                </c:pt>
                <c:pt idx="7">
                  <c:v>4.6511627906976744E-2</c:v>
                </c:pt>
                <c:pt idx="8">
                  <c:v>0.13953488372093023</c:v>
                </c:pt>
                <c:pt idx="9">
                  <c:v>0.20930232558139536</c:v>
                </c:pt>
                <c:pt idx="10">
                  <c:v>0.51162790697674421</c:v>
                </c:pt>
                <c:pt idx="11">
                  <c:v>0.39534883720930231</c:v>
                </c:pt>
              </c:numCache>
            </c:numRef>
          </c:val>
          <c:extLst>
            <c:ext xmlns:c16="http://schemas.microsoft.com/office/drawing/2014/chart" uri="{C3380CC4-5D6E-409C-BE32-E72D297353CC}">
              <c16:uniqueId val="{00000000-DDE4-4468-906B-454F3FAB7E24}"/>
            </c:ext>
          </c:extLst>
        </c:ser>
        <c:ser>
          <c:idx val="1"/>
          <c:order val="1"/>
          <c:tx>
            <c:strRef>
              <c:f>Sheet1!$C$1</c:f>
              <c:strCache>
                <c:ptCount val="1"/>
                <c:pt idx="0">
                  <c:v>Kommune- og fylkesdirektører (n = 44)</c:v>
                </c:pt>
              </c:strCache>
            </c:strRef>
          </c:tx>
          <c:spPr>
            <a:solidFill>
              <a:schemeClr val="accent2"/>
            </a:solidFill>
            <a:ln>
              <a:noFill/>
            </a:ln>
            <a:effectLst/>
          </c:spPr>
          <c:invertIfNegative val="0"/>
          <c:cat>
            <c:strRef>
              <c:f>Sheet1!$A$2:$A$13</c:f>
              <c:strCache>
                <c:ptCount val="12"/>
                <c:pt idx="0">
                  <c:v>Sosiale tjenester</c:v>
                </c:pt>
                <c:pt idx="1">
                  <c:v>Helse og omsorg</c:v>
                </c:pt>
                <c:pt idx="2">
                  <c:v>Kultur og fritid</c:v>
                </c:pt>
                <c:pt idx="3">
                  <c:v>Utdanning, skole og oppvekst</c:v>
                </c:pt>
                <c:pt idx="4">
                  <c:v>Andre</c:v>
                </c:pt>
                <c:pt idx="5">
                  <c:v>Teknisk (vann, avløp og renovasjon)</c:v>
                </c:pt>
                <c:pt idx="6">
                  <c:v>Samferdsel</c:v>
                </c:pt>
                <c:pt idx="7">
                  <c:v>Administrasjon</c:v>
                </c:pt>
                <c:pt idx="8">
                  <c:v>Næring, herunder landbruk</c:v>
                </c:pt>
                <c:pt idx="9">
                  <c:v>Eiendom</c:v>
                </c:pt>
                <c:pt idx="10">
                  <c:v>Areal, plan og byggesak</c:v>
                </c:pt>
                <c:pt idx="11">
                  <c:v>Vet ikke</c:v>
                </c:pt>
              </c:strCache>
            </c:strRef>
          </c:cat>
          <c:val>
            <c:numRef>
              <c:f>Sheet1!$C$2:$C$13</c:f>
              <c:numCache>
                <c:formatCode>0%</c:formatCode>
                <c:ptCount val="12"/>
                <c:pt idx="0">
                  <c:v>0</c:v>
                </c:pt>
                <c:pt idx="1">
                  <c:v>0</c:v>
                </c:pt>
                <c:pt idx="2">
                  <c:v>2.2727272727272728E-2</c:v>
                </c:pt>
                <c:pt idx="3">
                  <c:v>2.2727272727272728E-2</c:v>
                </c:pt>
                <c:pt idx="4">
                  <c:v>2.2727272727272728E-2</c:v>
                </c:pt>
                <c:pt idx="5">
                  <c:v>4.5454545454545456E-2</c:v>
                </c:pt>
                <c:pt idx="6">
                  <c:v>4.5454545454545456E-2</c:v>
                </c:pt>
                <c:pt idx="7">
                  <c:v>0.11363636363636363</c:v>
                </c:pt>
                <c:pt idx="8">
                  <c:v>0.22727272727272727</c:v>
                </c:pt>
                <c:pt idx="9">
                  <c:v>0.34090909090909088</c:v>
                </c:pt>
                <c:pt idx="10">
                  <c:v>0.43181818181818182</c:v>
                </c:pt>
                <c:pt idx="11">
                  <c:v>0.47727272727272729</c:v>
                </c:pt>
              </c:numCache>
            </c:numRef>
          </c:val>
          <c:extLst>
            <c:ext xmlns:c16="http://schemas.microsoft.com/office/drawing/2014/chart" uri="{C3380CC4-5D6E-409C-BE32-E72D297353CC}">
              <c16:uniqueId val="{00000001-DDE4-4468-906B-454F3FAB7E24}"/>
            </c:ext>
          </c:extLst>
        </c:ser>
        <c:ser>
          <c:idx val="2"/>
          <c:order val="2"/>
          <c:tx>
            <c:strRef>
              <c:f>Sheet1!$D$1</c:f>
              <c:strCache>
                <c:ptCount val="1"/>
                <c:pt idx="0">
                  <c:v>Kommunal- og fylkessjefer (n = 293)</c:v>
                </c:pt>
              </c:strCache>
            </c:strRef>
          </c:tx>
          <c:spPr>
            <a:solidFill>
              <a:schemeClr val="accent3"/>
            </a:solidFill>
            <a:ln>
              <a:noFill/>
            </a:ln>
            <a:effectLst/>
          </c:spPr>
          <c:invertIfNegative val="0"/>
          <c:cat>
            <c:strRef>
              <c:f>Sheet1!$A$2:$A$13</c:f>
              <c:strCache>
                <c:ptCount val="12"/>
                <c:pt idx="0">
                  <c:v>Sosiale tjenester</c:v>
                </c:pt>
                <c:pt idx="1">
                  <c:v>Helse og omsorg</c:v>
                </c:pt>
                <c:pt idx="2">
                  <c:v>Kultur og fritid</c:v>
                </c:pt>
                <c:pt idx="3">
                  <c:v>Utdanning, skole og oppvekst</c:v>
                </c:pt>
                <c:pt idx="4">
                  <c:v>Andre</c:v>
                </c:pt>
                <c:pt idx="5">
                  <c:v>Teknisk (vann, avløp og renovasjon)</c:v>
                </c:pt>
                <c:pt idx="6">
                  <c:v>Samferdsel</c:v>
                </c:pt>
                <c:pt idx="7">
                  <c:v>Administrasjon</c:v>
                </c:pt>
                <c:pt idx="8">
                  <c:v>Næring, herunder landbruk</c:v>
                </c:pt>
                <c:pt idx="9">
                  <c:v>Eiendom</c:v>
                </c:pt>
                <c:pt idx="10">
                  <c:v>Areal, plan og byggesak</c:v>
                </c:pt>
                <c:pt idx="11">
                  <c:v>Vet ikke</c:v>
                </c:pt>
              </c:strCache>
            </c:strRef>
          </c:cat>
          <c:val>
            <c:numRef>
              <c:f>Sheet1!$D$2:$D$13</c:f>
              <c:numCache>
                <c:formatCode>0%</c:formatCode>
                <c:ptCount val="12"/>
                <c:pt idx="0">
                  <c:v>2.7303754266211604E-2</c:v>
                </c:pt>
                <c:pt idx="1">
                  <c:v>2.7303754266211604E-2</c:v>
                </c:pt>
                <c:pt idx="2">
                  <c:v>3.4129692832764506E-2</c:v>
                </c:pt>
                <c:pt idx="3">
                  <c:v>1.3651877133105802E-2</c:v>
                </c:pt>
                <c:pt idx="4">
                  <c:v>1.7064846416382253E-2</c:v>
                </c:pt>
                <c:pt idx="5">
                  <c:v>8.8737201365187715E-2</c:v>
                </c:pt>
                <c:pt idx="6">
                  <c:v>3.0716723549488054E-2</c:v>
                </c:pt>
                <c:pt idx="7">
                  <c:v>6.4846416382252553E-2</c:v>
                </c:pt>
                <c:pt idx="8">
                  <c:v>0.16723549488054607</c:v>
                </c:pt>
                <c:pt idx="9">
                  <c:v>0.26621160409556316</c:v>
                </c:pt>
                <c:pt idx="10">
                  <c:v>0.37201365187713309</c:v>
                </c:pt>
                <c:pt idx="11">
                  <c:v>0.53242320819112632</c:v>
                </c:pt>
              </c:numCache>
            </c:numRef>
          </c:val>
          <c:extLst>
            <c:ext xmlns:c16="http://schemas.microsoft.com/office/drawing/2014/chart" uri="{C3380CC4-5D6E-409C-BE32-E72D297353CC}">
              <c16:uniqueId val="{00000002-DDE4-4468-906B-454F3FAB7E24}"/>
            </c:ext>
          </c:extLst>
        </c:ser>
        <c:dLbls>
          <c:showLegendKey val="0"/>
          <c:showVal val="0"/>
          <c:showCatName val="0"/>
          <c:showSerName val="0"/>
          <c:showPercent val="0"/>
          <c:showBubbleSize val="0"/>
        </c:dLbls>
        <c:gapWidth val="182"/>
        <c:axId val="583704383"/>
        <c:axId val="583704863"/>
      </c:barChart>
      <c:catAx>
        <c:axId val="58370438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583704863"/>
        <c:crosses val="autoZero"/>
        <c:auto val="1"/>
        <c:lblAlgn val="ctr"/>
        <c:lblOffset val="100"/>
        <c:noMultiLvlLbl val="0"/>
      </c:catAx>
      <c:valAx>
        <c:axId val="5837048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583704383"/>
        <c:crosses val="autoZero"/>
        <c:crossBetween val="between"/>
      </c:valAx>
      <c:spPr>
        <a:noFill/>
        <a:ln>
          <a:noFill/>
        </a:ln>
        <a:effectLst/>
      </c:spPr>
    </c:plotArea>
    <c:legend>
      <c:legendPos val="b"/>
      <c:layout>
        <c:manualLayout>
          <c:xMode val="edge"/>
          <c:yMode val="edge"/>
          <c:x val="9.6736774648671208E-3"/>
          <c:y val="0.87837574228677406"/>
          <c:w val="0.98065268390123805"/>
          <c:h val="0.11482173793431628"/>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Sheet1!$A$2</c:f>
              <c:strCache>
                <c:ptCount val="1"/>
                <c:pt idx="0">
                  <c:v>Kommune- og fylkesdirektører (n = 43)</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Ansatte uten lederansvar</c:v>
                </c:pt>
                <c:pt idx="1">
                  <c:v>Kommunedirektørens ledergruppe</c:v>
                </c:pt>
                <c:pt idx="2">
                  <c:v>Vet ikke</c:v>
                </c:pt>
                <c:pt idx="3">
                  <c:v>Mellomledere</c:v>
                </c:pt>
              </c:strCache>
            </c:strRef>
          </c:cat>
          <c:val>
            <c:numRef>
              <c:f>Sheet1!$B$2:$E$2</c:f>
              <c:numCache>
                <c:formatCode>General</c:formatCode>
                <c:ptCount val="4"/>
                <c:pt idx="0">
                  <c:v>0.20930232558139536</c:v>
                </c:pt>
                <c:pt idx="1">
                  <c:v>0.18604651162790697</c:v>
                </c:pt>
                <c:pt idx="2">
                  <c:v>0.27906976744186046</c:v>
                </c:pt>
                <c:pt idx="3">
                  <c:v>0.60465116279069764</c:v>
                </c:pt>
              </c:numCache>
            </c:numRef>
          </c:val>
          <c:extLst>
            <c:ext xmlns:c16="http://schemas.microsoft.com/office/drawing/2014/chart" uri="{C3380CC4-5D6E-409C-BE32-E72D297353CC}">
              <c16:uniqueId val="{00000000-645B-45F6-B126-B5FF27F4DD37}"/>
            </c:ext>
          </c:extLst>
        </c:ser>
        <c:ser>
          <c:idx val="1"/>
          <c:order val="1"/>
          <c:tx>
            <c:strRef>
              <c:f>Sheet1!$A$3</c:f>
              <c:strCache>
                <c:ptCount val="1"/>
                <c:pt idx="0">
                  <c:v>Kommunal- og fylkessjefer (n = 291)</c:v>
                </c:pt>
              </c:strCache>
            </c:strRef>
          </c:tx>
          <c:spPr>
            <a:solidFill>
              <a:schemeClr val="accent2"/>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Sheet1!$B$1:$E$1</c:f>
              <c:strCache>
                <c:ptCount val="4"/>
                <c:pt idx="0">
                  <c:v>Ansatte uten lederansvar</c:v>
                </c:pt>
                <c:pt idx="1">
                  <c:v>Kommunedirektørens ledergruppe</c:v>
                </c:pt>
                <c:pt idx="2">
                  <c:v>Vet ikke</c:v>
                </c:pt>
                <c:pt idx="3">
                  <c:v>Mellomledere</c:v>
                </c:pt>
              </c:strCache>
            </c:strRef>
          </c:cat>
          <c:val>
            <c:numRef>
              <c:f>Sheet1!$B$3:$E$3</c:f>
              <c:numCache>
                <c:formatCode>General</c:formatCode>
                <c:ptCount val="4"/>
                <c:pt idx="0">
                  <c:v>0.24742268041237114</c:v>
                </c:pt>
                <c:pt idx="1">
                  <c:v>0.27835051546391754</c:v>
                </c:pt>
                <c:pt idx="2">
                  <c:v>0.37113402061855671</c:v>
                </c:pt>
                <c:pt idx="3">
                  <c:v>0.45017182130584193</c:v>
                </c:pt>
              </c:numCache>
            </c:numRef>
          </c:val>
          <c:extLst>
            <c:ext xmlns:c16="http://schemas.microsoft.com/office/drawing/2014/chart" uri="{C3380CC4-5D6E-409C-BE32-E72D297353CC}">
              <c16:uniqueId val="{00000001-645B-45F6-B126-B5FF27F4DD37}"/>
            </c:ext>
          </c:extLst>
        </c:ser>
        <c:dLbls>
          <c:dLblPos val="outEnd"/>
          <c:showLegendKey val="0"/>
          <c:showVal val="1"/>
          <c:showCatName val="0"/>
          <c:showSerName val="0"/>
          <c:showPercent val="0"/>
          <c:showBubbleSize val="0"/>
        </c:dLbls>
        <c:gapWidth val="182"/>
        <c:axId val="1536034463"/>
        <c:axId val="1536048863"/>
      </c:barChart>
      <c:catAx>
        <c:axId val="153603446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536048863"/>
        <c:crosses val="autoZero"/>
        <c:auto val="1"/>
        <c:lblAlgn val="ctr"/>
        <c:lblOffset val="100"/>
        <c:noMultiLvlLbl val="0"/>
      </c:catAx>
      <c:valAx>
        <c:axId val="15360488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53603446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Sheet1!$D$12</c:f>
              <c:strCache>
                <c:ptCount val="1"/>
                <c:pt idx="0">
                  <c:v>Uetisk atferd</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Sheet1!$B$13:$C$16</c:f>
              <c:multiLvlStrCache>
                <c:ptCount val="4"/>
                <c:lvl>
                  <c:pt idx="0">
                    <c:v>Kommune- og fylkesdirektører (n = 93)</c:v>
                  </c:pt>
                  <c:pt idx="1">
                    <c:v>Kommunale selskaper          (n = 187)</c:v>
                  </c:pt>
                  <c:pt idx="2">
                    <c:v>Kommunal- og fylkessjefer                   (n = 247)</c:v>
                  </c:pt>
                  <c:pt idx="3">
                    <c:v>Ordførere og fylkesordførere              (n = 127)</c:v>
                  </c:pt>
                </c:lvl>
                <c:lvl>
                  <c:pt idx="0">
                    <c:v>2024</c:v>
                  </c:pt>
                  <c:pt idx="2">
                    <c:v>Siste tre år</c:v>
                  </c:pt>
                </c:lvl>
              </c:multiLvlStrCache>
            </c:multiLvlStrRef>
          </c:cat>
          <c:val>
            <c:numRef>
              <c:f>Sheet1!$D$13:$D$16</c:f>
              <c:numCache>
                <c:formatCode>0.00%</c:formatCode>
                <c:ptCount val="4"/>
                <c:pt idx="0">
                  <c:v>0.32000000000000006</c:v>
                </c:pt>
                <c:pt idx="1">
                  <c:v>4.9999999999999989E-2</c:v>
                </c:pt>
                <c:pt idx="2">
                  <c:v>0.53</c:v>
                </c:pt>
                <c:pt idx="3">
                  <c:v>0.36999999999999994</c:v>
                </c:pt>
              </c:numCache>
            </c:numRef>
          </c:val>
          <c:extLst>
            <c:ext xmlns:c16="http://schemas.microsoft.com/office/drawing/2014/chart" uri="{C3380CC4-5D6E-409C-BE32-E72D297353CC}">
              <c16:uniqueId val="{00000000-F648-4AA3-872C-B7420687E2E6}"/>
            </c:ext>
          </c:extLst>
        </c:ser>
        <c:dLbls>
          <c:dLblPos val="outEnd"/>
          <c:showLegendKey val="0"/>
          <c:showVal val="1"/>
          <c:showCatName val="0"/>
          <c:showSerName val="0"/>
          <c:showPercent val="0"/>
          <c:showBubbleSize val="0"/>
        </c:dLbls>
        <c:gapWidth val="219"/>
        <c:overlap val="-27"/>
        <c:axId val="1206245135"/>
        <c:axId val="1206253775"/>
      </c:barChart>
      <c:catAx>
        <c:axId val="120624513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206253775"/>
        <c:crosses val="autoZero"/>
        <c:auto val="1"/>
        <c:lblAlgn val="ctr"/>
        <c:lblOffset val="100"/>
        <c:noMultiLvlLbl val="0"/>
      </c:catAx>
      <c:valAx>
        <c:axId val="1206253775"/>
        <c:scaling>
          <c:orientation val="minMax"/>
        </c:scaling>
        <c:delete val="1"/>
        <c:axPos val="l"/>
        <c:numFmt formatCode="0%" sourceLinked="0"/>
        <c:majorTickMark val="none"/>
        <c:minorTickMark val="none"/>
        <c:tickLblPos val="nextTo"/>
        <c:crossAx val="120624513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852682507638244"/>
          <c:y val="5.6069914032018421E-2"/>
          <c:w val="0.48631128960474046"/>
          <c:h val="0.74180319666205941"/>
        </c:manualLayout>
      </c:layout>
      <c:barChart>
        <c:barDir val="bar"/>
        <c:grouping val="clustered"/>
        <c:varyColors val="0"/>
        <c:ser>
          <c:idx val="2"/>
          <c:order val="0"/>
          <c:tx>
            <c:strRef>
              <c:f>Sheet1!$D$1</c:f>
              <c:strCache>
                <c:ptCount val="1"/>
                <c:pt idx="0">
                  <c:v>Ordførere og fylkesordførere (n = 127)</c:v>
                </c:pt>
              </c:strCache>
            </c:strRef>
          </c:tx>
          <c:spPr>
            <a:solidFill>
              <a:schemeClr val="accent1"/>
            </a:solidFill>
            <a:ln>
              <a:noFill/>
            </a:ln>
            <a:effectLst/>
          </c:spPr>
          <c:invertIfNegative val="0"/>
          <c:dLbls>
            <c:delete val="1"/>
          </c:dLbls>
          <c:cat>
            <c:strRef>
              <c:f>Sheet1!$A$2:$A$7</c:f>
              <c:strCache>
                <c:ptCount val="6"/>
                <c:pt idx="0">
                  <c:v>Annet</c:v>
                </c:pt>
                <c:pt idx="1">
                  <c:v>At informasjon som ikke er ment å være offentlig deles med utvalgte for å gi dem et fortrinn</c:v>
                </c:pt>
                <c:pt idx="2">
                  <c:v>At informasjon som burde vært delt offentlig eller med flere holdes tilbake for å gi en aktør et fortrinn eller skjule noe</c:v>
                </c:pt>
                <c:pt idx="3">
                  <c:v>At regelverk omgås for en aktør</c:v>
                </c:pt>
                <c:pt idx="4">
                  <c:v>At offentlige midler brukes i strid med gjeldende regler eller vedtatte prioriteringer</c:v>
                </c:pt>
                <c:pt idx="5">
                  <c:v>At en aktør med egeninteresser urettmessig favoriseres</c:v>
                </c:pt>
              </c:strCache>
            </c:strRef>
          </c:cat>
          <c:val>
            <c:numRef>
              <c:f>Sheet1!$D$2:$D$7</c:f>
              <c:numCache>
                <c:formatCode>General</c:formatCode>
                <c:ptCount val="6"/>
                <c:pt idx="0">
                  <c:v>2.3622047244094488E-2</c:v>
                </c:pt>
                <c:pt idx="1">
                  <c:v>0.11023622047244094</c:v>
                </c:pt>
                <c:pt idx="2">
                  <c:v>8.6614173228346455E-2</c:v>
                </c:pt>
                <c:pt idx="3">
                  <c:v>9.4488188976377951E-2</c:v>
                </c:pt>
                <c:pt idx="4">
                  <c:v>7.874015748031496E-2</c:v>
                </c:pt>
                <c:pt idx="5">
                  <c:v>0.25984251968503935</c:v>
                </c:pt>
              </c:numCache>
            </c:numRef>
          </c:val>
          <c:extLst>
            <c:ext xmlns:c16="http://schemas.microsoft.com/office/drawing/2014/chart" uri="{C3380CC4-5D6E-409C-BE32-E72D297353CC}">
              <c16:uniqueId val="{00000002-1774-409B-85FE-5396FFB070F7}"/>
            </c:ext>
          </c:extLst>
        </c:ser>
        <c:ser>
          <c:idx val="0"/>
          <c:order val="1"/>
          <c:tx>
            <c:strRef>
              <c:f>Sheet1!$B$1</c:f>
              <c:strCache>
                <c:ptCount val="1"/>
                <c:pt idx="0">
                  <c:v>Kommune- og fylkesdirektører (n = 93)</c:v>
                </c:pt>
              </c:strCache>
            </c:strRef>
          </c:tx>
          <c:spPr>
            <a:solidFill>
              <a:schemeClr val="accent2"/>
            </a:solidFill>
            <a:ln>
              <a:noFill/>
            </a:ln>
            <a:effectLst/>
          </c:spPr>
          <c:invertIfNegative val="0"/>
          <c:dLbls>
            <c:delete val="1"/>
          </c:dLbls>
          <c:cat>
            <c:strRef>
              <c:f>Sheet1!$A$2:$A$7</c:f>
              <c:strCache>
                <c:ptCount val="6"/>
                <c:pt idx="0">
                  <c:v>Annet</c:v>
                </c:pt>
                <c:pt idx="1">
                  <c:v>At informasjon som ikke er ment å være offentlig deles med utvalgte for å gi dem et fortrinn</c:v>
                </c:pt>
                <c:pt idx="2">
                  <c:v>At informasjon som burde vært delt offentlig eller med flere holdes tilbake for å gi en aktør et fortrinn eller skjule noe</c:v>
                </c:pt>
                <c:pt idx="3">
                  <c:v>At regelverk omgås for en aktør</c:v>
                </c:pt>
                <c:pt idx="4">
                  <c:v>At offentlige midler brukes i strid med gjeldende regler eller vedtatte prioriteringer</c:v>
                </c:pt>
                <c:pt idx="5">
                  <c:v>At en aktør med egeninteresser urettmessig favoriseres</c:v>
                </c:pt>
              </c:strCache>
            </c:strRef>
          </c:cat>
          <c:val>
            <c:numRef>
              <c:f>Sheet1!$B$2:$B$7</c:f>
              <c:numCache>
                <c:formatCode>General</c:formatCode>
                <c:ptCount val="6"/>
                <c:pt idx="0">
                  <c:v>2.1505376344086023E-2</c:v>
                </c:pt>
                <c:pt idx="1">
                  <c:v>1.0752688172043012E-2</c:v>
                </c:pt>
                <c:pt idx="2">
                  <c:v>6.4516129032258063E-2</c:v>
                </c:pt>
                <c:pt idx="3">
                  <c:v>0.17204301075268819</c:v>
                </c:pt>
                <c:pt idx="4">
                  <c:v>0.13978494623655913</c:v>
                </c:pt>
                <c:pt idx="5">
                  <c:v>0.22580645161290322</c:v>
                </c:pt>
              </c:numCache>
            </c:numRef>
          </c:val>
          <c:extLst>
            <c:ext xmlns:c16="http://schemas.microsoft.com/office/drawing/2014/chart" uri="{C3380CC4-5D6E-409C-BE32-E72D297353CC}">
              <c16:uniqueId val="{00000000-1774-409B-85FE-5396FFB070F7}"/>
            </c:ext>
          </c:extLst>
        </c:ser>
        <c:ser>
          <c:idx val="1"/>
          <c:order val="2"/>
          <c:tx>
            <c:strRef>
              <c:f>Sheet1!$C$1</c:f>
              <c:strCache>
                <c:ptCount val="1"/>
                <c:pt idx="0">
                  <c:v>Kommunal- og fylkessjefer (n = 247)</c:v>
                </c:pt>
              </c:strCache>
            </c:strRef>
          </c:tx>
          <c:spPr>
            <a:solidFill>
              <a:schemeClr val="accent3"/>
            </a:solidFill>
            <a:ln>
              <a:noFill/>
            </a:ln>
            <a:effectLst/>
          </c:spPr>
          <c:invertIfNegative val="0"/>
          <c:dLbls>
            <c:delete val="1"/>
          </c:dLbls>
          <c:cat>
            <c:strRef>
              <c:f>Sheet1!$A$2:$A$7</c:f>
              <c:strCache>
                <c:ptCount val="6"/>
                <c:pt idx="0">
                  <c:v>Annet</c:v>
                </c:pt>
                <c:pt idx="1">
                  <c:v>At informasjon som ikke er ment å være offentlig deles med utvalgte for å gi dem et fortrinn</c:v>
                </c:pt>
                <c:pt idx="2">
                  <c:v>At informasjon som burde vært delt offentlig eller med flere holdes tilbake for å gi en aktør et fortrinn eller skjule noe</c:v>
                </c:pt>
                <c:pt idx="3">
                  <c:v>At regelverk omgås for en aktør</c:v>
                </c:pt>
                <c:pt idx="4">
                  <c:v>At offentlige midler brukes i strid med gjeldende regler eller vedtatte prioriteringer</c:v>
                </c:pt>
                <c:pt idx="5">
                  <c:v>At en aktør med egeninteresser urettmessig favoriseres</c:v>
                </c:pt>
              </c:strCache>
            </c:strRef>
          </c:cat>
          <c:val>
            <c:numRef>
              <c:f>Sheet1!$C$2:$C$7</c:f>
              <c:numCache>
                <c:formatCode>General</c:formatCode>
                <c:ptCount val="6"/>
                <c:pt idx="0">
                  <c:v>5.2631578947368418E-2</c:v>
                </c:pt>
                <c:pt idx="1">
                  <c:v>0.1214574898785425</c:v>
                </c:pt>
                <c:pt idx="2">
                  <c:v>0.16599190283400811</c:v>
                </c:pt>
                <c:pt idx="3">
                  <c:v>0.35222672064777327</c:v>
                </c:pt>
                <c:pt idx="4">
                  <c:v>0.23076923076923078</c:v>
                </c:pt>
                <c:pt idx="5">
                  <c:v>0.37651821862348178</c:v>
                </c:pt>
              </c:numCache>
            </c:numRef>
          </c:val>
          <c:extLst>
            <c:ext xmlns:c16="http://schemas.microsoft.com/office/drawing/2014/chart" uri="{C3380CC4-5D6E-409C-BE32-E72D297353CC}">
              <c16:uniqueId val="{00000001-1774-409B-85FE-5396FFB070F7}"/>
            </c:ext>
          </c:extLst>
        </c:ser>
        <c:dLbls>
          <c:dLblPos val="outEnd"/>
          <c:showLegendKey val="0"/>
          <c:showVal val="1"/>
          <c:showCatName val="0"/>
          <c:showSerName val="0"/>
          <c:showPercent val="0"/>
          <c:showBubbleSize val="0"/>
        </c:dLbls>
        <c:gapWidth val="150"/>
        <c:axId val="1424561503"/>
        <c:axId val="1424570143"/>
      </c:barChart>
      <c:catAx>
        <c:axId val="142456150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424570143"/>
        <c:crosses val="autoZero"/>
        <c:auto val="1"/>
        <c:lblAlgn val="ctr"/>
        <c:lblOffset val="100"/>
        <c:noMultiLvlLbl val="0"/>
      </c:catAx>
      <c:valAx>
        <c:axId val="142457014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424561503"/>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'Ark1'!$B$1</c:f>
              <c:strCache>
                <c:ptCount val="1"/>
                <c:pt idx="0">
                  <c:v>Kommunedirektører (n = 87)</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'Ark1'!$A$2:$A$8</c:f>
              <c:strCache>
                <c:ptCount val="7"/>
                <c:pt idx="0">
                  <c:v>0-1 999 innbyggere</c:v>
                </c:pt>
                <c:pt idx="1">
                  <c:v>2 000-4 999 innbyggere</c:v>
                </c:pt>
                <c:pt idx="2">
                  <c:v>5 000-9 999 innbyggere</c:v>
                </c:pt>
                <c:pt idx="3">
                  <c:v>10 000-19 999 innbyggere</c:v>
                </c:pt>
                <c:pt idx="4">
                  <c:v>20 000-29 999 innbyggere</c:v>
                </c:pt>
                <c:pt idx="5">
                  <c:v>30 000-49 999 innbyggere</c:v>
                </c:pt>
                <c:pt idx="6">
                  <c:v>50 000 eller flere innbyggere</c:v>
                </c:pt>
              </c:strCache>
            </c:strRef>
          </c:cat>
          <c:val>
            <c:numRef>
              <c:f>'Ark1'!$B$2:$B$8</c:f>
              <c:numCache>
                <c:formatCode>0.00%</c:formatCode>
                <c:ptCount val="7"/>
                <c:pt idx="0">
                  <c:v>0.22222222222222221</c:v>
                </c:pt>
                <c:pt idx="1">
                  <c:v>0.28000000000000003</c:v>
                </c:pt>
                <c:pt idx="2">
                  <c:v>0.16666666666666666</c:v>
                </c:pt>
                <c:pt idx="3">
                  <c:v>0.2</c:v>
                </c:pt>
                <c:pt idx="4">
                  <c:v>0.25</c:v>
                </c:pt>
                <c:pt idx="5">
                  <c:v>0.5</c:v>
                </c:pt>
                <c:pt idx="6">
                  <c:v>0.66666666666666663</c:v>
                </c:pt>
              </c:numCache>
            </c:numRef>
          </c:val>
          <c:extLst>
            <c:ext xmlns:c16="http://schemas.microsoft.com/office/drawing/2014/chart" uri="{C3380CC4-5D6E-409C-BE32-E72D297353CC}">
              <c16:uniqueId val="{00000000-1E04-4ED9-96AD-E1C7147FF332}"/>
            </c:ext>
          </c:extLst>
        </c:ser>
        <c:ser>
          <c:idx val="1"/>
          <c:order val="1"/>
          <c:tx>
            <c:strRef>
              <c:f>'Ark1'!$C$1</c:f>
              <c:strCache>
                <c:ptCount val="1"/>
                <c:pt idx="0">
                  <c:v>Kommunalsjefer (n = 266)</c:v>
                </c:pt>
              </c:strCache>
            </c:strRef>
          </c:tx>
          <c:spPr>
            <a:solidFill>
              <a:schemeClr val="accent2"/>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'Ark1'!$A$2:$A$8</c:f>
              <c:strCache>
                <c:ptCount val="7"/>
                <c:pt idx="0">
                  <c:v>0-1 999 innbyggere</c:v>
                </c:pt>
                <c:pt idx="1">
                  <c:v>2 000-4 999 innbyggere</c:v>
                </c:pt>
                <c:pt idx="2">
                  <c:v>5 000-9 999 innbyggere</c:v>
                </c:pt>
                <c:pt idx="3">
                  <c:v>10 000-19 999 innbyggere</c:v>
                </c:pt>
                <c:pt idx="4">
                  <c:v>20 000-29 999 innbyggere</c:v>
                </c:pt>
                <c:pt idx="5">
                  <c:v>30 000-49 999 innbyggere</c:v>
                </c:pt>
                <c:pt idx="6">
                  <c:v>50 000 eller flere innbyggere</c:v>
                </c:pt>
              </c:strCache>
            </c:strRef>
          </c:cat>
          <c:val>
            <c:numRef>
              <c:f>'Ark1'!$C$2:$C$8</c:f>
              <c:numCache>
                <c:formatCode>0%</c:formatCode>
                <c:ptCount val="7"/>
                <c:pt idx="0">
                  <c:v>0.46511627906976744</c:v>
                </c:pt>
                <c:pt idx="1">
                  <c:v>0.48571428571428571</c:v>
                </c:pt>
                <c:pt idx="2">
                  <c:v>0.61702127659574468</c:v>
                </c:pt>
                <c:pt idx="3">
                  <c:v>0.51515151515151514</c:v>
                </c:pt>
                <c:pt idx="4">
                  <c:v>0.63636363636363635</c:v>
                </c:pt>
                <c:pt idx="5">
                  <c:v>0.75</c:v>
                </c:pt>
                <c:pt idx="6">
                  <c:v>0.57894736842105265</c:v>
                </c:pt>
              </c:numCache>
            </c:numRef>
          </c:val>
          <c:extLst>
            <c:ext xmlns:c16="http://schemas.microsoft.com/office/drawing/2014/chart" uri="{C3380CC4-5D6E-409C-BE32-E72D297353CC}">
              <c16:uniqueId val="{00000001-1E04-4ED9-96AD-E1C7147FF332}"/>
            </c:ext>
          </c:extLst>
        </c:ser>
        <c:dLbls>
          <c:dLblPos val="outEnd"/>
          <c:showLegendKey val="0"/>
          <c:showVal val="1"/>
          <c:showCatName val="0"/>
          <c:showSerName val="0"/>
          <c:showPercent val="0"/>
          <c:showBubbleSize val="0"/>
        </c:dLbls>
        <c:gapWidth val="219"/>
        <c:overlap val="-27"/>
        <c:axId val="71781471"/>
        <c:axId val="71781951"/>
      </c:barChart>
      <c:catAx>
        <c:axId val="71781471"/>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71781951"/>
        <c:crosses val="autoZero"/>
        <c:auto val="1"/>
        <c:lblAlgn val="ctr"/>
        <c:lblOffset val="100"/>
        <c:noMultiLvlLbl val="0"/>
      </c:catAx>
      <c:valAx>
        <c:axId val="71781951"/>
        <c:scaling>
          <c:orientation val="minMax"/>
        </c:scaling>
        <c:delete val="1"/>
        <c:axPos val="l"/>
        <c:numFmt formatCode="0%" sourceLinked="0"/>
        <c:majorTickMark val="none"/>
        <c:minorTickMark val="none"/>
        <c:tickLblPos val="nextTo"/>
        <c:crossAx val="7178147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1488006708662619"/>
          <c:y val="6.9859984223574492E-2"/>
          <c:w val="0.64072470306454954"/>
          <c:h val="0.73225433851701582"/>
        </c:manualLayout>
      </c:layout>
      <c:barChart>
        <c:barDir val="bar"/>
        <c:grouping val="clustered"/>
        <c:varyColors val="0"/>
        <c:ser>
          <c:idx val="1"/>
          <c:order val="0"/>
          <c:tx>
            <c:strRef>
              <c:f>Sheet1!$B$1</c:f>
              <c:strCache>
                <c:ptCount val="1"/>
                <c:pt idx="0">
                  <c:v>Ordførere og fylkesordførere (n =43)</c:v>
                </c:pt>
              </c:strCache>
            </c:strRef>
          </c:tx>
          <c:spPr>
            <a:solidFill>
              <a:schemeClr val="accent1"/>
            </a:solidFill>
            <a:ln>
              <a:noFill/>
            </a:ln>
            <a:effectLst/>
          </c:spPr>
          <c:invertIfNegative val="0"/>
          <c:cat>
            <c:strRef>
              <c:f>Sheet1!$A$2:$A$13</c:f>
              <c:strCache>
                <c:ptCount val="12"/>
                <c:pt idx="0">
                  <c:v>Sosiale tjenester</c:v>
                </c:pt>
                <c:pt idx="1">
                  <c:v>Helse og omsorg</c:v>
                </c:pt>
                <c:pt idx="2">
                  <c:v>Utdanning, skole og oppvekst</c:v>
                </c:pt>
                <c:pt idx="3">
                  <c:v>Samferdsel</c:v>
                </c:pt>
                <c:pt idx="4">
                  <c:v>Andre</c:v>
                </c:pt>
                <c:pt idx="5">
                  <c:v>Vet ikke</c:v>
                </c:pt>
                <c:pt idx="6">
                  <c:v>Næring, herunder landbruk</c:v>
                </c:pt>
                <c:pt idx="7">
                  <c:v>Teknisk (vann, avløp og renovasjon)</c:v>
                </c:pt>
                <c:pt idx="8">
                  <c:v>Administrasjon</c:v>
                </c:pt>
                <c:pt idx="9">
                  <c:v>Kultur og fritid</c:v>
                </c:pt>
                <c:pt idx="10">
                  <c:v>Eiendom</c:v>
                </c:pt>
                <c:pt idx="11">
                  <c:v>Areal, plan og byggesak</c:v>
                </c:pt>
              </c:strCache>
            </c:strRef>
          </c:cat>
          <c:val>
            <c:numRef>
              <c:f>Sheet1!$B$2:$B$13</c:f>
              <c:numCache>
                <c:formatCode>General</c:formatCode>
                <c:ptCount val="12"/>
                <c:pt idx="0">
                  <c:v>0</c:v>
                </c:pt>
                <c:pt idx="1">
                  <c:v>2.3255813953488372E-2</c:v>
                </c:pt>
                <c:pt idx="2">
                  <c:v>2.3255813953488372E-2</c:v>
                </c:pt>
                <c:pt idx="3">
                  <c:v>0</c:v>
                </c:pt>
                <c:pt idx="4">
                  <c:v>9.3023255813953487E-2</c:v>
                </c:pt>
                <c:pt idx="5">
                  <c:v>0.27906976744186046</c:v>
                </c:pt>
                <c:pt idx="6">
                  <c:v>0.2558139534883721</c:v>
                </c:pt>
                <c:pt idx="7">
                  <c:v>6.9767441860465115E-2</c:v>
                </c:pt>
                <c:pt idx="8">
                  <c:v>6.9767441860465115E-2</c:v>
                </c:pt>
                <c:pt idx="9">
                  <c:v>4.6511627906976744E-2</c:v>
                </c:pt>
                <c:pt idx="10">
                  <c:v>0.2558139534883721</c:v>
                </c:pt>
                <c:pt idx="11">
                  <c:v>0.51162790697674421</c:v>
                </c:pt>
              </c:numCache>
            </c:numRef>
          </c:val>
          <c:extLst>
            <c:ext xmlns:c16="http://schemas.microsoft.com/office/drawing/2014/chart" uri="{C3380CC4-5D6E-409C-BE32-E72D297353CC}">
              <c16:uniqueId val="{00000000-B85F-40F4-90F3-62DE9152ADC2}"/>
            </c:ext>
          </c:extLst>
        </c:ser>
        <c:ser>
          <c:idx val="2"/>
          <c:order val="1"/>
          <c:tx>
            <c:strRef>
              <c:f>Sheet1!$C$1</c:f>
              <c:strCache>
                <c:ptCount val="1"/>
                <c:pt idx="0">
                  <c:v>Kommune- og fylkesdirektører (n = 30)</c:v>
                </c:pt>
              </c:strCache>
            </c:strRef>
          </c:tx>
          <c:spPr>
            <a:solidFill>
              <a:schemeClr val="accent2"/>
            </a:solidFill>
            <a:ln>
              <a:noFill/>
            </a:ln>
            <a:effectLst/>
          </c:spPr>
          <c:invertIfNegative val="0"/>
          <c:cat>
            <c:strRef>
              <c:f>Sheet1!$A$2:$A$13</c:f>
              <c:strCache>
                <c:ptCount val="12"/>
                <c:pt idx="0">
                  <c:v>Sosiale tjenester</c:v>
                </c:pt>
                <c:pt idx="1">
                  <c:v>Helse og omsorg</c:v>
                </c:pt>
                <c:pt idx="2">
                  <c:v>Utdanning, skole og oppvekst</c:v>
                </c:pt>
                <c:pt idx="3">
                  <c:v>Samferdsel</c:v>
                </c:pt>
                <c:pt idx="4">
                  <c:v>Andre</c:v>
                </c:pt>
                <c:pt idx="5">
                  <c:v>Vet ikke</c:v>
                </c:pt>
                <c:pt idx="6">
                  <c:v>Næring, herunder landbruk</c:v>
                </c:pt>
                <c:pt idx="7">
                  <c:v>Teknisk (vann, avløp og renovasjon)</c:v>
                </c:pt>
                <c:pt idx="8">
                  <c:v>Administrasjon</c:v>
                </c:pt>
                <c:pt idx="9">
                  <c:v>Kultur og fritid</c:v>
                </c:pt>
                <c:pt idx="10">
                  <c:v>Eiendom</c:v>
                </c:pt>
                <c:pt idx="11">
                  <c:v>Areal, plan og byggesak</c:v>
                </c:pt>
              </c:strCache>
            </c:strRef>
          </c:cat>
          <c:val>
            <c:numRef>
              <c:f>Sheet1!$C$2:$C$13</c:f>
              <c:numCache>
                <c:formatCode>General</c:formatCode>
                <c:ptCount val="12"/>
                <c:pt idx="0">
                  <c:v>0</c:v>
                </c:pt>
                <c:pt idx="1">
                  <c:v>3.3333333333333333E-2</c:v>
                </c:pt>
                <c:pt idx="2">
                  <c:v>6.6666666666666666E-2</c:v>
                </c:pt>
                <c:pt idx="3">
                  <c:v>6.6666666666666666E-2</c:v>
                </c:pt>
                <c:pt idx="4">
                  <c:v>6.6666666666666666E-2</c:v>
                </c:pt>
                <c:pt idx="5">
                  <c:v>6.6666666666666666E-2</c:v>
                </c:pt>
                <c:pt idx="6">
                  <c:v>0.16666666666666666</c:v>
                </c:pt>
                <c:pt idx="7">
                  <c:v>0.2</c:v>
                </c:pt>
                <c:pt idx="8">
                  <c:v>0.2</c:v>
                </c:pt>
                <c:pt idx="9">
                  <c:v>0.2</c:v>
                </c:pt>
                <c:pt idx="10">
                  <c:v>0.33333333333333331</c:v>
                </c:pt>
                <c:pt idx="11">
                  <c:v>0.5</c:v>
                </c:pt>
              </c:numCache>
            </c:numRef>
          </c:val>
          <c:extLst>
            <c:ext xmlns:c16="http://schemas.microsoft.com/office/drawing/2014/chart" uri="{C3380CC4-5D6E-409C-BE32-E72D297353CC}">
              <c16:uniqueId val="{00000001-B85F-40F4-90F3-62DE9152ADC2}"/>
            </c:ext>
          </c:extLst>
        </c:ser>
        <c:ser>
          <c:idx val="0"/>
          <c:order val="2"/>
          <c:tx>
            <c:strRef>
              <c:f>Sheet1!$D$1</c:f>
              <c:strCache>
                <c:ptCount val="1"/>
                <c:pt idx="0">
                  <c:v>Kommunal- og fylkessjefer (n = 161)</c:v>
                </c:pt>
              </c:strCache>
            </c:strRef>
          </c:tx>
          <c:spPr>
            <a:solidFill>
              <a:schemeClr val="accent3"/>
            </a:solidFill>
            <a:ln>
              <a:noFill/>
            </a:ln>
            <a:effectLst/>
          </c:spPr>
          <c:invertIfNegative val="0"/>
          <c:cat>
            <c:strRef>
              <c:f>Sheet1!$A$2:$A$13</c:f>
              <c:strCache>
                <c:ptCount val="12"/>
                <c:pt idx="0">
                  <c:v>Sosiale tjenester</c:v>
                </c:pt>
                <c:pt idx="1">
                  <c:v>Helse og omsorg</c:v>
                </c:pt>
                <c:pt idx="2">
                  <c:v>Utdanning, skole og oppvekst</c:v>
                </c:pt>
                <c:pt idx="3">
                  <c:v>Samferdsel</c:v>
                </c:pt>
                <c:pt idx="4">
                  <c:v>Andre</c:v>
                </c:pt>
                <c:pt idx="5">
                  <c:v>Vet ikke</c:v>
                </c:pt>
                <c:pt idx="6">
                  <c:v>Næring, herunder landbruk</c:v>
                </c:pt>
                <c:pt idx="7">
                  <c:v>Teknisk (vann, avløp og renovasjon)</c:v>
                </c:pt>
                <c:pt idx="8">
                  <c:v>Administrasjon</c:v>
                </c:pt>
                <c:pt idx="9">
                  <c:v>Kultur og fritid</c:v>
                </c:pt>
                <c:pt idx="10">
                  <c:v>Eiendom</c:v>
                </c:pt>
                <c:pt idx="11">
                  <c:v>Areal, plan og byggesak</c:v>
                </c:pt>
              </c:strCache>
            </c:strRef>
          </c:cat>
          <c:val>
            <c:numRef>
              <c:f>Sheet1!$D$2:$D$13</c:f>
              <c:numCache>
                <c:formatCode>General</c:formatCode>
                <c:ptCount val="12"/>
                <c:pt idx="0">
                  <c:v>2.4844720496894408E-2</c:v>
                </c:pt>
                <c:pt idx="1">
                  <c:v>6.2111801242236024E-2</c:v>
                </c:pt>
                <c:pt idx="2">
                  <c:v>1.8633540372670808E-2</c:v>
                </c:pt>
                <c:pt idx="3">
                  <c:v>2.4844720496894408E-2</c:v>
                </c:pt>
                <c:pt idx="4">
                  <c:v>2.4844720496894408E-2</c:v>
                </c:pt>
                <c:pt idx="5">
                  <c:v>0.33540372670807456</c:v>
                </c:pt>
                <c:pt idx="6">
                  <c:v>0.2484472049689441</c:v>
                </c:pt>
                <c:pt idx="7">
                  <c:v>9.9378881987577633E-2</c:v>
                </c:pt>
                <c:pt idx="8">
                  <c:v>0.16149068322981366</c:v>
                </c:pt>
                <c:pt idx="9">
                  <c:v>0.11180124223602485</c:v>
                </c:pt>
                <c:pt idx="10">
                  <c:v>0.27950310559006208</c:v>
                </c:pt>
                <c:pt idx="11">
                  <c:v>0.39130434782608697</c:v>
                </c:pt>
              </c:numCache>
            </c:numRef>
          </c:val>
          <c:extLst>
            <c:ext xmlns:c16="http://schemas.microsoft.com/office/drawing/2014/chart" uri="{C3380CC4-5D6E-409C-BE32-E72D297353CC}">
              <c16:uniqueId val="{00000002-B85F-40F4-90F3-62DE9152ADC2}"/>
            </c:ext>
          </c:extLst>
        </c:ser>
        <c:dLbls>
          <c:showLegendKey val="0"/>
          <c:showVal val="0"/>
          <c:showCatName val="0"/>
          <c:showSerName val="0"/>
          <c:showPercent val="0"/>
          <c:showBubbleSize val="0"/>
        </c:dLbls>
        <c:gapWidth val="182"/>
        <c:axId val="583704383"/>
        <c:axId val="583704863"/>
      </c:barChart>
      <c:catAx>
        <c:axId val="58370438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583704863"/>
        <c:crosses val="autoZero"/>
        <c:auto val="1"/>
        <c:lblAlgn val="ctr"/>
        <c:lblOffset val="100"/>
        <c:noMultiLvlLbl val="0"/>
      </c:catAx>
      <c:valAx>
        <c:axId val="5837048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583704383"/>
        <c:crosses val="autoZero"/>
        <c:crossBetween val="between"/>
        <c:majorUnit val="0.1"/>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0238002948462045"/>
          <c:y val="4.1237113402061855E-2"/>
          <c:w val="0.65322473272180837"/>
          <c:h val="0.69735531362514558"/>
        </c:manualLayout>
      </c:layout>
      <c:barChart>
        <c:barDir val="bar"/>
        <c:grouping val="clustered"/>
        <c:varyColors val="0"/>
        <c:ser>
          <c:idx val="2"/>
          <c:order val="0"/>
          <c:tx>
            <c:strRef>
              <c:f>Sheet1!$B$1</c:f>
              <c:strCache>
                <c:ptCount val="1"/>
                <c:pt idx="0">
                  <c:v>Kommune- og fylkesdirektører (n = 30)</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Vet ikke</c:v>
                </c:pt>
                <c:pt idx="1">
                  <c:v>Ansatt uten lederansvar</c:v>
                </c:pt>
                <c:pt idx="2">
                  <c:v>Kommunedirektørens ledergruppe</c:v>
                </c:pt>
                <c:pt idx="3">
                  <c:v>Mellomleder</c:v>
                </c:pt>
              </c:strCache>
            </c:strRef>
          </c:cat>
          <c:val>
            <c:numRef>
              <c:f>Sheet1!$B$2:$B$5</c:f>
              <c:numCache>
                <c:formatCode>0%</c:formatCode>
                <c:ptCount val="4"/>
                <c:pt idx="0">
                  <c:v>0.16666666666666666</c:v>
                </c:pt>
                <c:pt idx="1">
                  <c:v>0.26666666666666666</c:v>
                </c:pt>
                <c:pt idx="2">
                  <c:v>0.46666666666666667</c:v>
                </c:pt>
                <c:pt idx="3">
                  <c:v>0.6333333333333333</c:v>
                </c:pt>
              </c:numCache>
            </c:numRef>
          </c:val>
          <c:extLst>
            <c:ext xmlns:c16="http://schemas.microsoft.com/office/drawing/2014/chart" uri="{C3380CC4-5D6E-409C-BE32-E72D297353CC}">
              <c16:uniqueId val="{00000000-58E8-4AEF-B94D-4130F1A7652B}"/>
            </c:ext>
          </c:extLst>
        </c:ser>
        <c:ser>
          <c:idx val="0"/>
          <c:order val="1"/>
          <c:tx>
            <c:strRef>
              <c:f>Sheet1!$C$1</c:f>
              <c:strCache>
                <c:ptCount val="1"/>
                <c:pt idx="0">
                  <c:v>Kommunal- og fylkessjefer (n = 161)</c:v>
                </c:pt>
              </c:strCache>
            </c:strRef>
          </c:tx>
          <c:spPr>
            <a:solidFill>
              <a:schemeClr val="accent2"/>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Sheet1!$A$2:$A$5</c:f>
              <c:strCache>
                <c:ptCount val="4"/>
                <c:pt idx="0">
                  <c:v>Vet ikke</c:v>
                </c:pt>
                <c:pt idx="1">
                  <c:v>Ansatt uten lederansvar</c:v>
                </c:pt>
                <c:pt idx="2">
                  <c:v>Kommunedirektørens ledergruppe</c:v>
                </c:pt>
                <c:pt idx="3">
                  <c:v>Mellomleder</c:v>
                </c:pt>
              </c:strCache>
            </c:strRef>
          </c:cat>
          <c:val>
            <c:numRef>
              <c:f>Sheet1!$C$2:$C$5</c:f>
              <c:numCache>
                <c:formatCode>0%</c:formatCode>
                <c:ptCount val="4"/>
                <c:pt idx="0">
                  <c:v>0.2608695652173913</c:v>
                </c:pt>
                <c:pt idx="1">
                  <c:v>0.41614906832298137</c:v>
                </c:pt>
                <c:pt idx="2">
                  <c:v>0.34782608695652173</c:v>
                </c:pt>
                <c:pt idx="3">
                  <c:v>0.54037267080745344</c:v>
                </c:pt>
              </c:numCache>
            </c:numRef>
          </c:val>
          <c:extLst>
            <c:ext xmlns:c16="http://schemas.microsoft.com/office/drawing/2014/chart" uri="{C3380CC4-5D6E-409C-BE32-E72D297353CC}">
              <c16:uniqueId val="{00000001-58E8-4AEF-B94D-4130F1A7652B}"/>
            </c:ext>
          </c:extLst>
        </c:ser>
        <c:dLbls>
          <c:dLblPos val="outEnd"/>
          <c:showLegendKey val="0"/>
          <c:showVal val="1"/>
          <c:showCatName val="0"/>
          <c:showSerName val="0"/>
          <c:showPercent val="0"/>
          <c:showBubbleSize val="0"/>
        </c:dLbls>
        <c:gapWidth val="182"/>
        <c:axId val="583704383"/>
        <c:axId val="583704863"/>
      </c:barChart>
      <c:catAx>
        <c:axId val="58370438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583704863"/>
        <c:crosses val="autoZero"/>
        <c:auto val="1"/>
        <c:lblAlgn val="ctr"/>
        <c:lblOffset val="100"/>
        <c:noMultiLvlLbl val="0"/>
      </c:catAx>
      <c:valAx>
        <c:axId val="58370486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out"/>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583704383"/>
        <c:crosses val="autoZero"/>
        <c:crossBetween val="between"/>
        <c:majorUnit val="0.1"/>
      </c:valAx>
      <c:spPr>
        <a:noFill/>
        <a:ln>
          <a:noFill/>
        </a:ln>
        <a:effectLst/>
      </c:spPr>
    </c:plotArea>
    <c:legend>
      <c:legendPos val="b"/>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Sheet1!$D$19</c:f>
              <c:strCache>
                <c:ptCount val="1"/>
                <c:pt idx="0">
                  <c:v>Velferdskriminalitet</c:v>
                </c:pt>
              </c:strCache>
            </c:strRef>
          </c:tx>
          <c:spPr>
            <a:solidFill>
              <a:schemeClr val="accent1"/>
            </a:solidFill>
            <a:ln>
              <a:noFill/>
            </a:ln>
            <a:effectLst/>
          </c:spPr>
          <c:invertIfNegative val="0"/>
          <c:dLbls>
            <c:numFmt formatCode="0%" sourceLinked="0"/>
            <c:spPr>
              <a:noFill/>
              <a:ln>
                <a:noFill/>
              </a:ln>
              <a:effectLst/>
            </c:spPr>
            <c:txPr>
              <a:bodyPr rot="0" spcFirstLastPara="1" vertOverflow="ellipsis" vert="horz" wrap="square" anchor="ctr" anchorCtr="1"/>
              <a:lstStyle/>
              <a:p>
                <a:pPr>
                  <a:defRPr sz="16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multiLvlStrRef>
              <c:f>Sheet1!$B$20:$C$22</c:f>
              <c:multiLvlStrCache>
                <c:ptCount val="3"/>
                <c:lvl>
                  <c:pt idx="0">
                    <c:v>Kommune- og fylkesdirektører             (n = 91)</c:v>
                  </c:pt>
                  <c:pt idx="1">
                    <c:v>Kommunal- og fylkessjefer                     (n = 243)</c:v>
                  </c:pt>
                  <c:pt idx="2">
                    <c:v>Ordførere og fylkesordførere                  (n = 119)</c:v>
                  </c:pt>
                </c:lvl>
                <c:lvl>
                  <c:pt idx="0">
                    <c:v>2024</c:v>
                  </c:pt>
                  <c:pt idx="1">
                    <c:v>Siste tre år</c:v>
                  </c:pt>
                </c:lvl>
              </c:multiLvlStrCache>
            </c:multiLvlStrRef>
          </c:cat>
          <c:val>
            <c:numRef>
              <c:f>Sheet1!$D$20:$D$22</c:f>
              <c:numCache>
                <c:formatCode>0.00%</c:formatCode>
                <c:ptCount val="3"/>
                <c:pt idx="0">
                  <c:v>8.9999999999999969E-2</c:v>
                </c:pt>
                <c:pt idx="1">
                  <c:v>0.18</c:v>
                </c:pt>
                <c:pt idx="2">
                  <c:v>5.9999999999999942E-2</c:v>
                </c:pt>
              </c:numCache>
            </c:numRef>
          </c:val>
          <c:extLst>
            <c:ext xmlns:c16="http://schemas.microsoft.com/office/drawing/2014/chart" uri="{C3380CC4-5D6E-409C-BE32-E72D297353CC}">
              <c16:uniqueId val="{00000000-3504-44DD-92A3-CAD13A777889}"/>
            </c:ext>
          </c:extLst>
        </c:ser>
        <c:dLbls>
          <c:dLblPos val="outEnd"/>
          <c:showLegendKey val="0"/>
          <c:showVal val="1"/>
          <c:showCatName val="0"/>
          <c:showSerName val="0"/>
          <c:showPercent val="0"/>
          <c:showBubbleSize val="0"/>
        </c:dLbls>
        <c:gapWidth val="219"/>
        <c:overlap val="-27"/>
        <c:axId val="1206356495"/>
        <c:axId val="830158959"/>
      </c:barChart>
      <c:catAx>
        <c:axId val="1206356495"/>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830158959"/>
        <c:crosses val="autoZero"/>
        <c:auto val="1"/>
        <c:lblAlgn val="ctr"/>
        <c:lblOffset val="100"/>
        <c:noMultiLvlLbl val="0"/>
      </c:catAx>
      <c:valAx>
        <c:axId val="830158959"/>
        <c:scaling>
          <c:orientation val="minMax"/>
        </c:scaling>
        <c:delete val="1"/>
        <c:axPos val="l"/>
        <c:numFmt formatCode="0%" sourceLinked="0"/>
        <c:majorTickMark val="none"/>
        <c:minorTickMark val="none"/>
        <c:tickLblPos val="nextTo"/>
        <c:crossAx val="1206356495"/>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50122360811093314"/>
          <c:y val="4.0497002873924742E-2"/>
          <c:w val="0.261277830510936"/>
          <c:h val="0.79444189331527282"/>
        </c:manualLayout>
      </c:layout>
      <c:barChart>
        <c:barDir val="bar"/>
        <c:grouping val="clustered"/>
        <c:varyColors val="0"/>
        <c:ser>
          <c:idx val="0"/>
          <c:order val="0"/>
          <c:tx>
            <c:strRef>
              <c:f>Sheet1!$B$1</c:f>
              <c:strCache>
                <c:ptCount val="1"/>
                <c:pt idx="0">
                  <c:v>Ordførere- og fylkesordførere (n = 119)</c:v>
                </c:pt>
              </c:strCache>
            </c:strRef>
          </c:tx>
          <c:spPr>
            <a:solidFill>
              <a:schemeClr val="accent1"/>
            </a:solidFill>
            <a:ln>
              <a:noFill/>
            </a:ln>
            <a:effectLst/>
          </c:spPr>
          <c:invertIfNegative val="0"/>
          <c:dLbls>
            <c:delete val="1"/>
          </c:dLbls>
          <c:cat>
            <c:strRef>
              <c:f>Sheet1!$A$2:$A$9</c:f>
              <c:strCache>
                <c:ptCount val="8"/>
                <c:pt idx="0">
                  <c:v>Andre former for velferdskriminalitet ikke nevnt her</c:v>
                </c:pt>
                <c:pt idx="1">
                  <c:v>At ansatte eller politikere har blitt presset eller truet til å bidra til velferdskriminalitet, for eksempel tildele velferdsytelser/tilskudd eller inngå avtaler med bestemte aktører</c:v>
                </c:pt>
                <c:pt idx="2">
                  <c:v>At tilskudd til frivillige organisasjoner, lag eller foreninger er misbrukt, for eksempel gjennom fiktive foreninger eller uriktige opplysninger om søker eller formål</c:v>
                </c:pt>
                <c:pt idx="3">
                  <c:v>At brukere eller leverandører av brukerstyrt personlig assistanse (BPA) har gitt uriktige opplysninger for å oppnå uberettiget betaling</c:v>
                </c:pt>
                <c:pt idx="4">
                  <c:v>At leverandører av institusjonstjenester over tid har drevet i strid med regelverk eller minstekrav til lønns- og arbeidsforhold, med økonomisk gevinst som formål</c:v>
                </c:pt>
                <c:pt idx="5">
                  <c:v>At leverandører av hjemmetjenester har krevd betaling fra kommunen på grunnlag av uriktige opplysninger, eller systematisk unnlatt å levere tjenester de har fått betalt for</c:v>
                </c:pt>
                <c:pt idx="6">
                  <c:v>At noen har fått tildelt kommunal bolig på grunnlag av uriktige opplysninger</c:v>
                </c:pt>
                <c:pt idx="7">
                  <c:v>At noen har brukt falsk identitet, uriktige opplysninger eller på annen måte systematisk utnyttet kommunale tjenester fra Nav (for eksempel økonomisk sosialhjelp)</c:v>
                </c:pt>
              </c:strCache>
            </c:strRef>
          </c:cat>
          <c:val>
            <c:numRef>
              <c:f>Sheet1!$B$2:$B$9</c:f>
              <c:numCache>
                <c:formatCode>General</c:formatCode>
                <c:ptCount val="8"/>
                <c:pt idx="0">
                  <c:v>1.680672268907563E-2</c:v>
                </c:pt>
                <c:pt idx="1">
                  <c:v>0</c:v>
                </c:pt>
                <c:pt idx="2">
                  <c:v>1.680672268907563E-2</c:v>
                </c:pt>
                <c:pt idx="3">
                  <c:v>0</c:v>
                </c:pt>
                <c:pt idx="4">
                  <c:v>0</c:v>
                </c:pt>
                <c:pt idx="5">
                  <c:v>1.680672268907563E-2</c:v>
                </c:pt>
                <c:pt idx="6">
                  <c:v>3.3613445378151259E-2</c:v>
                </c:pt>
                <c:pt idx="7">
                  <c:v>1.680672268907563E-2</c:v>
                </c:pt>
              </c:numCache>
            </c:numRef>
          </c:val>
          <c:extLst>
            <c:ext xmlns:c16="http://schemas.microsoft.com/office/drawing/2014/chart" uri="{C3380CC4-5D6E-409C-BE32-E72D297353CC}">
              <c16:uniqueId val="{00000000-2AFE-414A-BE8B-EDAC67C8D872}"/>
            </c:ext>
          </c:extLst>
        </c:ser>
        <c:ser>
          <c:idx val="1"/>
          <c:order val="1"/>
          <c:tx>
            <c:strRef>
              <c:f>Sheet1!$C$1</c:f>
              <c:strCache>
                <c:ptCount val="1"/>
                <c:pt idx="0">
                  <c:v>Kommune- og fylkesdirektører (n = 91)</c:v>
                </c:pt>
              </c:strCache>
            </c:strRef>
          </c:tx>
          <c:spPr>
            <a:solidFill>
              <a:schemeClr val="accent2"/>
            </a:solidFill>
            <a:ln>
              <a:noFill/>
            </a:ln>
            <a:effectLst/>
          </c:spPr>
          <c:invertIfNegative val="0"/>
          <c:dLbls>
            <c:delete val="1"/>
          </c:dLbls>
          <c:cat>
            <c:strRef>
              <c:f>Sheet1!$A$2:$A$9</c:f>
              <c:strCache>
                <c:ptCount val="8"/>
                <c:pt idx="0">
                  <c:v>Andre former for velferdskriminalitet ikke nevnt her</c:v>
                </c:pt>
                <c:pt idx="1">
                  <c:v>At ansatte eller politikere har blitt presset eller truet til å bidra til velferdskriminalitet, for eksempel tildele velferdsytelser/tilskudd eller inngå avtaler med bestemte aktører</c:v>
                </c:pt>
                <c:pt idx="2">
                  <c:v>At tilskudd til frivillige organisasjoner, lag eller foreninger er misbrukt, for eksempel gjennom fiktive foreninger eller uriktige opplysninger om søker eller formål</c:v>
                </c:pt>
                <c:pt idx="3">
                  <c:v>At brukere eller leverandører av brukerstyrt personlig assistanse (BPA) har gitt uriktige opplysninger for å oppnå uberettiget betaling</c:v>
                </c:pt>
                <c:pt idx="4">
                  <c:v>At leverandører av institusjonstjenester over tid har drevet i strid med regelverk eller minstekrav til lønns- og arbeidsforhold, med økonomisk gevinst som formål</c:v>
                </c:pt>
                <c:pt idx="5">
                  <c:v>At leverandører av hjemmetjenester har krevd betaling fra kommunen på grunnlag av uriktige opplysninger, eller systematisk unnlatt å levere tjenester de har fått betalt for</c:v>
                </c:pt>
                <c:pt idx="6">
                  <c:v>At noen har fått tildelt kommunal bolig på grunnlag av uriktige opplysninger</c:v>
                </c:pt>
                <c:pt idx="7">
                  <c:v>At noen har brukt falsk identitet, uriktige opplysninger eller på annen måte systematisk utnyttet kommunale tjenester fra Nav (for eksempel økonomisk sosialhjelp)</c:v>
                </c:pt>
              </c:strCache>
            </c:strRef>
          </c:cat>
          <c:val>
            <c:numRef>
              <c:f>Sheet1!$C$2:$C$9</c:f>
              <c:numCache>
                <c:formatCode>General</c:formatCode>
                <c:ptCount val="8"/>
                <c:pt idx="0">
                  <c:v>2.197802197802198E-2</c:v>
                </c:pt>
                <c:pt idx="1">
                  <c:v>1.098901098901099E-2</c:v>
                </c:pt>
                <c:pt idx="2">
                  <c:v>0</c:v>
                </c:pt>
                <c:pt idx="3">
                  <c:v>1.098901098901099E-2</c:v>
                </c:pt>
                <c:pt idx="4">
                  <c:v>1.098901098901099E-2</c:v>
                </c:pt>
                <c:pt idx="5">
                  <c:v>1.098901098901099E-2</c:v>
                </c:pt>
                <c:pt idx="6">
                  <c:v>1.098901098901099E-2</c:v>
                </c:pt>
                <c:pt idx="7">
                  <c:v>4.3956043956043959E-2</c:v>
                </c:pt>
              </c:numCache>
            </c:numRef>
          </c:val>
          <c:extLst>
            <c:ext xmlns:c16="http://schemas.microsoft.com/office/drawing/2014/chart" uri="{C3380CC4-5D6E-409C-BE32-E72D297353CC}">
              <c16:uniqueId val="{00000001-2AFE-414A-BE8B-EDAC67C8D872}"/>
            </c:ext>
          </c:extLst>
        </c:ser>
        <c:ser>
          <c:idx val="2"/>
          <c:order val="2"/>
          <c:tx>
            <c:strRef>
              <c:f>Sheet1!$D$1</c:f>
              <c:strCache>
                <c:ptCount val="1"/>
                <c:pt idx="0">
                  <c:v>Kommunal- og fylkessjefer (n = 243)</c:v>
                </c:pt>
              </c:strCache>
            </c:strRef>
          </c:tx>
          <c:spPr>
            <a:solidFill>
              <a:schemeClr val="accent3"/>
            </a:solidFill>
            <a:ln>
              <a:noFill/>
            </a:ln>
            <a:effectLst/>
          </c:spPr>
          <c:invertIfNegative val="0"/>
          <c:dLbls>
            <c:numFmt formatCode="0%" sourceLinked="0"/>
            <c:spPr>
              <a:noFill/>
              <a:ln>
                <a:noFill/>
              </a:ln>
              <a:effectLst/>
            </c:spPr>
            <c:txPr>
              <a:bodyPr rot="0" spcFirstLastPara="1" vertOverflow="ellipsis" vert="horz" wrap="square" lIns="38100" tIns="19050" rIns="38100" bIns="19050" anchor="ctr" anchorCtr="1">
                <a:spAutoFit/>
              </a:bodyPr>
              <a:lstStyle/>
              <a:p>
                <a:pPr>
                  <a:defRPr sz="1400" b="0" i="0" u="none" strike="noStrike" kern="1200" baseline="0">
                    <a:solidFill>
                      <a:schemeClr val="tx1">
                        <a:lumMod val="75000"/>
                        <a:lumOff val="25000"/>
                      </a:schemeClr>
                    </a:solidFill>
                    <a:latin typeface="+mn-lt"/>
                    <a:ea typeface="+mn-ea"/>
                    <a:cs typeface="+mn-cs"/>
                  </a:defRPr>
                </a:pPr>
                <a:endParaRPr lang="nb-NO"/>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Sheet1!$A$2:$A$9</c:f>
              <c:strCache>
                <c:ptCount val="8"/>
                <c:pt idx="0">
                  <c:v>Andre former for velferdskriminalitet ikke nevnt her</c:v>
                </c:pt>
                <c:pt idx="1">
                  <c:v>At ansatte eller politikere har blitt presset eller truet til å bidra til velferdskriminalitet, for eksempel tildele velferdsytelser/tilskudd eller inngå avtaler med bestemte aktører</c:v>
                </c:pt>
                <c:pt idx="2">
                  <c:v>At tilskudd til frivillige organisasjoner, lag eller foreninger er misbrukt, for eksempel gjennom fiktive foreninger eller uriktige opplysninger om søker eller formål</c:v>
                </c:pt>
                <c:pt idx="3">
                  <c:v>At brukere eller leverandører av brukerstyrt personlig assistanse (BPA) har gitt uriktige opplysninger for å oppnå uberettiget betaling</c:v>
                </c:pt>
                <c:pt idx="4">
                  <c:v>At leverandører av institusjonstjenester over tid har drevet i strid med regelverk eller minstekrav til lønns- og arbeidsforhold, med økonomisk gevinst som formål</c:v>
                </c:pt>
                <c:pt idx="5">
                  <c:v>At leverandører av hjemmetjenester har krevd betaling fra kommunen på grunnlag av uriktige opplysninger, eller systematisk unnlatt å levere tjenester de har fått betalt for</c:v>
                </c:pt>
                <c:pt idx="6">
                  <c:v>At noen har fått tildelt kommunal bolig på grunnlag av uriktige opplysninger</c:v>
                </c:pt>
                <c:pt idx="7">
                  <c:v>At noen har brukt falsk identitet, uriktige opplysninger eller på annen måte systematisk utnyttet kommunale tjenester fra Nav (for eksempel økonomisk sosialhjelp)</c:v>
                </c:pt>
              </c:strCache>
            </c:strRef>
          </c:cat>
          <c:val>
            <c:numRef>
              <c:f>Sheet1!$D$2:$D$9</c:f>
              <c:numCache>
                <c:formatCode>General</c:formatCode>
                <c:ptCount val="8"/>
                <c:pt idx="0">
                  <c:v>4.1152263374485597E-2</c:v>
                </c:pt>
                <c:pt idx="1">
                  <c:v>2.0576131687242798E-2</c:v>
                </c:pt>
                <c:pt idx="2">
                  <c:v>8.23045267489712E-3</c:v>
                </c:pt>
                <c:pt idx="3">
                  <c:v>2.0576131687242798E-2</c:v>
                </c:pt>
                <c:pt idx="4">
                  <c:v>4.11522633744856E-3</c:v>
                </c:pt>
                <c:pt idx="5">
                  <c:v>8.23045267489712E-3</c:v>
                </c:pt>
                <c:pt idx="6">
                  <c:v>2.8806584362139918E-2</c:v>
                </c:pt>
                <c:pt idx="7">
                  <c:v>0.12345679012345678</c:v>
                </c:pt>
              </c:numCache>
            </c:numRef>
          </c:val>
          <c:extLst>
            <c:ext xmlns:c16="http://schemas.microsoft.com/office/drawing/2014/chart" uri="{C3380CC4-5D6E-409C-BE32-E72D297353CC}">
              <c16:uniqueId val="{00000002-2AFE-414A-BE8B-EDAC67C8D872}"/>
            </c:ext>
          </c:extLst>
        </c:ser>
        <c:dLbls>
          <c:dLblPos val="outEnd"/>
          <c:showLegendKey val="0"/>
          <c:showVal val="1"/>
          <c:showCatName val="0"/>
          <c:showSerName val="0"/>
          <c:showPercent val="0"/>
          <c:showBubbleSize val="0"/>
        </c:dLbls>
        <c:gapWidth val="150"/>
        <c:axId val="1424561503"/>
        <c:axId val="1424570143"/>
      </c:barChart>
      <c:catAx>
        <c:axId val="1424561503"/>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0" i="0" u="none" strike="noStrike" kern="1200" baseline="0">
                <a:solidFill>
                  <a:schemeClr val="tx1">
                    <a:lumMod val="65000"/>
                    <a:lumOff val="35000"/>
                  </a:schemeClr>
                </a:solidFill>
                <a:latin typeface="+mn-lt"/>
                <a:ea typeface="+mn-ea"/>
                <a:cs typeface="+mn-cs"/>
              </a:defRPr>
            </a:pPr>
            <a:endParaRPr lang="nb-NO"/>
          </a:p>
        </c:txPr>
        <c:crossAx val="1424570143"/>
        <c:crosses val="autoZero"/>
        <c:auto val="1"/>
        <c:lblAlgn val="ctr"/>
        <c:lblOffset val="100"/>
        <c:noMultiLvlLbl val="0"/>
      </c:catAx>
      <c:valAx>
        <c:axId val="1424570143"/>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424561503"/>
        <c:crosses val="autoZero"/>
        <c:crossBetween val="between"/>
      </c:valAx>
      <c:spPr>
        <a:noFill/>
        <a:ln>
          <a:noFill/>
        </a:ln>
        <a:effectLst/>
      </c:spPr>
    </c:plotArea>
    <c:legend>
      <c:legendPos val="b"/>
      <c:layout>
        <c:manualLayout>
          <c:xMode val="edge"/>
          <c:yMode val="edge"/>
          <c:x val="1.2419502416978442E-2"/>
          <c:y val="0.92163909699812485"/>
          <c:w val="0.75525725538631683"/>
          <c:h val="6.3566683604300525E-2"/>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bar"/>
        <c:grouping val="clustered"/>
        <c:varyColors val="0"/>
        <c:ser>
          <c:idx val="0"/>
          <c:order val="0"/>
          <c:tx>
            <c:strRef>
              <c:f>Sheet1!$B$1</c:f>
              <c:strCache>
                <c:ptCount val="1"/>
                <c:pt idx="0">
                  <c:v>Ordførere og fylkesordførere (n = 119)</c:v>
                </c:pt>
              </c:strCache>
            </c:strRef>
          </c:tx>
          <c:spPr>
            <a:solidFill>
              <a:schemeClr val="accent1"/>
            </a:solidFill>
            <a:ln>
              <a:noFill/>
            </a:ln>
            <a:effectLst/>
          </c:spPr>
          <c:invertIfNegative val="0"/>
          <c:cat>
            <c:strRef>
              <c:f>Sheet1!$A$2:$A$11</c:f>
              <c:strCache>
                <c:ptCount val="10"/>
                <c:pt idx="0">
                  <c:v>Andre tjenester</c:v>
                </c:pt>
                <c:pt idx="1">
                  <c:v>Ingen</c:v>
                </c:pt>
                <c:pt idx="2">
                  <c:v>Vet ikke</c:v>
                </c:pt>
                <c:pt idx="3">
                  <c:v>Tilskudd til frivillige organisasjoner, lag eller foreninger</c:v>
                </c:pt>
                <c:pt idx="4">
                  <c:v>Utdanning, skole og oppvekst</c:v>
                </c:pt>
                <c:pt idx="5">
                  <c:v>Brukerstyrt personlig assistanse (BPA)</c:v>
                </c:pt>
                <c:pt idx="6">
                  <c:v>Institusjonstjenester (f.eks. sykehjem eller omsorgsboliger)</c:v>
                </c:pt>
                <c:pt idx="7">
                  <c:v>Hjemmetjenester</c:v>
                </c:pt>
                <c:pt idx="8">
                  <c:v>Kommunale boligtjenester</c:v>
                </c:pt>
                <c:pt idx="9">
                  <c:v>Nav-tjenester (f.eks. økonomisk sosialhjelp)</c:v>
                </c:pt>
              </c:strCache>
            </c:strRef>
          </c:cat>
          <c:val>
            <c:numRef>
              <c:f>Sheet1!$B$2:$B$11</c:f>
              <c:numCache>
                <c:formatCode>0.0\ %</c:formatCode>
                <c:ptCount val="10"/>
                <c:pt idx="0">
                  <c:v>2.5210084033613446E-2</c:v>
                </c:pt>
                <c:pt idx="1">
                  <c:v>0.13445378151260504</c:v>
                </c:pt>
                <c:pt idx="2">
                  <c:v>0.36134453781512604</c:v>
                </c:pt>
                <c:pt idx="3">
                  <c:v>0.15126050420168066</c:v>
                </c:pt>
                <c:pt idx="4">
                  <c:v>0</c:v>
                </c:pt>
                <c:pt idx="5">
                  <c:v>5.8823529411764705E-2</c:v>
                </c:pt>
                <c:pt idx="6">
                  <c:v>4.2016806722689079E-2</c:v>
                </c:pt>
                <c:pt idx="7">
                  <c:v>4.2016806722689079E-2</c:v>
                </c:pt>
                <c:pt idx="8">
                  <c:v>0.1092436974789916</c:v>
                </c:pt>
                <c:pt idx="9">
                  <c:v>0.42016806722689076</c:v>
                </c:pt>
              </c:numCache>
            </c:numRef>
          </c:val>
          <c:extLst>
            <c:ext xmlns:c16="http://schemas.microsoft.com/office/drawing/2014/chart" uri="{C3380CC4-5D6E-409C-BE32-E72D297353CC}">
              <c16:uniqueId val="{00000000-EFBC-4319-928B-5B976BFB8833}"/>
            </c:ext>
          </c:extLst>
        </c:ser>
        <c:ser>
          <c:idx val="1"/>
          <c:order val="1"/>
          <c:tx>
            <c:strRef>
              <c:f>Sheet1!$C$1</c:f>
              <c:strCache>
                <c:ptCount val="1"/>
                <c:pt idx="0">
                  <c:v>Kommune- og fylkesdirektører (n = 91)</c:v>
                </c:pt>
              </c:strCache>
            </c:strRef>
          </c:tx>
          <c:spPr>
            <a:solidFill>
              <a:schemeClr val="accent2"/>
            </a:solidFill>
            <a:ln>
              <a:noFill/>
            </a:ln>
            <a:effectLst/>
          </c:spPr>
          <c:invertIfNegative val="0"/>
          <c:cat>
            <c:strRef>
              <c:f>Sheet1!$A$2:$A$11</c:f>
              <c:strCache>
                <c:ptCount val="10"/>
                <c:pt idx="0">
                  <c:v>Andre tjenester</c:v>
                </c:pt>
                <c:pt idx="1">
                  <c:v>Ingen</c:v>
                </c:pt>
                <c:pt idx="2">
                  <c:v>Vet ikke</c:v>
                </c:pt>
                <c:pt idx="3">
                  <c:v>Tilskudd til frivillige organisasjoner, lag eller foreninger</c:v>
                </c:pt>
                <c:pt idx="4">
                  <c:v>Utdanning, skole og oppvekst</c:v>
                </c:pt>
                <c:pt idx="5">
                  <c:v>Brukerstyrt personlig assistanse (BPA)</c:v>
                </c:pt>
                <c:pt idx="6">
                  <c:v>Institusjonstjenester (f.eks. sykehjem eller omsorgsboliger)</c:v>
                </c:pt>
                <c:pt idx="7">
                  <c:v>Hjemmetjenester</c:v>
                </c:pt>
                <c:pt idx="8">
                  <c:v>Kommunale boligtjenester</c:v>
                </c:pt>
                <c:pt idx="9">
                  <c:v>Nav-tjenester (f.eks. økonomisk sosialhjelp)</c:v>
                </c:pt>
              </c:strCache>
            </c:strRef>
          </c:cat>
          <c:val>
            <c:numRef>
              <c:f>Sheet1!$C$2:$C$11</c:f>
              <c:numCache>
                <c:formatCode>0.0\ %</c:formatCode>
                <c:ptCount val="10"/>
                <c:pt idx="0">
                  <c:v>3.2967032967032968E-2</c:v>
                </c:pt>
                <c:pt idx="1">
                  <c:v>2.197802197802198E-2</c:v>
                </c:pt>
                <c:pt idx="2">
                  <c:v>0.25274725274725274</c:v>
                </c:pt>
                <c:pt idx="3">
                  <c:v>0.2087912087912088</c:v>
                </c:pt>
                <c:pt idx="4">
                  <c:v>0</c:v>
                </c:pt>
                <c:pt idx="5">
                  <c:v>0.19780219780219779</c:v>
                </c:pt>
                <c:pt idx="6">
                  <c:v>0.10989010989010989</c:v>
                </c:pt>
                <c:pt idx="7">
                  <c:v>5.4945054945054944E-2</c:v>
                </c:pt>
                <c:pt idx="8">
                  <c:v>0.15384615384615385</c:v>
                </c:pt>
                <c:pt idx="9">
                  <c:v>0.63736263736263732</c:v>
                </c:pt>
              </c:numCache>
            </c:numRef>
          </c:val>
          <c:extLst>
            <c:ext xmlns:c16="http://schemas.microsoft.com/office/drawing/2014/chart" uri="{C3380CC4-5D6E-409C-BE32-E72D297353CC}">
              <c16:uniqueId val="{00000001-EFBC-4319-928B-5B976BFB8833}"/>
            </c:ext>
          </c:extLst>
        </c:ser>
        <c:ser>
          <c:idx val="2"/>
          <c:order val="2"/>
          <c:tx>
            <c:strRef>
              <c:f>Sheet1!$D$1</c:f>
              <c:strCache>
                <c:ptCount val="1"/>
                <c:pt idx="0">
                  <c:v>Kommunal- og fylkessjefer (n = 448)</c:v>
                </c:pt>
              </c:strCache>
            </c:strRef>
          </c:tx>
          <c:spPr>
            <a:solidFill>
              <a:schemeClr val="accent3"/>
            </a:solidFill>
            <a:ln>
              <a:noFill/>
            </a:ln>
            <a:effectLst/>
          </c:spPr>
          <c:invertIfNegative val="0"/>
          <c:cat>
            <c:strRef>
              <c:f>Sheet1!$A$2:$A$11</c:f>
              <c:strCache>
                <c:ptCount val="10"/>
                <c:pt idx="0">
                  <c:v>Andre tjenester</c:v>
                </c:pt>
                <c:pt idx="1">
                  <c:v>Ingen</c:v>
                </c:pt>
                <c:pt idx="2">
                  <c:v>Vet ikke</c:v>
                </c:pt>
                <c:pt idx="3">
                  <c:v>Tilskudd til frivillige organisasjoner, lag eller foreninger</c:v>
                </c:pt>
                <c:pt idx="4">
                  <c:v>Utdanning, skole og oppvekst</c:v>
                </c:pt>
                <c:pt idx="5">
                  <c:v>Brukerstyrt personlig assistanse (BPA)</c:v>
                </c:pt>
                <c:pt idx="6">
                  <c:v>Institusjonstjenester (f.eks. sykehjem eller omsorgsboliger)</c:v>
                </c:pt>
                <c:pt idx="7">
                  <c:v>Hjemmetjenester</c:v>
                </c:pt>
                <c:pt idx="8">
                  <c:v>Kommunale boligtjenester</c:v>
                </c:pt>
                <c:pt idx="9">
                  <c:v>Nav-tjenester (f.eks. økonomisk sosialhjelp)</c:v>
                </c:pt>
              </c:strCache>
            </c:strRef>
          </c:cat>
          <c:val>
            <c:numRef>
              <c:f>Sheet1!$D$2:$D$11</c:f>
              <c:numCache>
                <c:formatCode>0.0\ %</c:formatCode>
                <c:ptCount val="10"/>
                <c:pt idx="0">
                  <c:v>1.3392857142857142E-2</c:v>
                </c:pt>
                <c:pt idx="1">
                  <c:v>7.0000000000000007E-2</c:v>
                </c:pt>
                <c:pt idx="2">
                  <c:v>0.436</c:v>
                </c:pt>
                <c:pt idx="3">
                  <c:v>0.19600000000000001</c:v>
                </c:pt>
                <c:pt idx="4">
                  <c:v>1.6E-2</c:v>
                </c:pt>
                <c:pt idx="5">
                  <c:v>0.105</c:v>
                </c:pt>
                <c:pt idx="6">
                  <c:v>3.6999999999999998E-2</c:v>
                </c:pt>
                <c:pt idx="7">
                  <c:v>4.2000000000000003E-2</c:v>
                </c:pt>
                <c:pt idx="8">
                  <c:v>0.10299999999999999</c:v>
                </c:pt>
                <c:pt idx="9">
                  <c:v>0.39600000000000002</c:v>
                </c:pt>
              </c:numCache>
            </c:numRef>
          </c:val>
          <c:extLst>
            <c:ext xmlns:c16="http://schemas.microsoft.com/office/drawing/2014/chart" uri="{C3380CC4-5D6E-409C-BE32-E72D297353CC}">
              <c16:uniqueId val="{00000002-EFBC-4319-928B-5B976BFB8833}"/>
            </c:ext>
          </c:extLst>
        </c:ser>
        <c:dLbls>
          <c:showLegendKey val="0"/>
          <c:showVal val="0"/>
          <c:showCatName val="0"/>
          <c:showSerName val="0"/>
          <c:showPercent val="0"/>
          <c:showBubbleSize val="0"/>
        </c:dLbls>
        <c:gapWidth val="182"/>
        <c:axId val="1950773040"/>
        <c:axId val="1950779280"/>
      </c:barChart>
      <c:catAx>
        <c:axId val="1950773040"/>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950779280"/>
        <c:crosses val="autoZero"/>
        <c:auto val="1"/>
        <c:lblAlgn val="ctr"/>
        <c:lblOffset val="100"/>
        <c:noMultiLvlLbl val="0"/>
      </c:catAx>
      <c:valAx>
        <c:axId val="1950779280"/>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950773040"/>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8279754677859223"/>
          <c:y val="3.4700901577611784E-2"/>
          <c:w val="0.58144958674387859"/>
          <c:h val="0.73525050225642796"/>
        </c:manualLayout>
      </c:layout>
      <c:barChart>
        <c:barDir val="bar"/>
        <c:grouping val="clustered"/>
        <c:varyColors val="0"/>
        <c:ser>
          <c:idx val="0"/>
          <c:order val="0"/>
          <c:tx>
            <c:strRef>
              <c:f>Sheet1!$B$1</c:f>
              <c:strCache>
                <c:ptCount val="1"/>
                <c:pt idx="0">
                  <c:v>Ordførere og fylkesordførere (n = 7)</c:v>
                </c:pt>
              </c:strCache>
            </c:strRef>
          </c:tx>
          <c:spPr>
            <a:solidFill>
              <a:schemeClr val="accent1"/>
            </a:solidFill>
            <a:ln>
              <a:noFill/>
            </a:ln>
            <a:effectLst/>
          </c:spPr>
          <c:invertIfNegative val="0"/>
          <c:cat>
            <c:strRef>
              <c:f>Sheet1!$A$2:$A$6</c:f>
              <c:strCache>
                <c:ptCount val="5"/>
                <c:pt idx="0">
                  <c:v>Vet ikke</c:v>
                </c:pt>
                <c:pt idx="1">
                  <c:v>Nei, ikke utført av kriminelle nettverk</c:v>
                </c:pt>
                <c:pt idx="2">
                  <c:v>Mistenker det, men ikke undersøkt</c:v>
                </c:pt>
                <c:pt idx="3">
                  <c:v>Ja, i noen tilfeller utført av kriminelle nettverk</c:v>
                </c:pt>
                <c:pt idx="4">
                  <c:v>Ja, i hovedsak utført av kriminelle nettverk</c:v>
                </c:pt>
              </c:strCache>
            </c:strRef>
          </c:cat>
          <c:val>
            <c:numRef>
              <c:f>Sheet1!$B$2:$B$6</c:f>
              <c:numCache>
                <c:formatCode>0%</c:formatCode>
                <c:ptCount val="5"/>
                <c:pt idx="0">
                  <c:v>0.14299999999999999</c:v>
                </c:pt>
                <c:pt idx="1">
                  <c:v>0.85699999999999998</c:v>
                </c:pt>
                <c:pt idx="2">
                  <c:v>0</c:v>
                </c:pt>
                <c:pt idx="3">
                  <c:v>0</c:v>
                </c:pt>
                <c:pt idx="4">
                  <c:v>0</c:v>
                </c:pt>
              </c:numCache>
            </c:numRef>
          </c:val>
          <c:extLst>
            <c:ext xmlns:c16="http://schemas.microsoft.com/office/drawing/2014/chart" uri="{C3380CC4-5D6E-409C-BE32-E72D297353CC}">
              <c16:uniqueId val="{00000000-A911-4821-84F9-FB1AE2F19C10}"/>
            </c:ext>
          </c:extLst>
        </c:ser>
        <c:ser>
          <c:idx val="1"/>
          <c:order val="1"/>
          <c:tx>
            <c:strRef>
              <c:f>Sheet1!$C$1</c:f>
              <c:strCache>
                <c:ptCount val="1"/>
                <c:pt idx="0">
                  <c:v>Kommune- og fylkesdirektører (n = 8)</c:v>
                </c:pt>
              </c:strCache>
            </c:strRef>
          </c:tx>
          <c:spPr>
            <a:solidFill>
              <a:schemeClr val="accent2"/>
            </a:solidFill>
            <a:ln>
              <a:noFill/>
            </a:ln>
            <a:effectLst/>
          </c:spPr>
          <c:invertIfNegative val="0"/>
          <c:cat>
            <c:strRef>
              <c:f>Sheet1!$A$2:$A$6</c:f>
              <c:strCache>
                <c:ptCount val="5"/>
                <c:pt idx="0">
                  <c:v>Vet ikke</c:v>
                </c:pt>
                <c:pt idx="1">
                  <c:v>Nei, ikke utført av kriminelle nettverk</c:v>
                </c:pt>
                <c:pt idx="2">
                  <c:v>Mistenker det, men ikke undersøkt</c:v>
                </c:pt>
                <c:pt idx="3">
                  <c:v>Ja, i noen tilfeller utført av kriminelle nettverk</c:v>
                </c:pt>
                <c:pt idx="4">
                  <c:v>Ja, i hovedsak utført av kriminelle nettverk</c:v>
                </c:pt>
              </c:strCache>
            </c:strRef>
          </c:cat>
          <c:val>
            <c:numRef>
              <c:f>Sheet1!$C$2:$C$6</c:f>
              <c:numCache>
                <c:formatCode>0%</c:formatCode>
                <c:ptCount val="5"/>
                <c:pt idx="0">
                  <c:v>0.125</c:v>
                </c:pt>
                <c:pt idx="1">
                  <c:v>0.875</c:v>
                </c:pt>
                <c:pt idx="2">
                  <c:v>0</c:v>
                </c:pt>
                <c:pt idx="3">
                  <c:v>0</c:v>
                </c:pt>
                <c:pt idx="4">
                  <c:v>0</c:v>
                </c:pt>
              </c:numCache>
            </c:numRef>
          </c:val>
          <c:extLst>
            <c:ext xmlns:c16="http://schemas.microsoft.com/office/drawing/2014/chart" uri="{C3380CC4-5D6E-409C-BE32-E72D297353CC}">
              <c16:uniqueId val="{00000001-A911-4821-84F9-FB1AE2F19C10}"/>
            </c:ext>
          </c:extLst>
        </c:ser>
        <c:ser>
          <c:idx val="2"/>
          <c:order val="2"/>
          <c:tx>
            <c:strRef>
              <c:f>Sheet1!$D$1</c:f>
              <c:strCache>
                <c:ptCount val="1"/>
                <c:pt idx="0">
                  <c:v>Kommunal- og fylkessjefer (n = 48)</c:v>
                </c:pt>
              </c:strCache>
            </c:strRef>
          </c:tx>
          <c:spPr>
            <a:solidFill>
              <a:schemeClr val="accent3"/>
            </a:solidFill>
            <a:ln>
              <a:noFill/>
            </a:ln>
            <a:effectLst/>
          </c:spPr>
          <c:invertIfNegative val="0"/>
          <c:cat>
            <c:strRef>
              <c:f>Sheet1!$A$2:$A$6</c:f>
              <c:strCache>
                <c:ptCount val="5"/>
                <c:pt idx="0">
                  <c:v>Vet ikke</c:v>
                </c:pt>
                <c:pt idx="1">
                  <c:v>Nei, ikke utført av kriminelle nettverk</c:v>
                </c:pt>
                <c:pt idx="2">
                  <c:v>Mistenker det, men ikke undersøkt</c:v>
                </c:pt>
                <c:pt idx="3">
                  <c:v>Ja, i noen tilfeller utført av kriminelle nettverk</c:v>
                </c:pt>
                <c:pt idx="4">
                  <c:v>Ja, i hovedsak utført av kriminelle nettverk</c:v>
                </c:pt>
              </c:strCache>
            </c:strRef>
          </c:cat>
          <c:val>
            <c:numRef>
              <c:f>Sheet1!$D$2:$D$6</c:f>
              <c:numCache>
                <c:formatCode>0%</c:formatCode>
                <c:ptCount val="5"/>
                <c:pt idx="0">
                  <c:v>0.125</c:v>
                </c:pt>
                <c:pt idx="1">
                  <c:v>0.8125</c:v>
                </c:pt>
                <c:pt idx="2">
                  <c:v>2.0833333333333332E-2</c:v>
                </c:pt>
                <c:pt idx="3">
                  <c:v>4.1666666666666664E-2</c:v>
                </c:pt>
                <c:pt idx="4">
                  <c:v>0</c:v>
                </c:pt>
              </c:numCache>
            </c:numRef>
          </c:val>
          <c:extLst>
            <c:ext xmlns:c16="http://schemas.microsoft.com/office/drawing/2014/chart" uri="{C3380CC4-5D6E-409C-BE32-E72D297353CC}">
              <c16:uniqueId val="{00000002-A911-4821-84F9-FB1AE2F19C10}"/>
            </c:ext>
          </c:extLst>
        </c:ser>
        <c:dLbls>
          <c:showLegendKey val="0"/>
          <c:showVal val="0"/>
          <c:showCatName val="0"/>
          <c:showSerName val="0"/>
          <c:showPercent val="0"/>
          <c:showBubbleSize val="0"/>
        </c:dLbls>
        <c:gapWidth val="182"/>
        <c:axId val="1208616864"/>
        <c:axId val="1208625984"/>
      </c:barChart>
      <c:catAx>
        <c:axId val="120861686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208625984"/>
        <c:crosses val="autoZero"/>
        <c:auto val="1"/>
        <c:lblAlgn val="ctr"/>
        <c:lblOffset val="100"/>
        <c:noMultiLvlLbl val="0"/>
      </c:catAx>
      <c:valAx>
        <c:axId val="1208625984"/>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208616864"/>
        <c:crosses val="autoZero"/>
        <c:crossBetween val="between"/>
        <c:majorUnit val="0.1"/>
      </c:valAx>
      <c:spPr>
        <a:noFill/>
        <a:ln>
          <a:noFill/>
        </a:ln>
        <a:effectLst/>
      </c:spPr>
    </c:plotArea>
    <c:legend>
      <c:legendPos val="b"/>
      <c:layout>
        <c:manualLayout>
          <c:xMode val="edge"/>
          <c:yMode val="edge"/>
          <c:x val="1.5583273329771821E-2"/>
          <c:y val="0.85307824127499243"/>
          <c:w val="0.96883345334045634"/>
          <c:h val="0.1121391679804096"/>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45175267568945521"/>
          <c:y val="5.4726368159203981E-2"/>
          <c:w val="0.50953427157019893"/>
          <c:h val="0.71950718846711326"/>
        </c:manualLayout>
      </c:layout>
      <c:barChart>
        <c:barDir val="bar"/>
        <c:grouping val="clustered"/>
        <c:varyColors val="0"/>
        <c:ser>
          <c:idx val="0"/>
          <c:order val="0"/>
          <c:tx>
            <c:strRef>
              <c:f>Sheet1!$B$1</c:f>
              <c:strCache>
                <c:ptCount val="1"/>
                <c:pt idx="0">
                  <c:v>Ordførere og fylkesordførere (n = 117)</c:v>
                </c:pt>
              </c:strCache>
            </c:strRef>
          </c:tx>
          <c:spPr>
            <a:solidFill>
              <a:schemeClr val="accent1"/>
            </a:solidFill>
            <a:ln>
              <a:noFill/>
            </a:ln>
            <a:effectLst/>
          </c:spPr>
          <c:invertIfNegative val="0"/>
          <c:cat>
            <c:strRef>
              <c:f>Sheet1!$A$2:$A$10</c:f>
              <c:strCache>
                <c:ptCount val="9"/>
                <c:pt idx="0">
                  <c:v>Annet</c:v>
                </c:pt>
                <c:pt idx="1">
                  <c:v>Vet ikke</c:v>
                </c:pt>
                <c:pt idx="2">
                  <c:v>Åpenhet og innsyn fra offentligheten</c:v>
                </c:pt>
                <c:pt idx="3">
                  <c:v>Varslingsrutiner for å avdekke kritikkverdige forhold</c:v>
                </c:pt>
                <c:pt idx="4">
                  <c:v>Kommunens/fylkeskommunens egenkontroll</c:v>
                </c:pt>
                <c:pt idx="5">
                  <c:v>Rolle- og ansvarsfordeling</c:v>
                </c:pt>
                <c:pt idx="6">
                  <c:v>Risikoanalyser for å avdekke sårbare områder og prosesser</c:v>
                </c:pt>
                <c:pt idx="7">
                  <c:v>Etiske retningslinjer</c:v>
                </c:pt>
                <c:pt idx="8">
                  <c:v>Verdier, holdninger og kultur</c:v>
                </c:pt>
              </c:strCache>
            </c:strRef>
          </c:cat>
          <c:val>
            <c:numRef>
              <c:f>Sheet1!$B$2:$B$10</c:f>
              <c:numCache>
                <c:formatCode>General</c:formatCode>
                <c:ptCount val="9"/>
                <c:pt idx="0">
                  <c:v>2.564102564102564E-2</c:v>
                </c:pt>
                <c:pt idx="1">
                  <c:v>5.9829059829059832E-2</c:v>
                </c:pt>
                <c:pt idx="2">
                  <c:v>0.22222222222222221</c:v>
                </c:pt>
                <c:pt idx="3">
                  <c:v>0.3504273504273504</c:v>
                </c:pt>
                <c:pt idx="4">
                  <c:v>0.20512820512820512</c:v>
                </c:pt>
                <c:pt idx="5">
                  <c:v>0.54700854700854706</c:v>
                </c:pt>
                <c:pt idx="6">
                  <c:v>0.34188034188034189</c:v>
                </c:pt>
                <c:pt idx="7">
                  <c:v>0.40170940170940173</c:v>
                </c:pt>
                <c:pt idx="8">
                  <c:v>0.57264957264957261</c:v>
                </c:pt>
              </c:numCache>
            </c:numRef>
          </c:val>
          <c:extLst>
            <c:ext xmlns:c16="http://schemas.microsoft.com/office/drawing/2014/chart" uri="{C3380CC4-5D6E-409C-BE32-E72D297353CC}">
              <c16:uniqueId val="{00000000-8B05-4EB1-821C-E4EF42ECF04A}"/>
            </c:ext>
          </c:extLst>
        </c:ser>
        <c:ser>
          <c:idx val="1"/>
          <c:order val="1"/>
          <c:tx>
            <c:strRef>
              <c:f>Sheet1!$C$1</c:f>
              <c:strCache>
                <c:ptCount val="1"/>
                <c:pt idx="0">
                  <c:v>Kommune- og fylkesdirektører (n = 90)</c:v>
                </c:pt>
              </c:strCache>
            </c:strRef>
          </c:tx>
          <c:spPr>
            <a:solidFill>
              <a:schemeClr val="accent2"/>
            </a:solidFill>
            <a:ln>
              <a:noFill/>
            </a:ln>
            <a:effectLst/>
          </c:spPr>
          <c:invertIfNegative val="0"/>
          <c:cat>
            <c:strRef>
              <c:f>Sheet1!$A$2:$A$10</c:f>
              <c:strCache>
                <c:ptCount val="9"/>
                <c:pt idx="0">
                  <c:v>Annet</c:v>
                </c:pt>
                <c:pt idx="1">
                  <c:v>Vet ikke</c:v>
                </c:pt>
                <c:pt idx="2">
                  <c:v>Åpenhet og innsyn fra offentligheten</c:v>
                </c:pt>
                <c:pt idx="3">
                  <c:v>Varslingsrutiner for å avdekke kritikkverdige forhold</c:v>
                </c:pt>
                <c:pt idx="4">
                  <c:v>Kommunens/fylkeskommunens egenkontroll</c:v>
                </c:pt>
                <c:pt idx="5">
                  <c:v>Rolle- og ansvarsfordeling</c:v>
                </c:pt>
                <c:pt idx="6">
                  <c:v>Risikoanalyser for å avdekke sårbare områder og prosesser</c:v>
                </c:pt>
                <c:pt idx="7">
                  <c:v>Etiske retningslinjer</c:v>
                </c:pt>
                <c:pt idx="8">
                  <c:v>Verdier, holdninger og kultur</c:v>
                </c:pt>
              </c:strCache>
            </c:strRef>
          </c:cat>
          <c:val>
            <c:numRef>
              <c:f>Sheet1!$C$2:$C$10</c:f>
              <c:numCache>
                <c:formatCode>General</c:formatCode>
                <c:ptCount val="9"/>
                <c:pt idx="0">
                  <c:v>3.8461538461538464E-2</c:v>
                </c:pt>
                <c:pt idx="1">
                  <c:v>5.7692307692307696E-2</c:v>
                </c:pt>
                <c:pt idx="2">
                  <c:v>0.28846153846153844</c:v>
                </c:pt>
                <c:pt idx="3">
                  <c:v>0.23076923076923078</c:v>
                </c:pt>
                <c:pt idx="4">
                  <c:v>0.44230769230769229</c:v>
                </c:pt>
                <c:pt idx="5">
                  <c:v>0.46153846153846156</c:v>
                </c:pt>
                <c:pt idx="6">
                  <c:v>0.76923076923076927</c:v>
                </c:pt>
                <c:pt idx="7">
                  <c:v>0.19230769230769232</c:v>
                </c:pt>
                <c:pt idx="8">
                  <c:v>0.34615384615384615</c:v>
                </c:pt>
              </c:numCache>
            </c:numRef>
          </c:val>
          <c:extLst>
            <c:ext xmlns:c16="http://schemas.microsoft.com/office/drawing/2014/chart" uri="{C3380CC4-5D6E-409C-BE32-E72D297353CC}">
              <c16:uniqueId val="{00000001-8B05-4EB1-821C-E4EF42ECF04A}"/>
            </c:ext>
          </c:extLst>
        </c:ser>
        <c:ser>
          <c:idx val="2"/>
          <c:order val="2"/>
          <c:tx>
            <c:strRef>
              <c:f>Sheet1!$D$1</c:f>
              <c:strCache>
                <c:ptCount val="1"/>
                <c:pt idx="0">
                  <c:v>Kommunal- og fylkessjefer (n = 423)</c:v>
                </c:pt>
              </c:strCache>
            </c:strRef>
          </c:tx>
          <c:spPr>
            <a:solidFill>
              <a:schemeClr val="accent3"/>
            </a:solidFill>
            <a:ln>
              <a:noFill/>
            </a:ln>
            <a:effectLst/>
          </c:spPr>
          <c:invertIfNegative val="0"/>
          <c:cat>
            <c:strRef>
              <c:f>Sheet1!$A$2:$A$10</c:f>
              <c:strCache>
                <c:ptCount val="9"/>
                <c:pt idx="0">
                  <c:v>Annet</c:v>
                </c:pt>
                <c:pt idx="1">
                  <c:v>Vet ikke</c:v>
                </c:pt>
                <c:pt idx="2">
                  <c:v>Åpenhet og innsyn fra offentligheten</c:v>
                </c:pt>
                <c:pt idx="3">
                  <c:v>Varslingsrutiner for å avdekke kritikkverdige forhold</c:v>
                </c:pt>
                <c:pt idx="4">
                  <c:v>Kommunens/fylkeskommunens egenkontroll</c:v>
                </c:pt>
                <c:pt idx="5">
                  <c:v>Rolle- og ansvarsfordeling</c:v>
                </c:pt>
                <c:pt idx="6">
                  <c:v>Risikoanalyser for å avdekke sårbare områder og prosesser</c:v>
                </c:pt>
                <c:pt idx="7">
                  <c:v>Etiske retningslinjer</c:v>
                </c:pt>
                <c:pt idx="8">
                  <c:v>Verdier, holdninger og kultur</c:v>
                </c:pt>
              </c:strCache>
            </c:strRef>
          </c:cat>
          <c:val>
            <c:numRef>
              <c:f>Sheet1!$D$2:$D$10</c:f>
              <c:numCache>
                <c:formatCode>General</c:formatCode>
                <c:ptCount val="9"/>
                <c:pt idx="0">
                  <c:v>2.8368794326241134E-2</c:v>
                </c:pt>
                <c:pt idx="1">
                  <c:v>0.13711583924349882</c:v>
                </c:pt>
                <c:pt idx="2">
                  <c:v>0.2860520094562648</c:v>
                </c:pt>
                <c:pt idx="3">
                  <c:v>0.27423167848699764</c:v>
                </c:pt>
                <c:pt idx="4">
                  <c:v>0.29550827423167847</c:v>
                </c:pt>
                <c:pt idx="5">
                  <c:v>0.35933806146572106</c:v>
                </c:pt>
                <c:pt idx="6">
                  <c:v>0.5271867612293144</c:v>
                </c:pt>
                <c:pt idx="7">
                  <c:v>0.21513002364066194</c:v>
                </c:pt>
                <c:pt idx="8">
                  <c:v>0.42316784869976359</c:v>
                </c:pt>
              </c:numCache>
            </c:numRef>
          </c:val>
          <c:extLst>
            <c:ext xmlns:c16="http://schemas.microsoft.com/office/drawing/2014/chart" uri="{C3380CC4-5D6E-409C-BE32-E72D297353CC}">
              <c16:uniqueId val="{00000002-8B05-4EB1-821C-E4EF42ECF04A}"/>
            </c:ext>
          </c:extLst>
        </c:ser>
        <c:dLbls>
          <c:showLegendKey val="0"/>
          <c:showVal val="0"/>
          <c:showCatName val="0"/>
          <c:showSerName val="0"/>
          <c:showPercent val="0"/>
          <c:showBubbleSize val="0"/>
        </c:dLbls>
        <c:gapWidth val="182"/>
        <c:axId val="1606703792"/>
        <c:axId val="1606694192"/>
      </c:barChart>
      <c:catAx>
        <c:axId val="16067037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606694192"/>
        <c:crosses val="autoZero"/>
        <c:auto val="1"/>
        <c:lblAlgn val="ctr"/>
        <c:lblOffset val="100"/>
        <c:noMultiLvlLbl val="0"/>
      </c:catAx>
      <c:valAx>
        <c:axId val="1606694192"/>
        <c:scaling>
          <c:orientation val="minMax"/>
          <c:max val="0.8"/>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crossAx val="1606703792"/>
        <c:crosses val="autoZero"/>
        <c:crossBetween val="between"/>
      </c:valAx>
      <c:spPr>
        <a:noFill/>
        <a:ln>
          <a:noFill/>
        </a:ln>
        <a:effectLst/>
      </c:spPr>
    </c:plotArea>
    <c:legend>
      <c:legendPos val="b"/>
      <c:layout>
        <c:manualLayout>
          <c:xMode val="edge"/>
          <c:yMode val="edge"/>
          <c:x val="1.1696208510946295E-2"/>
          <c:y val="0.86368629294472521"/>
          <c:w val="0.97467225885588682"/>
          <c:h val="0.10646296078661809"/>
        </c:manualLayout>
      </c:layout>
      <c:overlay val="0"/>
      <c:spPr>
        <a:noFill/>
        <a:ln>
          <a:noFill/>
        </a:ln>
        <a:effectLst/>
      </c:spPr>
      <c:txPr>
        <a:bodyPr rot="0" spcFirstLastPara="1" vertOverflow="ellipsis" vert="horz" wrap="square" anchor="ctr" anchorCtr="1"/>
        <a:lstStyle/>
        <a:p>
          <a:pPr>
            <a:defRPr sz="14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400"/>
      </a:pPr>
      <a:endParaRPr lang="nb-NO"/>
    </a:p>
  </c:txPr>
  <c:externalData r:id="rId3">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0.37231257597225126"/>
          <c:y val="5.4739985070913162E-2"/>
          <c:w val="0.58834630184501269"/>
          <c:h val="0.70971309252314096"/>
        </c:manualLayout>
      </c:layout>
      <c:barChart>
        <c:barDir val="bar"/>
        <c:grouping val="clustered"/>
        <c:varyColors val="0"/>
        <c:ser>
          <c:idx val="0"/>
          <c:order val="0"/>
          <c:tx>
            <c:strRef>
              <c:f>Sheet1!$B$1</c:f>
              <c:strCache>
                <c:ptCount val="1"/>
                <c:pt idx="0">
                  <c:v>Ordførere og fylkesordførere (n = 117)</c:v>
                </c:pt>
              </c:strCache>
            </c:strRef>
          </c:tx>
          <c:spPr>
            <a:solidFill>
              <a:schemeClr val="accent1"/>
            </a:solidFill>
            <a:ln>
              <a:noFill/>
            </a:ln>
            <a:effectLst/>
          </c:spPr>
          <c:invertIfNegative val="0"/>
          <c:cat>
            <c:strRef>
              <c:f>Sheet1!$A$2:$A$9</c:f>
              <c:strCache>
                <c:ptCount val="8"/>
                <c:pt idx="0">
                  <c:v>Annet</c:v>
                </c:pt>
                <c:pt idx="1">
                  <c:v>Vet ikke</c:v>
                </c:pt>
                <c:pt idx="2">
                  <c:v>Har ikke behov for bistand på dette området</c:v>
                </c:pt>
                <c:pt idx="3">
                  <c:v>Verktøy for egenevaluering</c:v>
                </c:pt>
                <c:pt idx="4">
                  <c:v>Nettverk</c:v>
                </c:pt>
                <c:pt idx="5">
                  <c:v>Veiledere/anbefalinger</c:v>
                </c:pt>
                <c:pt idx="6">
                  <c:v>Forskning og utredning/rapporter</c:v>
                </c:pt>
                <c:pt idx="7">
                  <c:v>Seminarer</c:v>
                </c:pt>
              </c:strCache>
            </c:strRef>
          </c:cat>
          <c:val>
            <c:numRef>
              <c:f>Sheet1!$B$2:$B$9</c:f>
              <c:numCache>
                <c:formatCode>General</c:formatCode>
                <c:ptCount val="8"/>
                <c:pt idx="0">
                  <c:v>4.2735042735042736E-2</c:v>
                </c:pt>
                <c:pt idx="1">
                  <c:v>6.8376068376068383E-2</c:v>
                </c:pt>
                <c:pt idx="2">
                  <c:v>4.2735042735042736E-2</c:v>
                </c:pt>
                <c:pt idx="3">
                  <c:v>0.4358974358974359</c:v>
                </c:pt>
                <c:pt idx="4">
                  <c:v>0.17094017094017094</c:v>
                </c:pt>
                <c:pt idx="5">
                  <c:v>0.68376068376068377</c:v>
                </c:pt>
                <c:pt idx="6">
                  <c:v>7.6923076923076927E-2</c:v>
                </c:pt>
                <c:pt idx="7">
                  <c:v>0.35897435897435898</c:v>
                </c:pt>
              </c:numCache>
            </c:numRef>
          </c:val>
          <c:extLst>
            <c:ext xmlns:c16="http://schemas.microsoft.com/office/drawing/2014/chart" uri="{C3380CC4-5D6E-409C-BE32-E72D297353CC}">
              <c16:uniqueId val="{00000000-5B81-4F19-984F-A6EDA31E12DB}"/>
            </c:ext>
          </c:extLst>
        </c:ser>
        <c:ser>
          <c:idx val="1"/>
          <c:order val="1"/>
          <c:tx>
            <c:strRef>
              <c:f>Sheet1!$C$1</c:f>
              <c:strCache>
                <c:ptCount val="1"/>
                <c:pt idx="0">
                  <c:v>Kommune- og fylkesdirektører (n = 90)</c:v>
                </c:pt>
              </c:strCache>
            </c:strRef>
          </c:tx>
          <c:spPr>
            <a:solidFill>
              <a:schemeClr val="accent2"/>
            </a:solidFill>
            <a:ln>
              <a:noFill/>
            </a:ln>
            <a:effectLst/>
          </c:spPr>
          <c:invertIfNegative val="0"/>
          <c:cat>
            <c:strRef>
              <c:f>Sheet1!$A$2:$A$9</c:f>
              <c:strCache>
                <c:ptCount val="8"/>
                <c:pt idx="0">
                  <c:v>Annet</c:v>
                </c:pt>
                <c:pt idx="1">
                  <c:v>Vet ikke</c:v>
                </c:pt>
                <c:pt idx="2">
                  <c:v>Har ikke behov for bistand på dette området</c:v>
                </c:pt>
                <c:pt idx="3">
                  <c:v>Verktøy for egenevaluering</c:v>
                </c:pt>
                <c:pt idx="4">
                  <c:v>Nettverk</c:v>
                </c:pt>
                <c:pt idx="5">
                  <c:v>Veiledere/anbefalinger</c:v>
                </c:pt>
                <c:pt idx="6">
                  <c:v>Forskning og utredning/rapporter</c:v>
                </c:pt>
                <c:pt idx="7">
                  <c:v>Seminarer</c:v>
                </c:pt>
              </c:strCache>
            </c:strRef>
          </c:cat>
          <c:val>
            <c:numRef>
              <c:f>Sheet1!$C$2:$C$9</c:f>
              <c:numCache>
                <c:formatCode>General</c:formatCode>
                <c:ptCount val="8"/>
                <c:pt idx="0">
                  <c:v>1.1111111111111112E-2</c:v>
                </c:pt>
                <c:pt idx="1">
                  <c:v>5.5555555555555552E-2</c:v>
                </c:pt>
                <c:pt idx="2">
                  <c:v>3.3333333333333333E-2</c:v>
                </c:pt>
                <c:pt idx="3">
                  <c:v>0.5444444444444444</c:v>
                </c:pt>
                <c:pt idx="4">
                  <c:v>0.31111111111111112</c:v>
                </c:pt>
                <c:pt idx="5">
                  <c:v>0.75555555555555554</c:v>
                </c:pt>
                <c:pt idx="6">
                  <c:v>0.13333333333333333</c:v>
                </c:pt>
                <c:pt idx="7">
                  <c:v>0.26666666666666666</c:v>
                </c:pt>
              </c:numCache>
            </c:numRef>
          </c:val>
          <c:extLst>
            <c:ext xmlns:c16="http://schemas.microsoft.com/office/drawing/2014/chart" uri="{C3380CC4-5D6E-409C-BE32-E72D297353CC}">
              <c16:uniqueId val="{00000001-5B81-4F19-984F-A6EDA31E12DB}"/>
            </c:ext>
          </c:extLst>
        </c:ser>
        <c:ser>
          <c:idx val="2"/>
          <c:order val="2"/>
          <c:tx>
            <c:strRef>
              <c:f>Sheet1!$D$1</c:f>
              <c:strCache>
                <c:ptCount val="1"/>
                <c:pt idx="0">
                  <c:v>Kommunal- og fylkessjefer (n = 421)</c:v>
                </c:pt>
              </c:strCache>
            </c:strRef>
          </c:tx>
          <c:spPr>
            <a:solidFill>
              <a:schemeClr val="accent3"/>
            </a:solidFill>
            <a:ln>
              <a:noFill/>
            </a:ln>
            <a:effectLst/>
          </c:spPr>
          <c:invertIfNegative val="0"/>
          <c:cat>
            <c:strRef>
              <c:f>Sheet1!$A$2:$A$9</c:f>
              <c:strCache>
                <c:ptCount val="8"/>
                <c:pt idx="0">
                  <c:v>Annet</c:v>
                </c:pt>
                <c:pt idx="1">
                  <c:v>Vet ikke</c:v>
                </c:pt>
                <c:pt idx="2">
                  <c:v>Har ikke behov for bistand på dette området</c:v>
                </c:pt>
                <c:pt idx="3">
                  <c:v>Verktøy for egenevaluering</c:v>
                </c:pt>
                <c:pt idx="4">
                  <c:v>Nettverk</c:v>
                </c:pt>
                <c:pt idx="5">
                  <c:v>Veiledere/anbefalinger</c:v>
                </c:pt>
                <c:pt idx="6">
                  <c:v>Forskning og utredning/rapporter</c:v>
                </c:pt>
                <c:pt idx="7">
                  <c:v>Seminarer</c:v>
                </c:pt>
              </c:strCache>
            </c:strRef>
          </c:cat>
          <c:val>
            <c:numRef>
              <c:f>Sheet1!$D$2:$D$9</c:f>
              <c:numCache>
                <c:formatCode>General</c:formatCode>
                <c:ptCount val="8"/>
                <c:pt idx="0">
                  <c:v>2.6128266033254157E-2</c:v>
                </c:pt>
                <c:pt idx="1">
                  <c:v>0.15914489311163901</c:v>
                </c:pt>
                <c:pt idx="2">
                  <c:v>4.2755344418052253E-2</c:v>
                </c:pt>
                <c:pt idx="3">
                  <c:v>0.43705463182897863</c:v>
                </c:pt>
                <c:pt idx="4">
                  <c:v>0.2161520190023753</c:v>
                </c:pt>
                <c:pt idx="5">
                  <c:v>0.57007125890736343</c:v>
                </c:pt>
                <c:pt idx="6">
                  <c:v>0.12589073634204276</c:v>
                </c:pt>
                <c:pt idx="7">
                  <c:v>0.31828978622327792</c:v>
                </c:pt>
              </c:numCache>
            </c:numRef>
          </c:val>
          <c:extLst>
            <c:ext xmlns:c16="http://schemas.microsoft.com/office/drawing/2014/chart" uri="{C3380CC4-5D6E-409C-BE32-E72D297353CC}">
              <c16:uniqueId val="{00000002-5B81-4F19-984F-A6EDA31E12DB}"/>
            </c:ext>
          </c:extLst>
        </c:ser>
        <c:dLbls>
          <c:showLegendKey val="0"/>
          <c:showVal val="0"/>
          <c:showCatName val="0"/>
          <c:showSerName val="0"/>
          <c:showPercent val="0"/>
          <c:showBubbleSize val="0"/>
        </c:dLbls>
        <c:gapWidth val="182"/>
        <c:axId val="1606703792"/>
        <c:axId val="1606694192"/>
      </c:barChart>
      <c:catAx>
        <c:axId val="1606703792"/>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606694192"/>
        <c:crosses val="autoZero"/>
        <c:auto val="1"/>
        <c:lblAlgn val="ctr"/>
        <c:lblOffset val="100"/>
        <c:noMultiLvlLbl val="0"/>
      </c:catAx>
      <c:valAx>
        <c:axId val="1606694192"/>
        <c:scaling>
          <c:orientation val="minMax"/>
        </c:scaling>
        <c:delete val="0"/>
        <c:axPos val="b"/>
        <c:majorGridlines>
          <c:spPr>
            <a:ln w="9525" cap="flat" cmpd="sng" algn="ctr">
              <a:solidFill>
                <a:schemeClr val="tx1">
                  <a:lumMod val="15000"/>
                  <a:lumOff val="85000"/>
                </a:schemeClr>
              </a:solidFill>
              <a:round/>
            </a:ln>
            <a:effectLst/>
          </c:spPr>
        </c:majorGridlines>
        <c:numFmt formatCode="0%" sourceLinked="0"/>
        <c:majorTickMark val="none"/>
        <c:minorTickMark val="none"/>
        <c:tickLblPos val="nextTo"/>
        <c:spPr>
          <a:noFill/>
          <a:ln>
            <a:noFill/>
          </a:ln>
          <a:effectLst/>
        </c:spPr>
        <c:txPr>
          <a:bodyPr rot="-6000000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crossAx val="1606703792"/>
        <c:crosses val="autoZero"/>
        <c:crossBetween val="between"/>
      </c:valAx>
      <c:spPr>
        <a:noFill/>
        <a:ln>
          <a:noFill/>
        </a:ln>
        <a:effectLst/>
      </c:spPr>
    </c:plotArea>
    <c:legend>
      <c:legendPos val="b"/>
      <c:layout>
        <c:manualLayout>
          <c:xMode val="edge"/>
          <c:yMode val="edge"/>
          <c:x val="1.9506499740629769E-2"/>
          <c:y val="0.87858146246275071"/>
          <c:w val="0.97081984220998929"/>
          <c:h val="9.1560363862205701E-2"/>
        </c:manualLayout>
      </c:layout>
      <c:overlay val="0"/>
      <c:spPr>
        <a:noFill/>
        <a:ln>
          <a:noFill/>
        </a:ln>
        <a:effectLst/>
      </c:spPr>
      <c:txPr>
        <a:bodyPr rot="0" spcFirstLastPara="1" vertOverflow="ellipsis" vert="horz" wrap="square" anchor="ctr" anchorCtr="1"/>
        <a:lstStyle/>
        <a:p>
          <a:pPr>
            <a:defRPr sz="1600" b="0" i="0" u="none" strike="noStrike" kern="1200" baseline="0">
              <a:solidFill>
                <a:schemeClr val="tx1">
                  <a:lumMod val="65000"/>
                  <a:lumOff val="35000"/>
                </a:schemeClr>
              </a:solidFill>
              <a:latin typeface="+mn-lt"/>
              <a:ea typeface="+mn-ea"/>
              <a:cs typeface="+mn-cs"/>
            </a:defRPr>
          </a:pPr>
          <a:endParaRPr lang="nb-NO"/>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sz="1600"/>
      </a:pPr>
      <a:endParaRPr lang="nb-NO"/>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7.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8.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97">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15.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Plassholder for topptekst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nb-NO"/>
          </a:p>
        </p:txBody>
      </p:sp>
      <p:sp>
        <p:nvSpPr>
          <p:cNvPr id="3" name="Plassholder for dato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5E64E3E-5BF0-4031-A8E4-C07F4202CDF4}" type="datetimeFigureOut">
              <a:rPr lang="nb-NO" smtClean="0"/>
              <a:t>02.09.2025</a:t>
            </a:fld>
            <a:endParaRPr lang="nb-NO"/>
          </a:p>
        </p:txBody>
      </p:sp>
      <p:sp>
        <p:nvSpPr>
          <p:cNvPr id="4" name="Plassholder for lysbilde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nb-NO"/>
          </a:p>
        </p:txBody>
      </p:sp>
      <p:sp>
        <p:nvSpPr>
          <p:cNvPr id="5" name="Plassholder for nota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6" name="Plassholder for bunntekst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nb-NO"/>
          </a:p>
        </p:txBody>
      </p:sp>
      <p:sp>
        <p:nvSpPr>
          <p:cNvPr id="7" name="Plassholder for lysbildenumm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6F7A423-C91C-4ADC-9048-81370EE57C43}" type="slidenum">
              <a:rPr lang="nb-NO" smtClean="0"/>
              <a:t>‹#›</a:t>
            </a:fld>
            <a:endParaRPr lang="nb-NO"/>
          </a:p>
        </p:txBody>
      </p:sp>
    </p:spTree>
    <p:extLst>
      <p:ext uri="{BB962C8B-B14F-4D97-AF65-F5344CB8AC3E}">
        <p14:creationId xmlns:p14="http://schemas.microsoft.com/office/powerpoint/2010/main" val="11666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nb-NO" dirty="0"/>
          </a:p>
        </p:txBody>
      </p:sp>
      <p:sp>
        <p:nvSpPr>
          <p:cNvPr id="4" name="Slide Number Placeholder 3"/>
          <p:cNvSpPr>
            <a:spLocks noGrp="1"/>
          </p:cNvSpPr>
          <p:nvPr>
            <p:ph type="sldNum" sz="quarter" idx="5"/>
          </p:nvPr>
        </p:nvSpPr>
        <p:spPr/>
        <p:txBody>
          <a:bodyPr/>
          <a:lstStyle/>
          <a:p>
            <a:fld id="{36F7A423-C91C-4ADC-9048-81370EE57C43}" type="slidenum">
              <a:rPr lang="nb-NO" smtClean="0"/>
              <a:t>16</a:t>
            </a:fld>
            <a:endParaRPr lang="nb-NO"/>
          </a:p>
        </p:txBody>
      </p:sp>
    </p:spTree>
    <p:extLst>
      <p:ext uri="{BB962C8B-B14F-4D97-AF65-F5344CB8AC3E}">
        <p14:creationId xmlns:p14="http://schemas.microsoft.com/office/powerpoint/2010/main" val="32474051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2.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4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6.svg"/><Relationship Id="rId2" Type="http://schemas.openxmlformats.org/officeDocument/2006/relationships/image" Target="../media/image1.png"/><Relationship Id="rId1" Type="http://schemas.openxmlformats.org/officeDocument/2006/relationships/slideMaster" Target="../slideMasters/slideMaster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3" Type="http://schemas.openxmlformats.org/officeDocument/2006/relationships/image" Target="../media/image8.sv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3.xml"/><Relationship Id="rId5" Type="http://schemas.openxmlformats.org/officeDocument/2006/relationships/image" Target="../media/image4.svg"/><Relationship Id="rId4" Type="http://schemas.openxmlformats.org/officeDocument/2006/relationships/image" Target="../media/image3.png"/></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telsi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r>
              <a:rPr lang="en-US"/>
              <a:t>Click to edit Master title style</a:t>
            </a:r>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b-NO" dirty="0"/>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2000250"/>
            <a:ext cx="0" cy="43497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C3242C25-4851-4464-ACF2-2871F51310A6}"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94092012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telside med bil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r>
              <a:rPr lang="en-US"/>
              <a:t>Click to edit Master title style</a:t>
            </a:r>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b-NO" dirty="0"/>
          </a:p>
        </p:txBody>
      </p:sp>
      <p:sp>
        <p:nvSpPr>
          <p:cNvPr id="15" name="Plassholder for bilde">
            <a:extLst>
              <a:ext uri="{FF2B5EF4-FFF2-40B4-BE49-F238E27FC236}">
                <a16:creationId xmlns:a16="http://schemas.microsoft.com/office/drawing/2014/main" id="{1EBC3CC2-13A8-B684-9D11-E0D091F3C29E}"/>
              </a:ext>
            </a:extLst>
          </p:cNvPr>
          <p:cNvSpPr>
            <a:spLocks noGrp="1"/>
          </p:cNvSpPr>
          <p:nvPr>
            <p:ph type="pic" sz="quarter" idx="16" hasCustomPrompt="1"/>
          </p:nvPr>
        </p:nvSpPr>
        <p:spPr>
          <a:xfrm>
            <a:off x="3333750" y="502518"/>
            <a:ext cx="8345491" cy="5848970"/>
          </a:xfrm>
          <a:custGeom>
            <a:avLst/>
            <a:gdLst>
              <a:gd name="connsiteX0" fmla="*/ 0 w 8345491"/>
              <a:gd name="connsiteY0" fmla="*/ 2988296 h 5848970"/>
              <a:gd name="connsiteX1" fmla="*/ 2695578 w 8345491"/>
              <a:gd name="connsiteY1" fmla="*/ 2988296 h 5848970"/>
              <a:gd name="connsiteX2" fmla="*/ 2695578 w 8345491"/>
              <a:gd name="connsiteY2" fmla="*/ 5848970 h 5848970"/>
              <a:gd name="connsiteX3" fmla="*/ 0 w 8345491"/>
              <a:gd name="connsiteY3" fmla="*/ 5848970 h 5848970"/>
              <a:gd name="connsiteX4" fmla="*/ 2831302 w 8345491"/>
              <a:gd name="connsiteY4" fmla="*/ 1492386 h 5848970"/>
              <a:gd name="connsiteX5" fmla="*/ 5526880 w 8345491"/>
              <a:gd name="connsiteY5" fmla="*/ 1492386 h 5848970"/>
              <a:gd name="connsiteX6" fmla="*/ 5526880 w 8345491"/>
              <a:gd name="connsiteY6" fmla="*/ 5848970 h 5848970"/>
              <a:gd name="connsiteX7" fmla="*/ 2831302 w 8345491"/>
              <a:gd name="connsiteY7" fmla="*/ 5848970 h 5848970"/>
              <a:gd name="connsiteX8" fmla="*/ 5649913 w 8345491"/>
              <a:gd name="connsiteY8" fmla="*/ 0 h 5848970"/>
              <a:gd name="connsiteX9" fmla="*/ 8345491 w 8345491"/>
              <a:gd name="connsiteY9" fmla="*/ 0 h 5848970"/>
              <a:gd name="connsiteX10" fmla="*/ 8345491 w 8345491"/>
              <a:gd name="connsiteY10" fmla="*/ 5848970 h 5848970"/>
              <a:gd name="connsiteX11" fmla="*/ 5649913 w 8345491"/>
              <a:gd name="connsiteY11" fmla="*/ 5848970 h 584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45491" h="5848970">
                <a:moveTo>
                  <a:pt x="0" y="2988296"/>
                </a:moveTo>
                <a:lnTo>
                  <a:pt x="2695578" y="2988296"/>
                </a:lnTo>
                <a:lnTo>
                  <a:pt x="2695578" y="5848970"/>
                </a:lnTo>
                <a:lnTo>
                  <a:pt x="0" y="5848970"/>
                </a:lnTo>
                <a:close/>
                <a:moveTo>
                  <a:pt x="2831302" y="1492386"/>
                </a:moveTo>
                <a:lnTo>
                  <a:pt x="5526880" y="1492386"/>
                </a:lnTo>
                <a:lnTo>
                  <a:pt x="5526880" y="5848970"/>
                </a:lnTo>
                <a:lnTo>
                  <a:pt x="2831302" y="5848970"/>
                </a:lnTo>
                <a:close/>
                <a:moveTo>
                  <a:pt x="5649913" y="0"/>
                </a:moveTo>
                <a:lnTo>
                  <a:pt x="8345491" y="0"/>
                </a:lnTo>
                <a:lnTo>
                  <a:pt x="8345491" y="5848970"/>
                </a:lnTo>
                <a:lnTo>
                  <a:pt x="5649913" y="5848970"/>
                </a:lnTo>
                <a:close/>
              </a:path>
            </a:pathLst>
          </a:custGeom>
          <a:solidFill>
            <a:schemeClr val="bg1">
              <a:lumMod val="85000"/>
            </a:schemeClr>
          </a:solidFill>
        </p:spPr>
        <p:txBody>
          <a:bodyPr wrap="square" anchor="ctr" anchorCtr="1">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a:t>
            </a:r>
          </a:p>
          <a:p>
            <a:r>
              <a:rPr lang="nb-NO" noProof="0" dirty="0"/>
              <a:t>Juster utsnittet på Bildeformat-fanen &gt; Beskjær.</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D515AC83-E6F7-4561-ABC8-22D87F6A351F}"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1341718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userDrawn="1">
  <p:cSld name="Tittelside med illustrasjon">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5524500" cy="1169551"/>
          </a:xfrm>
        </p:spPr>
        <p:txBody>
          <a:bodyPr/>
          <a:lstStyle/>
          <a:p>
            <a:r>
              <a:rPr lang="en-US"/>
              <a:t>Click to edit Master title style</a:t>
            </a:r>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nb-NO" dirty="0"/>
          </a:p>
        </p:txBody>
      </p: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2069F738-F5C6-40A9-8025-B6CD91866E85}" type="datetime1">
              <a:rPr lang="nb-NO" smtClean="0"/>
              <a:t>02.09.2025</a:t>
            </a:fld>
            <a:endParaRPr lang="nb-NO"/>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
        <p:nvSpPr>
          <p:cNvPr id="8" name="Illustrasjon i plassholder">
            <a:extLst>
              <a:ext uri="{FF2B5EF4-FFF2-40B4-BE49-F238E27FC236}">
                <a16:creationId xmlns:a16="http://schemas.microsoft.com/office/drawing/2014/main" id="{DD98409E-7D45-078A-19A5-032ACE6141FC}"/>
              </a:ext>
              <a:ext uri="{C183D7F6-B498-43B3-948B-1728B52AA6E4}">
                <adec:decorative xmlns:adec="http://schemas.microsoft.com/office/drawing/2017/decorative" val="1"/>
              </a:ext>
            </a:extLst>
          </p:cNvPr>
          <p:cNvSpPr>
            <a:spLocks noGrp="1"/>
          </p:cNvSpPr>
          <p:nvPr>
            <p:ph type="body" sz="quarter" idx="14"/>
          </p:nvPr>
        </p:nvSpPr>
        <p:spPr>
          <a:xfrm>
            <a:off x="6545187" y="412785"/>
            <a:ext cx="5232468" cy="5232469"/>
          </a:xfrm>
          <a:blipFill>
            <a:blip r:embed="rId6">
              <a:extLst>
                <a:ext uri="{96DAC541-7B7A-43D3-8B79-37D633B846F1}">
                  <asvg:svgBlip xmlns:asvg="http://schemas.microsoft.com/office/drawing/2016/SVG/main" r:embed="rId7"/>
                </a:ext>
              </a:extLst>
            </a:blip>
            <a:srcRect/>
            <a:stretch>
              <a:fillRect l="-68" r="68"/>
            </a:stretch>
          </a:blipFill>
        </p:spPr>
        <p:txBody>
          <a:bodyPr/>
          <a:lstStyle>
            <a:lvl1pPr>
              <a:defRPr>
                <a:noFill/>
              </a:defRPr>
            </a:lvl1pPr>
          </a:lstStyle>
          <a:p>
            <a:pPr lvl="0"/>
            <a:r>
              <a:rPr lang="en-US"/>
              <a:t>Click to edit Master text styles</a:t>
            </a:r>
          </a:p>
        </p:txBody>
      </p:sp>
    </p:spTree>
    <p:extLst>
      <p:ext uri="{BB962C8B-B14F-4D97-AF65-F5344CB8AC3E}">
        <p14:creationId xmlns:p14="http://schemas.microsoft.com/office/powerpoint/2010/main" val="16633549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r>
              <a:rPr lang="en-US"/>
              <a:t>Click to edit Master title style</a:t>
            </a:r>
            <a:endParaRPr lang="nb-NO" dirty="0"/>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138400"/>
            <a:ext cx="5526088" cy="4003200"/>
          </a:xfrm>
        </p:spPr>
        <p:txBody>
          <a:bodyPr/>
          <a:lstStyle/>
          <a:p>
            <a:pPr lvl="0"/>
            <a:r>
              <a:rPr lang="nb-NO" dirty="0"/>
              <a:t>Malen har flere oppsett. Trykk på nedtrekksmenyen «Nytt lysbilde» for å velge. </a:t>
            </a:r>
            <a:br>
              <a:rPr lang="nb-NO" dirty="0"/>
            </a:br>
            <a:r>
              <a:rPr lang="nb-NO" dirty="0"/>
              <a:t>Lim inn med valget «Bruk måltema» eller «Bare tekst» for å ikke ta med formatering. Høyreklikk der du vil lime inn for å velge innlimingsmåte.</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46C9FA20-193F-4F37-A041-3D1C7D24896D}"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40091568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ekst og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r>
              <a:rPr lang="en-US"/>
              <a:t>Click to edit Master title style</a:t>
            </a:r>
            <a:endParaRPr lang="nb-NO" dirty="0"/>
          </a:p>
        </p:txBody>
      </p:sp>
      <p:sp>
        <p:nvSpPr>
          <p:cNvPr id="7" name="Plassholder for innhold 6">
            <a:extLst>
              <a:ext uri="{FF2B5EF4-FFF2-40B4-BE49-F238E27FC236}">
                <a16:creationId xmlns:a16="http://schemas.microsoft.com/office/drawing/2014/main" id="{9A27103A-AB79-9DE7-3FF2-94D32394AF8A}"/>
              </a:ext>
            </a:extLst>
          </p:cNvPr>
          <p:cNvSpPr>
            <a:spLocks noGrp="1"/>
          </p:cNvSpPr>
          <p:nvPr>
            <p:ph sz="quarter" idx="15"/>
          </p:nvPr>
        </p:nvSpPr>
        <p:spPr>
          <a:xfrm>
            <a:off x="508001" y="2138400"/>
            <a:ext cx="5526088"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0" name="Illustrasjon i plassholder">
            <a:extLst>
              <a:ext uri="{FF2B5EF4-FFF2-40B4-BE49-F238E27FC236}">
                <a16:creationId xmlns:a16="http://schemas.microsoft.com/office/drawing/2014/main" id="{7F2412D0-AE0B-D939-201B-7CE135278C3F}"/>
              </a:ext>
              <a:ext uri="{C183D7F6-B498-43B3-948B-1728B52AA6E4}">
                <adec:decorative xmlns:adec="http://schemas.microsoft.com/office/drawing/2017/decorative" val="1"/>
              </a:ext>
            </a:extLst>
          </p:cNvPr>
          <p:cNvSpPr>
            <a:spLocks noGrp="1"/>
          </p:cNvSpPr>
          <p:nvPr>
            <p:ph type="body" sz="quarter" idx="14"/>
          </p:nvPr>
        </p:nvSpPr>
        <p:spPr>
          <a:xfrm>
            <a:off x="6997700" y="1031874"/>
            <a:ext cx="4654550" cy="4654551"/>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r>
              <a:rPr lang="en-US"/>
              <a:t>Click to edit Master text styles</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0453AB7C-C14B-4B7C-9FAF-21D4FEA79C8F}"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4270966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ekst og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r>
              <a:rPr lang="en-US"/>
              <a:t>Click to edit Master title style</a:t>
            </a:r>
            <a:endParaRPr lang="nb-NO" dirty="0"/>
          </a:p>
        </p:txBody>
      </p:sp>
      <p:sp>
        <p:nvSpPr>
          <p:cNvPr id="3" name="Plassholder for innhold 6">
            <a:extLst>
              <a:ext uri="{FF2B5EF4-FFF2-40B4-BE49-F238E27FC236}">
                <a16:creationId xmlns:a16="http://schemas.microsoft.com/office/drawing/2014/main" id="{6DF6766E-60B5-B2D3-5768-86970099F436}"/>
              </a:ext>
            </a:extLst>
          </p:cNvPr>
          <p:cNvSpPr>
            <a:spLocks noGrp="1"/>
          </p:cNvSpPr>
          <p:nvPr>
            <p:ph sz="quarter" idx="15"/>
          </p:nvPr>
        </p:nvSpPr>
        <p:spPr>
          <a:xfrm>
            <a:off x="508001" y="2138400"/>
            <a:ext cx="5526088"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1" name="Plassholder for bilde 10">
            <a:extLst>
              <a:ext uri="{FF2B5EF4-FFF2-40B4-BE49-F238E27FC236}">
                <a16:creationId xmlns:a16="http://schemas.microsoft.com/office/drawing/2014/main" id="{B2275C47-533F-9973-9A32-CCFD3E632D17}"/>
              </a:ext>
            </a:extLst>
          </p:cNvPr>
          <p:cNvSpPr>
            <a:spLocks noGrp="1"/>
          </p:cNvSpPr>
          <p:nvPr>
            <p:ph type="pic" sz="quarter" idx="14" hasCustomPrompt="1"/>
          </p:nvPr>
        </p:nvSpPr>
        <p:spPr>
          <a:xfrm>
            <a:off x="7231856" y="506412"/>
            <a:ext cx="4452144" cy="5462587"/>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5EF6AD2F-7EA0-4127-B114-2ECD8123B4D6}"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50612972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o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en-US"/>
              <a:t>Click to edit Master title style</a:t>
            </a:r>
            <a:endParaRPr lang="nb-NO"/>
          </a:p>
        </p:txBody>
      </p:sp>
      <p:sp>
        <p:nvSpPr>
          <p:cNvPr id="3" name="Plassholder for innhold 6">
            <a:extLst>
              <a:ext uri="{FF2B5EF4-FFF2-40B4-BE49-F238E27FC236}">
                <a16:creationId xmlns:a16="http://schemas.microsoft.com/office/drawing/2014/main" id="{EE161A46-FD7E-1F16-BC69-F4BEB4ECC834}"/>
              </a:ext>
            </a:extLst>
          </p:cNvPr>
          <p:cNvSpPr>
            <a:spLocks noGrp="1"/>
          </p:cNvSpPr>
          <p:nvPr>
            <p:ph sz="quarter" idx="15"/>
          </p:nvPr>
        </p:nvSpPr>
        <p:spPr>
          <a:xfrm>
            <a:off x="508001" y="2138400"/>
            <a:ext cx="5526088"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4" name="Plassholder for innhold 6">
            <a:extLst>
              <a:ext uri="{FF2B5EF4-FFF2-40B4-BE49-F238E27FC236}">
                <a16:creationId xmlns:a16="http://schemas.microsoft.com/office/drawing/2014/main" id="{17E94AB6-295A-F41F-873C-96EE7921154E}"/>
              </a:ext>
            </a:extLst>
          </p:cNvPr>
          <p:cNvSpPr>
            <a:spLocks noGrp="1"/>
          </p:cNvSpPr>
          <p:nvPr>
            <p:ph sz="quarter" idx="16"/>
          </p:nvPr>
        </p:nvSpPr>
        <p:spPr>
          <a:xfrm>
            <a:off x="6157913" y="2138400"/>
            <a:ext cx="5526088"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3A04082C-81B8-4AF6-8038-739C489AD156}"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3865623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re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en-US"/>
              <a:t>Click to edit Master title style</a:t>
            </a:r>
            <a:endParaRPr lang="nb-NO"/>
          </a:p>
        </p:txBody>
      </p:sp>
      <p:sp>
        <p:nvSpPr>
          <p:cNvPr id="4" name="Plassholder for innhold 3">
            <a:extLst>
              <a:ext uri="{FF2B5EF4-FFF2-40B4-BE49-F238E27FC236}">
                <a16:creationId xmlns:a16="http://schemas.microsoft.com/office/drawing/2014/main" id="{218C492B-6362-5E39-0F7F-7A17D635E41C}"/>
              </a:ext>
            </a:extLst>
          </p:cNvPr>
          <p:cNvSpPr>
            <a:spLocks noGrp="1"/>
          </p:cNvSpPr>
          <p:nvPr>
            <p:ph sz="quarter" idx="16"/>
          </p:nvPr>
        </p:nvSpPr>
        <p:spPr>
          <a:xfrm>
            <a:off x="508001" y="2138400"/>
            <a:ext cx="3502023"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9" name="Plassholder for innhold 3">
            <a:extLst>
              <a:ext uri="{FF2B5EF4-FFF2-40B4-BE49-F238E27FC236}">
                <a16:creationId xmlns:a16="http://schemas.microsoft.com/office/drawing/2014/main" id="{1AA5BF3C-048D-F48C-3240-F69033B7EAF1}"/>
              </a:ext>
            </a:extLst>
          </p:cNvPr>
          <p:cNvSpPr>
            <a:spLocks noGrp="1"/>
          </p:cNvSpPr>
          <p:nvPr>
            <p:ph sz="quarter" idx="17"/>
          </p:nvPr>
        </p:nvSpPr>
        <p:spPr>
          <a:xfrm>
            <a:off x="4344988" y="2138400"/>
            <a:ext cx="3502023"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10" name="Plassholder for innhold 3">
            <a:extLst>
              <a:ext uri="{FF2B5EF4-FFF2-40B4-BE49-F238E27FC236}">
                <a16:creationId xmlns:a16="http://schemas.microsoft.com/office/drawing/2014/main" id="{CB1BE2F3-97D3-0805-CEC1-9BFC2E0AD1CE}"/>
              </a:ext>
            </a:extLst>
          </p:cNvPr>
          <p:cNvSpPr>
            <a:spLocks noGrp="1"/>
          </p:cNvSpPr>
          <p:nvPr>
            <p:ph sz="quarter" idx="18"/>
          </p:nvPr>
        </p:nvSpPr>
        <p:spPr>
          <a:xfrm>
            <a:off x="8181975" y="2138400"/>
            <a:ext cx="3502023" cy="4003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286E295A-58A6-4D48-B65D-4BAD233F63DC}"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089726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En kolonne med mellom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r>
              <a:rPr lang="en-US"/>
              <a:t>Click to edit Master title style</a:t>
            </a:r>
            <a:endParaRPr lang="nb-NO" dirty="0"/>
          </a:p>
        </p:txBody>
      </p:sp>
      <p:sp>
        <p:nvSpPr>
          <p:cNvPr id="9" name="Plassholder for tekst 2">
            <a:extLst>
              <a:ext uri="{FF2B5EF4-FFF2-40B4-BE49-F238E27FC236}">
                <a16:creationId xmlns:a16="http://schemas.microsoft.com/office/drawing/2014/main" id="{ADE91029-2C4F-44F0-A541-0E6736EF1BD1}"/>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F1BC8208-08FC-4AF4-B358-D74590D872F4}"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1373914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o kolonner med mellomtit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en-US"/>
              <a:t>Click to edit Master title style</a:t>
            </a:r>
            <a:endParaRPr lang="nb-NO"/>
          </a:p>
        </p:txBody>
      </p:sp>
      <p:sp>
        <p:nvSpPr>
          <p:cNvPr id="8" name="Plassholder for tekst 2">
            <a:extLst>
              <a:ext uri="{FF2B5EF4-FFF2-40B4-BE49-F238E27FC236}">
                <a16:creationId xmlns:a16="http://schemas.microsoft.com/office/drawing/2014/main" id="{6A994F74-9214-EAAE-3099-9401EABF0C8A}"/>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9" name="Plassholder for innhold 7">
            <a:extLst>
              <a:ext uri="{FF2B5EF4-FFF2-40B4-BE49-F238E27FC236}">
                <a16:creationId xmlns:a16="http://schemas.microsoft.com/office/drawing/2014/main" id="{45589C61-04DE-8487-8B5F-53C6609D1079}"/>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0" name="Plassholder for tekst 2">
            <a:extLst>
              <a:ext uri="{FF2B5EF4-FFF2-40B4-BE49-F238E27FC236}">
                <a16:creationId xmlns:a16="http://schemas.microsoft.com/office/drawing/2014/main" id="{D18BFBF5-5CBC-C301-5A45-B6B9EDC72B23}"/>
              </a:ext>
            </a:extLst>
          </p:cNvPr>
          <p:cNvSpPr>
            <a:spLocks noGrp="1"/>
          </p:cNvSpPr>
          <p:nvPr>
            <p:ph type="body" idx="15"/>
          </p:nvPr>
        </p:nvSpPr>
        <p:spPr>
          <a:xfrm>
            <a:off x="6157909"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Plassholder for innhold 7">
            <a:extLst>
              <a:ext uri="{FF2B5EF4-FFF2-40B4-BE49-F238E27FC236}">
                <a16:creationId xmlns:a16="http://schemas.microsoft.com/office/drawing/2014/main" id="{A6F75EE5-AB8F-8C35-0D4D-0B1EB19562BD}"/>
              </a:ext>
            </a:extLst>
          </p:cNvPr>
          <p:cNvSpPr>
            <a:spLocks noGrp="1"/>
          </p:cNvSpPr>
          <p:nvPr>
            <p:ph sz="quarter" idx="16" hasCustomPrompt="1"/>
          </p:nvPr>
        </p:nvSpPr>
        <p:spPr>
          <a:xfrm>
            <a:off x="6157910"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0F08139E-2757-4C69-A180-2CAF6CE1F0E7}"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1617724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re kolonner med mellomtitler">
    <p:spTree>
      <p:nvGrpSpPr>
        <p:cNvPr id="1" name=""/>
        <p:cNvGrpSpPr/>
        <p:nvPr/>
      </p:nvGrpSpPr>
      <p:grpSpPr>
        <a:xfrm>
          <a:off x="0" y="0"/>
          <a:ext cx="0" cy="0"/>
          <a:chOff x="0" y="0"/>
          <a:chExt cx="0" cy="0"/>
        </a:xfrm>
      </p:grpSpPr>
      <p:sp>
        <p:nvSpPr>
          <p:cNvPr id="17" name="Tittel 16">
            <a:extLst>
              <a:ext uri="{FF2B5EF4-FFF2-40B4-BE49-F238E27FC236}">
                <a16:creationId xmlns:a16="http://schemas.microsoft.com/office/drawing/2014/main" id="{E9234D4C-3232-2AB1-B505-21934D27472B}"/>
              </a:ext>
            </a:extLst>
          </p:cNvPr>
          <p:cNvSpPr>
            <a:spLocks noGrp="1"/>
          </p:cNvSpPr>
          <p:nvPr>
            <p:ph type="title"/>
          </p:nvPr>
        </p:nvSpPr>
        <p:spPr/>
        <p:txBody>
          <a:bodyPr/>
          <a:lstStyle/>
          <a:p>
            <a:r>
              <a:rPr lang="en-US"/>
              <a:t>Click to edit Master title style</a:t>
            </a:r>
            <a:endParaRPr lang="nb-NO"/>
          </a:p>
        </p:txBody>
      </p:sp>
      <p:sp>
        <p:nvSpPr>
          <p:cNvPr id="10" name="Plassholder for tekst 2">
            <a:extLst>
              <a:ext uri="{FF2B5EF4-FFF2-40B4-BE49-F238E27FC236}">
                <a16:creationId xmlns:a16="http://schemas.microsoft.com/office/drawing/2014/main" id="{D602FBB2-2D71-A54F-43F7-28014A4F5525}"/>
              </a:ext>
            </a:extLst>
          </p:cNvPr>
          <p:cNvSpPr>
            <a:spLocks noGrp="1"/>
          </p:cNvSpPr>
          <p:nvPr>
            <p:ph type="body" idx="1"/>
          </p:nvPr>
        </p:nvSpPr>
        <p:spPr>
          <a:xfrm>
            <a:off x="508001"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1" name="Plassholder for innhold 7">
            <a:extLst>
              <a:ext uri="{FF2B5EF4-FFF2-40B4-BE49-F238E27FC236}">
                <a16:creationId xmlns:a16="http://schemas.microsoft.com/office/drawing/2014/main" id="{3CE373FF-4AA2-33CE-FD97-DC60FB846103}"/>
              </a:ext>
            </a:extLst>
          </p:cNvPr>
          <p:cNvSpPr>
            <a:spLocks noGrp="1"/>
          </p:cNvSpPr>
          <p:nvPr>
            <p:ph sz="quarter" idx="14" hasCustomPrompt="1"/>
          </p:nvPr>
        </p:nvSpPr>
        <p:spPr>
          <a:xfrm>
            <a:off x="508002"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4" name="Plassholder for tekst 2">
            <a:extLst>
              <a:ext uri="{FF2B5EF4-FFF2-40B4-BE49-F238E27FC236}">
                <a16:creationId xmlns:a16="http://schemas.microsoft.com/office/drawing/2014/main" id="{8659CB99-CD46-202F-2C5D-EDB3CA865E7E}"/>
              </a:ext>
            </a:extLst>
          </p:cNvPr>
          <p:cNvSpPr>
            <a:spLocks noGrp="1"/>
          </p:cNvSpPr>
          <p:nvPr>
            <p:ph type="body" idx="23"/>
          </p:nvPr>
        </p:nvSpPr>
        <p:spPr>
          <a:xfrm>
            <a:off x="4344988"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8" name="Plassholder for innhold 7">
            <a:extLst>
              <a:ext uri="{FF2B5EF4-FFF2-40B4-BE49-F238E27FC236}">
                <a16:creationId xmlns:a16="http://schemas.microsoft.com/office/drawing/2014/main" id="{8A74E7D1-E6A5-1092-6C06-418B7D5F34F9}"/>
              </a:ext>
            </a:extLst>
          </p:cNvPr>
          <p:cNvSpPr>
            <a:spLocks noGrp="1"/>
          </p:cNvSpPr>
          <p:nvPr>
            <p:ph sz="quarter" idx="24" hasCustomPrompt="1"/>
          </p:nvPr>
        </p:nvSpPr>
        <p:spPr>
          <a:xfrm>
            <a:off x="4344988"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9AE1913A-6D5C-4ED4-93D1-1C6EEEE707B8}"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
        <p:nvSpPr>
          <p:cNvPr id="19" name="Plassholder for tekst 2">
            <a:extLst>
              <a:ext uri="{FF2B5EF4-FFF2-40B4-BE49-F238E27FC236}">
                <a16:creationId xmlns:a16="http://schemas.microsoft.com/office/drawing/2014/main" id="{0A2F683C-E6DB-3A0B-B86A-A72D794424DF}"/>
              </a:ext>
            </a:extLst>
          </p:cNvPr>
          <p:cNvSpPr>
            <a:spLocks noGrp="1"/>
          </p:cNvSpPr>
          <p:nvPr>
            <p:ph type="body" idx="25"/>
          </p:nvPr>
        </p:nvSpPr>
        <p:spPr>
          <a:xfrm>
            <a:off x="8181974"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lassholder for innhold 7">
            <a:extLst>
              <a:ext uri="{FF2B5EF4-FFF2-40B4-BE49-F238E27FC236}">
                <a16:creationId xmlns:a16="http://schemas.microsoft.com/office/drawing/2014/main" id="{F87520B8-885C-7535-1EAA-68456FC6F55D}"/>
              </a:ext>
            </a:extLst>
          </p:cNvPr>
          <p:cNvSpPr>
            <a:spLocks noGrp="1"/>
          </p:cNvSpPr>
          <p:nvPr>
            <p:ph sz="quarter" idx="26" hasCustomPrompt="1"/>
          </p:nvPr>
        </p:nvSpPr>
        <p:spPr>
          <a:xfrm>
            <a:off x="8181974"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Tree>
    <p:extLst>
      <p:ext uri="{BB962C8B-B14F-4D97-AF65-F5344CB8AC3E}">
        <p14:creationId xmlns:p14="http://schemas.microsoft.com/office/powerpoint/2010/main" val="37574081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re kolonner med bilder">
    <p:spTree>
      <p:nvGrpSpPr>
        <p:cNvPr id="1" name=""/>
        <p:cNvGrpSpPr/>
        <p:nvPr/>
      </p:nvGrpSpPr>
      <p:grpSpPr>
        <a:xfrm>
          <a:off x="0" y="0"/>
          <a:ext cx="0" cy="0"/>
          <a:chOff x="0" y="0"/>
          <a:chExt cx="0" cy="0"/>
        </a:xfrm>
      </p:grpSpPr>
      <p:sp>
        <p:nvSpPr>
          <p:cNvPr id="13" name="Tittel 1">
            <a:extLst>
              <a:ext uri="{FF2B5EF4-FFF2-40B4-BE49-F238E27FC236}">
                <a16:creationId xmlns:a16="http://schemas.microsoft.com/office/drawing/2014/main" id="{58DE019B-D82E-A7E9-EA8C-BDA65A7DE87A}"/>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14" name="Plassholder for bilde 10">
            <a:extLst>
              <a:ext uri="{FF2B5EF4-FFF2-40B4-BE49-F238E27FC236}">
                <a16:creationId xmlns:a16="http://schemas.microsoft.com/office/drawing/2014/main" id="{0A17A26C-057C-1F11-D231-BA79CC571899}"/>
              </a:ext>
            </a:extLst>
          </p:cNvPr>
          <p:cNvSpPr>
            <a:spLocks noGrp="1"/>
          </p:cNvSpPr>
          <p:nvPr>
            <p:ph type="pic" sz="quarter" idx="18" hasCustomPrompt="1"/>
          </p:nvPr>
        </p:nvSpPr>
        <p:spPr>
          <a:xfrm>
            <a:off x="508000"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br>
              <a:rPr lang="nb-NO" noProof="0" dirty="0"/>
            </a:br>
            <a:br>
              <a:rPr lang="nb-NO" noProof="0" dirty="0"/>
            </a:br>
            <a:r>
              <a:rPr lang="nb-NO" noProof="0" dirty="0"/>
              <a:t>Hvis du legger inn en illustrasjon, vil den beskjæres automatisk. For å fikse, gå til Bildeformat-fanen &gt; Beskjær &gt; Tilpass.</a:t>
            </a:r>
          </a:p>
        </p:txBody>
      </p:sp>
      <p:sp>
        <p:nvSpPr>
          <p:cNvPr id="3" name="Plassholder for tekst 2">
            <a:extLst>
              <a:ext uri="{FF2B5EF4-FFF2-40B4-BE49-F238E27FC236}">
                <a16:creationId xmlns:a16="http://schemas.microsoft.com/office/drawing/2014/main" id="{FE7B9F7A-A744-B1F3-55B8-E06370FA09B0}"/>
              </a:ext>
            </a:extLst>
          </p:cNvPr>
          <p:cNvSpPr>
            <a:spLocks noGrp="1"/>
          </p:cNvSpPr>
          <p:nvPr>
            <p:ph type="body" idx="1"/>
          </p:nvPr>
        </p:nvSpPr>
        <p:spPr>
          <a:xfrm>
            <a:off x="508000"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 name="Plassholder for innhold 3">
            <a:extLst>
              <a:ext uri="{FF2B5EF4-FFF2-40B4-BE49-F238E27FC236}">
                <a16:creationId xmlns:a16="http://schemas.microsoft.com/office/drawing/2014/main" id="{E4120A31-6D80-5EAD-695D-D0DE1BA296EC}"/>
              </a:ext>
            </a:extLst>
          </p:cNvPr>
          <p:cNvSpPr>
            <a:spLocks noGrp="1"/>
          </p:cNvSpPr>
          <p:nvPr>
            <p:ph sz="quarter" idx="21"/>
          </p:nvPr>
        </p:nvSpPr>
        <p:spPr>
          <a:xfrm>
            <a:off x="508001" y="3653132"/>
            <a:ext cx="3502023" cy="2549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7" name="Plassholder for bilde 10">
            <a:extLst>
              <a:ext uri="{FF2B5EF4-FFF2-40B4-BE49-F238E27FC236}">
                <a16:creationId xmlns:a16="http://schemas.microsoft.com/office/drawing/2014/main" id="{7B3C2312-CFE6-EB19-B076-2D5C3A86BBBB}"/>
              </a:ext>
            </a:extLst>
          </p:cNvPr>
          <p:cNvSpPr>
            <a:spLocks noGrp="1"/>
          </p:cNvSpPr>
          <p:nvPr>
            <p:ph type="pic" sz="quarter" idx="19" hasCustomPrompt="1"/>
          </p:nvPr>
        </p:nvSpPr>
        <p:spPr>
          <a:xfrm>
            <a:off x="4344988"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5" name="Plassholder for tekst 2">
            <a:extLst>
              <a:ext uri="{FF2B5EF4-FFF2-40B4-BE49-F238E27FC236}">
                <a16:creationId xmlns:a16="http://schemas.microsoft.com/office/drawing/2014/main" id="{5662B2E3-A3F7-3BAE-989C-4E21EA2D7415}"/>
              </a:ext>
            </a:extLst>
          </p:cNvPr>
          <p:cNvSpPr>
            <a:spLocks noGrp="1"/>
          </p:cNvSpPr>
          <p:nvPr>
            <p:ph type="body" idx="16"/>
          </p:nvPr>
        </p:nvSpPr>
        <p:spPr>
          <a:xfrm>
            <a:off x="4344988"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Plassholder for innhold 3">
            <a:extLst>
              <a:ext uri="{FF2B5EF4-FFF2-40B4-BE49-F238E27FC236}">
                <a16:creationId xmlns:a16="http://schemas.microsoft.com/office/drawing/2014/main" id="{19ADD952-03DC-E3A0-65A0-08FEB24E1EEB}"/>
              </a:ext>
            </a:extLst>
          </p:cNvPr>
          <p:cNvSpPr>
            <a:spLocks noGrp="1"/>
          </p:cNvSpPr>
          <p:nvPr>
            <p:ph sz="quarter" idx="22"/>
          </p:nvPr>
        </p:nvSpPr>
        <p:spPr>
          <a:xfrm>
            <a:off x="4344988" y="3653132"/>
            <a:ext cx="3502023" cy="2549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18" name="Plassholder for bilde 10">
            <a:extLst>
              <a:ext uri="{FF2B5EF4-FFF2-40B4-BE49-F238E27FC236}">
                <a16:creationId xmlns:a16="http://schemas.microsoft.com/office/drawing/2014/main" id="{C9B4B303-28EE-7911-2C1F-6C20AD3A9CDE}"/>
              </a:ext>
            </a:extLst>
          </p:cNvPr>
          <p:cNvSpPr>
            <a:spLocks noGrp="1"/>
          </p:cNvSpPr>
          <p:nvPr>
            <p:ph type="pic" sz="quarter" idx="20" hasCustomPrompt="1"/>
          </p:nvPr>
        </p:nvSpPr>
        <p:spPr>
          <a:xfrm>
            <a:off x="8181977"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6" name="Plassholder for tekst 2">
            <a:extLst>
              <a:ext uri="{FF2B5EF4-FFF2-40B4-BE49-F238E27FC236}">
                <a16:creationId xmlns:a16="http://schemas.microsoft.com/office/drawing/2014/main" id="{37BF8179-7CD9-5FFB-4E97-4756E2C3C219}"/>
              </a:ext>
            </a:extLst>
          </p:cNvPr>
          <p:cNvSpPr>
            <a:spLocks noGrp="1"/>
          </p:cNvSpPr>
          <p:nvPr>
            <p:ph type="body" idx="17"/>
          </p:nvPr>
        </p:nvSpPr>
        <p:spPr>
          <a:xfrm>
            <a:off x="8181975"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5" name="Plassholder for innhold 3">
            <a:extLst>
              <a:ext uri="{FF2B5EF4-FFF2-40B4-BE49-F238E27FC236}">
                <a16:creationId xmlns:a16="http://schemas.microsoft.com/office/drawing/2014/main" id="{272D6E75-53E2-7E73-9E90-4EB099C7B2EB}"/>
              </a:ext>
            </a:extLst>
          </p:cNvPr>
          <p:cNvSpPr>
            <a:spLocks noGrp="1"/>
          </p:cNvSpPr>
          <p:nvPr>
            <p:ph sz="quarter" idx="23"/>
          </p:nvPr>
        </p:nvSpPr>
        <p:spPr>
          <a:xfrm>
            <a:off x="8181975" y="3653132"/>
            <a:ext cx="3502023" cy="254911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nb-NO" dirty="0"/>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D88A3180-DF7A-430B-B064-1E3342B0B3F0}"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42847428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p:txBody>
          <a:bodyPr/>
          <a:lstStyle/>
          <a:p>
            <a:r>
              <a:rPr lang="en-US"/>
              <a:t>Click to edit Master title style</a:t>
            </a:r>
            <a:endParaRPr lang="nb-NO" dirty="0"/>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E0F3CE65-60BB-4AC5-81CE-C20EB128C7DB}"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78227808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F77EDC89-EC50-7887-13EF-4967CDF0067D}"/>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2" name="Plassholder for dato 1">
            <a:extLst>
              <a:ext uri="{FF2B5EF4-FFF2-40B4-BE49-F238E27FC236}">
                <a16:creationId xmlns:a16="http://schemas.microsoft.com/office/drawing/2014/main" id="{AD064978-874C-7D8A-AFE0-B180BBD131D1}"/>
              </a:ext>
            </a:extLst>
          </p:cNvPr>
          <p:cNvSpPr>
            <a:spLocks noGrp="1"/>
          </p:cNvSpPr>
          <p:nvPr>
            <p:ph type="dt" sz="half" idx="10"/>
          </p:nvPr>
        </p:nvSpPr>
        <p:spPr/>
        <p:txBody>
          <a:bodyPr/>
          <a:lstStyle/>
          <a:p>
            <a:fld id="{1B2ACAB4-CE8C-4A80-8537-0B317F4DE48D}" type="datetime1">
              <a:rPr lang="nb-NO" smtClean="0"/>
              <a:t>02.09.2025</a:t>
            </a:fld>
            <a:endParaRPr lang="nb-NO"/>
          </a:p>
        </p:txBody>
      </p:sp>
      <p:sp>
        <p:nvSpPr>
          <p:cNvPr id="3" name="Plassholder for bunntekst 2">
            <a:extLst>
              <a:ext uri="{FF2B5EF4-FFF2-40B4-BE49-F238E27FC236}">
                <a16:creationId xmlns:a16="http://schemas.microsoft.com/office/drawing/2014/main" id="{E1478240-A459-CDB4-8DEB-93A2E871565D}"/>
              </a:ext>
            </a:extLst>
          </p:cNvPr>
          <p:cNvSpPr>
            <a:spLocks noGrp="1"/>
          </p:cNvSpPr>
          <p:nvPr>
            <p:ph type="ftr" sz="quarter" idx="11"/>
          </p:nvPr>
        </p:nvSpPr>
        <p:spPr/>
        <p:txBody>
          <a:bodyPr/>
          <a:lstStyle/>
          <a:p>
            <a:r>
              <a:rPr lang="nb-NO"/>
              <a:t>Uetisk atferd, korrupsjon og velferdskriminalitet i kommuner og fylkeskommuner</a:t>
            </a:r>
          </a:p>
        </p:txBody>
      </p:sp>
      <p:sp>
        <p:nvSpPr>
          <p:cNvPr id="4" name="Plassholder for lysbildenummer 3">
            <a:extLst>
              <a:ext uri="{FF2B5EF4-FFF2-40B4-BE49-F238E27FC236}">
                <a16:creationId xmlns:a16="http://schemas.microsoft.com/office/drawing/2014/main" id="{B620AF32-9AE9-644B-1BE5-C69DEA28D576}"/>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97439914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Utsagn sitat med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en-US"/>
              <a:t>Click to edit Master title style</a:t>
            </a:r>
            <a:endParaRPr lang="nb-NO" dirty="0"/>
          </a:p>
        </p:txBody>
      </p:sp>
      <p:sp>
        <p:nvSpPr>
          <p:cNvPr id="8" name="Illustrasjon i plassholder">
            <a:extLst>
              <a:ext uri="{FF2B5EF4-FFF2-40B4-BE49-F238E27FC236}">
                <a16:creationId xmlns:a16="http://schemas.microsoft.com/office/drawing/2014/main" id="{AD9F9B34-04BC-CF55-82A3-4A47FB7E0D66}"/>
              </a:ext>
              <a:ext uri="{C183D7F6-B498-43B3-948B-1728B52AA6E4}">
                <adec:decorative xmlns:adec="http://schemas.microsoft.com/office/drawing/2017/decorative" val="1"/>
              </a:ext>
            </a:extLst>
          </p:cNvPr>
          <p:cNvSpPr>
            <a:spLocks noGrp="1"/>
          </p:cNvSpPr>
          <p:nvPr>
            <p:ph type="body" sz="quarter" idx="14"/>
          </p:nvPr>
        </p:nvSpPr>
        <p:spPr>
          <a:xfrm>
            <a:off x="8454390" y="1922780"/>
            <a:ext cx="3017519" cy="3017520"/>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r>
              <a:rPr lang="en-US"/>
              <a:t>Click to edit Master text styles</a:t>
            </a:r>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3BE5EFB3-DF97-49B8-9AD9-F08BFAE7105C}"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8735947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Utsagn sitat med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en-US"/>
              <a:t>Click to edit Master title style</a:t>
            </a:r>
            <a:endParaRPr lang="nb-NO" dirty="0"/>
          </a:p>
        </p:txBody>
      </p:sp>
      <p:sp>
        <p:nvSpPr>
          <p:cNvPr id="11" name="Plassholder for bilde">
            <a:extLst>
              <a:ext uri="{FF2B5EF4-FFF2-40B4-BE49-F238E27FC236}">
                <a16:creationId xmlns:a16="http://schemas.microsoft.com/office/drawing/2014/main" id="{099340A9-63D9-2447-4AFF-394B068AA5C2}"/>
              </a:ext>
            </a:extLst>
          </p:cNvPr>
          <p:cNvSpPr>
            <a:spLocks noGrp="1"/>
          </p:cNvSpPr>
          <p:nvPr>
            <p:ph type="pic" sz="quarter" idx="19" hasCustomPrompt="1"/>
          </p:nvPr>
        </p:nvSpPr>
        <p:spPr>
          <a:xfrm>
            <a:off x="6157915" y="2000250"/>
            <a:ext cx="5524499" cy="2857500"/>
          </a:xfrm>
          <a:custGeom>
            <a:avLst/>
            <a:gdLst>
              <a:gd name="connsiteX0" fmla="*/ 2824163 w 5524499"/>
              <a:gd name="connsiteY0" fmla="*/ 0 h 2857500"/>
              <a:gd name="connsiteX1" fmla="*/ 5524499 w 5524499"/>
              <a:gd name="connsiteY1" fmla="*/ 0 h 2857500"/>
              <a:gd name="connsiteX2" fmla="*/ 5524499 w 5524499"/>
              <a:gd name="connsiteY2" fmla="*/ 2857500 h 2857500"/>
              <a:gd name="connsiteX3" fmla="*/ 2824163 w 5524499"/>
              <a:gd name="connsiteY3" fmla="*/ 2857500 h 2857500"/>
              <a:gd name="connsiteX4" fmla="*/ 0 w 5524499"/>
              <a:gd name="connsiteY4" fmla="*/ 0 h 2857500"/>
              <a:gd name="connsiteX5" fmla="*/ 2700336 w 5524499"/>
              <a:gd name="connsiteY5" fmla="*/ 0 h 2857500"/>
              <a:gd name="connsiteX6" fmla="*/ 2700336 w 5524499"/>
              <a:gd name="connsiteY6" fmla="*/ 2857500 h 2857500"/>
              <a:gd name="connsiteX7" fmla="*/ 0 w 5524499"/>
              <a:gd name="connsiteY7" fmla="*/ 2857500 h 285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24499" h="2857500">
                <a:moveTo>
                  <a:pt x="2824163" y="0"/>
                </a:moveTo>
                <a:lnTo>
                  <a:pt x="5524499" y="0"/>
                </a:lnTo>
                <a:lnTo>
                  <a:pt x="5524499" y="2857500"/>
                </a:lnTo>
                <a:lnTo>
                  <a:pt x="2824163" y="2857500"/>
                </a:lnTo>
                <a:close/>
                <a:moveTo>
                  <a:pt x="0" y="0"/>
                </a:moveTo>
                <a:lnTo>
                  <a:pt x="2700336" y="0"/>
                </a:lnTo>
                <a:lnTo>
                  <a:pt x="2700336" y="2857500"/>
                </a:lnTo>
                <a:lnTo>
                  <a:pt x="0" y="2857500"/>
                </a:lnTo>
                <a:close/>
              </a:path>
            </a:pathLst>
          </a:custGeom>
          <a:solidFill>
            <a:schemeClr val="bg1">
              <a:lumMod val="85000"/>
            </a:schemeClr>
          </a:solidFill>
        </p:spPr>
        <p:txBody>
          <a:bodyPr wrap="square">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A10722E9-8ED7-461E-B07D-B3D6D0248BFE}"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109748560"/>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ersoner med bilde">
    <p:spTree>
      <p:nvGrpSpPr>
        <p:cNvPr id="1" name=""/>
        <p:cNvGrpSpPr/>
        <p:nvPr/>
      </p:nvGrpSpPr>
      <p:grpSpPr>
        <a:xfrm>
          <a:off x="0" y="0"/>
          <a:ext cx="0" cy="0"/>
          <a:chOff x="0" y="0"/>
          <a:chExt cx="0" cy="0"/>
        </a:xfrm>
      </p:grpSpPr>
      <p:sp>
        <p:nvSpPr>
          <p:cNvPr id="6" name="Tittel 1">
            <a:extLst>
              <a:ext uri="{FF2B5EF4-FFF2-40B4-BE49-F238E27FC236}">
                <a16:creationId xmlns:a16="http://schemas.microsoft.com/office/drawing/2014/main" id="{F7B3EDA9-4197-82FE-7430-56C13567DE14}"/>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9" name="Plassholder for bilde 10">
            <a:extLst>
              <a:ext uri="{FF2B5EF4-FFF2-40B4-BE49-F238E27FC236}">
                <a16:creationId xmlns:a16="http://schemas.microsoft.com/office/drawing/2014/main" id="{B2E7F01E-D95C-DA60-4546-AF80678168DB}"/>
              </a:ext>
            </a:extLst>
          </p:cNvPr>
          <p:cNvSpPr>
            <a:spLocks noGrp="1"/>
          </p:cNvSpPr>
          <p:nvPr>
            <p:ph type="pic" sz="quarter" idx="19" hasCustomPrompt="1"/>
          </p:nvPr>
        </p:nvSpPr>
        <p:spPr>
          <a:xfrm>
            <a:off x="5080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E687DC8D-A9D7-440C-8DF6-B43CE33F80A7}"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8" name="Plassholder for bilde 10">
            <a:extLst>
              <a:ext uri="{FF2B5EF4-FFF2-40B4-BE49-F238E27FC236}">
                <a16:creationId xmlns:a16="http://schemas.microsoft.com/office/drawing/2014/main" id="{A98DA280-4663-F751-611B-47C7FBAFB0C9}"/>
              </a:ext>
            </a:extLst>
          </p:cNvPr>
          <p:cNvSpPr>
            <a:spLocks noGrp="1"/>
          </p:cNvSpPr>
          <p:nvPr>
            <p:ph type="pic" sz="quarter" idx="23" hasCustomPrompt="1"/>
          </p:nvPr>
        </p:nvSpPr>
        <p:spPr>
          <a:xfrm>
            <a:off x="333375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2" name="Plassholder for bilde 10">
            <a:extLst>
              <a:ext uri="{FF2B5EF4-FFF2-40B4-BE49-F238E27FC236}">
                <a16:creationId xmlns:a16="http://schemas.microsoft.com/office/drawing/2014/main" id="{81FEA435-B523-800B-577E-99C4ECB51FCF}"/>
              </a:ext>
            </a:extLst>
          </p:cNvPr>
          <p:cNvSpPr>
            <a:spLocks noGrp="1"/>
          </p:cNvSpPr>
          <p:nvPr>
            <p:ph type="pic" sz="quarter" idx="27" hasCustomPrompt="1"/>
          </p:nvPr>
        </p:nvSpPr>
        <p:spPr>
          <a:xfrm>
            <a:off x="61595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6" name="Plassholder for bilde 10">
            <a:extLst>
              <a:ext uri="{FF2B5EF4-FFF2-40B4-BE49-F238E27FC236}">
                <a16:creationId xmlns:a16="http://schemas.microsoft.com/office/drawing/2014/main" id="{05BE2C4F-B201-4707-C087-A3566A3CBD09}"/>
              </a:ext>
            </a:extLst>
          </p:cNvPr>
          <p:cNvSpPr>
            <a:spLocks noGrp="1"/>
          </p:cNvSpPr>
          <p:nvPr>
            <p:ph type="pic" sz="quarter" idx="31" hasCustomPrompt="1"/>
          </p:nvPr>
        </p:nvSpPr>
        <p:spPr>
          <a:xfrm>
            <a:off x="8983663"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0" name="Plassholder for bilde 10">
            <a:extLst>
              <a:ext uri="{FF2B5EF4-FFF2-40B4-BE49-F238E27FC236}">
                <a16:creationId xmlns:a16="http://schemas.microsoft.com/office/drawing/2014/main" id="{09D7481C-34FF-72B7-4FF0-EB82665AFB4E}"/>
              </a:ext>
            </a:extLst>
          </p:cNvPr>
          <p:cNvSpPr>
            <a:spLocks noGrp="1"/>
          </p:cNvSpPr>
          <p:nvPr>
            <p:ph type="pic" sz="quarter" idx="35" hasCustomPrompt="1"/>
          </p:nvPr>
        </p:nvSpPr>
        <p:spPr>
          <a:xfrm>
            <a:off x="5080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1" name="Navn">
            <a:extLst>
              <a:ext uri="{FF2B5EF4-FFF2-40B4-BE49-F238E27FC236}">
                <a16:creationId xmlns:a16="http://schemas.microsoft.com/office/drawing/2014/main" id="{89B57D6A-1624-CC68-4E11-66E3AD9A0845}"/>
              </a:ext>
            </a:extLst>
          </p:cNvPr>
          <p:cNvSpPr>
            <a:spLocks noGrp="1"/>
          </p:cNvSpPr>
          <p:nvPr>
            <p:ph type="body" sz="quarter" idx="36" hasCustomPrompt="1"/>
          </p:nvPr>
        </p:nvSpPr>
        <p:spPr>
          <a:xfrm>
            <a:off x="5080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2" name="Prosjekttittel">
            <a:extLst>
              <a:ext uri="{FF2B5EF4-FFF2-40B4-BE49-F238E27FC236}">
                <a16:creationId xmlns:a16="http://schemas.microsoft.com/office/drawing/2014/main" id="{D5A8E862-26E6-64CD-0062-3E35B10D79BD}"/>
              </a:ext>
            </a:extLst>
          </p:cNvPr>
          <p:cNvSpPr>
            <a:spLocks noGrp="1"/>
          </p:cNvSpPr>
          <p:nvPr>
            <p:ph type="body" sz="quarter" idx="37" hasCustomPrompt="1"/>
          </p:nvPr>
        </p:nvSpPr>
        <p:spPr>
          <a:xfrm>
            <a:off x="5080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3" name="Arbeidstittel og firma">
            <a:extLst>
              <a:ext uri="{FF2B5EF4-FFF2-40B4-BE49-F238E27FC236}">
                <a16:creationId xmlns:a16="http://schemas.microsoft.com/office/drawing/2014/main" id="{D01B451B-4BBA-2299-D47C-D21C96FC5CD5}"/>
              </a:ext>
            </a:extLst>
          </p:cNvPr>
          <p:cNvSpPr>
            <a:spLocks noGrp="1"/>
          </p:cNvSpPr>
          <p:nvPr>
            <p:ph type="body" sz="quarter" idx="38" hasCustomPrompt="1"/>
          </p:nvPr>
        </p:nvSpPr>
        <p:spPr>
          <a:xfrm>
            <a:off x="5080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4" name="Plassholder for bilde 10">
            <a:extLst>
              <a:ext uri="{FF2B5EF4-FFF2-40B4-BE49-F238E27FC236}">
                <a16:creationId xmlns:a16="http://schemas.microsoft.com/office/drawing/2014/main" id="{43C095C5-CB3A-022A-D4B1-C0E89673CBF3}"/>
              </a:ext>
            </a:extLst>
          </p:cNvPr>
          <p:cNvSpPr>
            <a:spLocks noGrp="1"/>
          </p:cNvSpPr>
          <p:nvPr>
            <p:ph type="pic" sz="quarter" idx="39" hasCustomPrompt="1"/>
          </p:nvPr>
        </p:nvSpPr>
        <p:spPr>
          <a:xfrm>
            <a:off x="333375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5" name="Navn">
            <a:extLst>
              <a:ext uri="{FF2B5EF4-FFF2-40B4-BE49-F238E27FC236}">
                <a16:creationId xmlns:a16="http://schemas.microsoft.com/office/drawing/2014/main" id="{5B6E712C-CA5E-D483-941D-3039F158B6CE}"/>
              </a:ext>
            </a:extLst>
          </p:cNvPr>
          <p:cNvSpPr>
            <a:spLocks noGrp="1"/>
          </p:cNvSpPr>
          <p:nvPr>
            <p:ph type="body" sz="quarter" idx="40" hasCustomPrompt="1"/>
          </p:nvPr>
        </p:nvSpPr>
        <p:spPr>
          <a:xfrm>
            <a:off x="333375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6" name="Prosjekttittel">
            <a:extLst>
              <a:ext uri="{FF2B5EF4-FFF2-40B4-BE49-F238E27FC236}">
                <a16:creationId xmlns:a16="http://schemas.microsoft.com/office/drawing/2014/main" id="{3808336F-CC82-ACF7-C285-B4E3DF70CE96}"/>
              </a:ext>
            </a:extLst>
          </p:cNvPr>
          <p:cNvSpPr>
            <a:spLocks noGrp="1"/>
          </p:cNvSpPr>
          <p:nvPr>
            <p:ph type="body" sz="quarter" idx="41" hasCustomPrompt="1"/>
          </p:nvPr>
        </p:nvSpPr>
        <p:spPr>
          <a:xfrm>
            <a:off x="333375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7" name="Arbeidstittel og firma">
            <a:extLst>
              <a:ext uri="{FF2B5EF4-FFF2-40B4-BE49-F238E27FC236}">
                <a16:creationId xmlns:a16="http://schemas.microsoft.com/office/drawing/2014/main" id="{DA3C3BB6-DEE4-31AB-8666-E0C98D8EE400}"/>
              </a:ext>
            </a:extLst>
          </p:cNvPr>
          <p:cNvSpPr>
            <a:spLocks noGrp="1"/>
          </p:cNvSpPr>
          <p:nvPr>
            <p:ph type="body" sz="quarter" idx="42" hasCustomPrompt="1"/>
          </p:nvPr>
        </p:nvSpPr>
        <p:spPr>
          <a:xfrm>
            <a:off x="333375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8" name="Plassholder for bilde 10">
            <a:extLst>
              <a:ext uri="{FF2B5EF4-FFF2-40B4-BE49-F238E27FC236}">
                <a16:creationId xmlns:a16="http://schemas.microsoft.com/office/drawing/2014/main" id="{A840EEDD-C1BE-605C-609E-5981E442A83E}"/>
              </a:ext>
            </a:extLst>
          </p:cNvPr>
          <p:cNvSpPr>
            <a:spLocks noGrp="1"/>
          </p:cNvSpPr>
          <p:nvPr>
            <p:ph type="pic" sz="quarter" idx="43" hasCustomPrompt="1"/>
          </p:nvPr>
        </p:nvSpPr>
        <p:spPr>
          <a:xfrm>
            <a:off x="61595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9" name="Navn">
            <a:extLst>
              <a:ext uri="{FF2B5EF4-FFF2-40B4-BE49-F238E27FC236}">
                <a16:creationId xmlns:a16="http://schemas.microsoft.com/office/drawing/2014/main" id="{413F326F-A62D-3370-5411-D121ED646B5B}"/>
              </a:ext>
            </a:extLst>
          </p:cNvPr>
          <p:cNvSpPr>
            <a:spLocks noGrp="1"/>
          </p:cNvSpPr>
          <p:nvPr>
            <p:ph type="body" sz="quarter" idx="44" hasCustomPrompt="1"/>
          </p:nvPr>
        </p:nvSpPr>
        <p:spPr>
          <a:xfrm>
            <a:off x="61595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0" name="Prosjekttittel">
            <a:extLst>
              <a:ext uri="{FF2B5EF4-FFF2-40B4-BE49-F238E27FC236}">
                <a16:creationId xmlns:a16="http://schemas.microsoft.com/office/drawing/2014/main" id="{6A4154AF-D8DC-A368-9B44-7208F8317A8B}"/>
              </a:ext>
            </a:extLst>
          </p:cNvPr>
          <p:cNvSpPr>
            <a:spLocks noGrp="1"/>
          </p:cNvSpPr>
          <p:nvPr>
            <p:ph type="body" sz="quarter" idx="45" hasCustomPrompt="1"/>
          </p:nvPr>
        </p:nvSpPr>
        <p:spPr>
          <a:xfrm>
            <a:off x="61595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1" name="Arbeidstittel og firma">
            <a:extLst>
              <a:ext uri="{FF2B5EF4-FFF2-40B4-BE49-F238E27FC236}">
                <a16:creationId xmlns:a16="http://schemas.microsoft.com/office/drawing/2014/main" id="{549F60D6-DE5C-DDA8-7DAF-B9C1B6437F30}"/>
              </a:ext>
            </a:extLst>
          </p:cNvPr>
          <p:cNvSpPr>
            <a:spLocks noGrp="1"/>
          </p:cNvSpPr>
          <p:nvPr>
            <p:ph type="body" sz="quarter" idx="46" hasCustomPrompt="1"/>
          </p:nvPr>
        </p:nvSpPr>
        <p:spPr>
          <a:xfrm>
            <a:off x="61595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2" name="Ekspertressrser">
            <a:extLst>
              <a:ext uri="{FF2B5EF4-FFF2-40B4-BE49-F238E27FC236}">
                <a16:creationId xmlns:a16="http://schemas.microsoft.com/office/drawing/2014/main" id="{2AC11F43-6B1F-1355-A171-475481E6484E}"/>
              </a:ext>
            </a:extLst>
          </p:cNvPr>
          <p:cNvSpPr>
            <a:spLocks noGrp="1"/>
          </p:cNvSpPr>
          <p:nvPr>
            <p:ph type="body" sz="quarter" idx="47" hasCustomPrompt="1"/>
          </p:nvPr>
        </p:nvSpPr>
        <p:spPr>
          <a:xfrm>
            <a:off x="8983663" y="3455460"/>
            <a:ext cx="2698750" cy="246062"/>
          </a:xfrm>
        </p:spPr>
        <p:txBody>
          <a:bodyPr>
            <a:noAutofit/>
          </a:bodyPr>
          <a:lstStyle>
            <a:lvl1pPr marL="0" indent="0">
              <a:buNone/>
              <a:defRPr>
                <a:latin typeface="+mj-lt"/>
              </a:defRPr>
            </a:lvl1pPr>
            <a:lvl2pPr marL="457200" indent="0">
              <a:buNone/>
              <a:defRPr/>
            </a:lvl2pPr>
          </a:lstStyle>
          <a:p>
            <a:pPr lvl="0"/>
            <a:r>
              <a:rPr lang="nb-NO" dirty="0"/>
              <a:t>Overskrift</a:t>
            </a:r>
          </a:p>
        </p:txBody>
      </p:sp>
      <p:sp>
        <p:nvSpPr>
          <p:cNvPr id="43" name="Arbeidstittel og firma">
            <a:extLst>
              <a:ext uri="{FF2B5EF4-FFF2-40B4-BE49-F238E27FC236}">
                <a16:creationId xmlns:a16="http://schemas.microsoft.com/office/drawing/2014/main" id="{CB6FFB60-A7DF-2C96-8A5E-F23F4C061A20}"/>
              </a:ext>
            </a:extLst>
          </p:cNvPr>
          <p:cNvSpPr>
            <a:spLocks noGrp="1"/>
          </p:cNvSpPr>
          <p:nvPr>
            <p:ph type="body" sz="quarter" idx="48" hasCustomPrompt="1"/>
          </p:nvPr>
        </p:nvSpPr>
        <p:spPr>
          <a:xfrm>
            <a:off x="8983663" y="3870379"/>
            <a:ext cx="2698750" cy="2132557"/>
          </a:xfrm>
        </p:spPr>
        <p:txBody>
          <a:bodyPr>
            <a:noAutofit/>
          </a:bodyPr>
          <a:lstStyle>
            <a:lvl1pPr marL="0" indent="0">
              <a:spcBef>
                <a:spcPts val="0"/>
              </a:spcBef>
              <a:buNone/>
              <a:defRPr sz="1000">
                <a:latin typeface="+mn-lt"/>
              </a:defRPr>
            </a:lvl1pPr>
            <a:lvl2pPr marL="457200" indent="0">
              <a:buNone/>
              <a:defRPr/>
            </a:lvl2pPr>
          </a:lstStyle>
          <a:p>
            <a:pPr lvl="0"/>
            <a:r>
              <a:rPr lang="nb-NO" dirty="0"/>
              <a:t>Navn, Firma</a:t>
            </a:r>
          </a:p>
          <a:p>
            <a:pPr lvl="0"/>
            <a:endParaRPr lang="nb-NO" dirty="0"/>
          </a:p>
        </p:txBody>
      </p:sp>
    </p:spTree>
    <p:extLst>
      <p:ext uri="{BB962C8B-B14F-4D97-AF65-F5344CB8AC3E}">
        <p14:creationId xmlns:p14="http://schemas.microsoft.com/office/powerpoint/2010/main" val="42673151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ersoner u/bilde">
    <p:spTree>
      <p:nvGrpSpPr>
        <p:cNvPr id="1" name=""/>
        <p:cNvGrpSpPr/>
        <p:nvPr/>
      </p:nvGrpSpPr>
      <p:grpSpPr>
        <a:xfrm>
          <a:off x="0" y="0"/>
          <a:ext cx="0" cy="0"/>
          <a:chOff x="0" y="0"/>
          <a:chExt cx="0" cy="0"/>
        </a:xfrm>
      </p:grpSpPr>
      <p:sp>
        <p:nvSpPr>
          <p:cNvPr id="8" name="Tittel 7">
            <a:extLst>
              <a:ext uri="{FF2B5EF4-FFF2-40B4-BE49-F238E27FC236}">
                <a16:creationId xmlns:a16="http://schemas.microsoft.com/office/drawing/2014/main" id="{7FF1B5ED-FA9B-16D7-498F-D04B6D8DD301}"/>
              </a:ext>
            </a:extLst>
          </p:cNvPr>
          <p:cNvSpPr>
            <a:spLocks noGrp="1"/>
          </p:cNvSpPr>
          <p:nvPr>
            <p:ph type="title"/>
          </p:nvPr>
        </p:nvSpPr>
        <p:spPr/>
        <p:txBody>
          <a:bodyPr/>
          <a:lstStyle/>
          <a:p>
            <a:r>
              <a:rPr lang="en-US"/>
              <a:t>Click to edit Master title style</a:t>
            </a:r>
            <a:endParaRPr lang="nb-NO"/>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0C4B5D47-22DD-4117-BC44-6ECF0536B9CB}"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0" name="Navn">
            <a:extLst>
              <a:ext uri="{FF2B5EF4-FFF2-40B4-BE49-F238E27FC236}">
                <a16:creationId xmlns:a16="http://schemas.microsoft.com/office/drawing/2014/main" id="{846BECC8-BAE8-587C-CC6D-EB944F2F6443}"/>
              </a:ext>
            </a:extLst>
          </p:cNvPr>
          <p:cNvSpPr>
            <a:spLocks noGrp="1"/>
          </p:cNvSpPr>
          <p:nvPr>
            <p:ph type="body" sz="quarter" idx="35" hasCustomPrompt="1"/>
          </p:nvPr>
        </p:nvSpPr>
        <p:spPr>
          <a:xfrm>
            <a:off x="5080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4" name="Prosjekttittel">
            <a:extLst>
              <a:ext uri="{FF2B5EF4-FFF2-40B4-BE49-F238E27FC236}">
                <a16:creationId xmlns:a16="http://schemas.microsoft.com/office/drawing/2014/main" id="{30BF9DFF-08D9-70F5-9D0D-867CD689C670}"/>
              </a:ext>
            </a:extLst>
          </p:cNvPr>
          <p:cNvSpPr>
            <a:spLocks noGrp="1"/>
          </p:cNvSpPr>
          <p:nvPr>
            <p:ph type="body" sz="quarter" idx="36" hasCustomPrompt="1"/>
          </p:nvPr>
        </p:nvSpPr>
        <p:spPr>
          <a:xfrm>
            <a:off x="5080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5" name="Arbeidstittel og firma">
            <a:extLst>
              <a:ext uri="{FF2B5EF4-FFF2-40B4-BE49-F238E27FC236}">
                <a16:creationId xmlns:a16="http://schemas.microsoft.com/office/drawing/2014/main" id="{14C48842-E19E-A0AA-E70E-97DB04BF42FF}"/>
              </a:ext>
            </a:extLst>
          </p:cNvPr>
          <p:cNvSpPr>
            <a:spLocks noGrp="1"/>
          </p:cNvSpPr>
          <p:nvPr>
            <p:ph type="body" sz="quarter" idx="37" hasCustomPrompt="1"/>
          </p:nvPr>
        </p:nvSpPr>
        <p:spPr>
          <a:xfrm>
            <a:off x="5080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6" name="Navn">
            <a:extLst>
              <a:ext uri="{FF2B5EF4-FFF2-40B4-BE49-F238E27FC236}">
                <a16:creationId xmlns:a16="http://schemas.microsoft.com/office/drawing/2014/main" id="{50F66665-7913-B2ED-2EB3-43365348FBBA}"/>
              </a:ext>
            </a:extLst>
          </p:cNvPr>
          <p:cNvSpPr>
            <a:spLocks noGrp="1"/>
          </p:cNvSpPr>
          <p:nvPr>
            <p:ph type="body" sz="quarter" idx="38" hasCustomPrompt="1"/>
          </p:nvPr>
        </p:nvSpPr>
        <p:spPr>
          <a:xfrm>
            <a:off x="333375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7" name="Prosjekttittel">
            <a:extLst>
              <a:ext uri="{FF2B5EF4-FFF2-40B4-BE49-F238E27FC236}">
                <a16:creationId xmlns:a16="http://schemas.microsoft.com/office/drawing/2014/main" id="{31C9FD0B-175E-4E82-2583-D7E57F6254FA}"/>
              </a:ext>
            </a:extLst>
          </p:cNvPr>
          <p:cNvSpPr>
            <a:spLocks noGrp="1"/>
          </p:cNvSpPr>
          <p:nvPr>
            <p:ph type="body" sz="quarter" idx="39" hasCustomPrompt="1"/>
          </p:nvPr>
        </p:nvSpPr>
        <p:spPr>
          <a:xfrm>
            <a:off x="333375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4" name="Arbeidstittel og firma">
            <a:extLst>
              <a:ext uri="{FF2B5EF4-FFF2-40B4-BE49-F238E27FC236}">
                <a16:creationId xmlns:a16="http://schemas.microsoft.com/office/drawing/2014/main" id="{C508EC01-401D-A7CF-AE73-FD6B515B3D8A}"/>
              </a:ext>
            </a:extLst>
          </p:cNvPr>
          <p:cNvSpPr>
            <a:spLocks noGrp="1"/>
          </p:cNvSpPr>
          <p:nvPr>
            <p:ph type="body" sz="quarter" idx="40" hasCustomPrompt="1"/>
          </p:nvPr>
        </p:nvSpPr>
        <p:spPr>
          <a:xfrm>
            <a:off x="333375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5" name="Navn">
            <a:extLst>
              <a:ext uri="{FF2B5EF4-FFF2-40B4-BE49-F238E27FC236}">
                <a16:creationId xmlns:a16="http://schemas.microsoft.com/office/drawing/2014/main" id="{B4ED26C1-D964-465B-6DC0-5748C1586344}"/>
              </a:ext>
            </a:extLst>
          </p:cNvPr>
          <p:cNvSpPr>
            <a:spLocks noGrp="1"/>
          </p:cNvSpPr>
          <p:nvPr>
            <p:ph type="body" sz="quarter" idx="41" hasCustomPrompt="1"/>
          </p:nvPr>
        </p:nvSpPr>
        <p:spPr>
          <a:xfrm>
            <a:off x="61595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6" name="Prosjekttittel">
            <a:extLst>
              <a:ext uri="{FF2B5EF4-FFF2-40B4-BE49-F238E27FC236}">
                <a16:creationId xmlns:a16="http://schemas.microsoft.com/office/drawing/2014/main" id="{3DCDF2F5-9C14-442B-8249-562B04D2EAE7}"/>
              </a:ext>
            </a:extLst>
          </p:cNvPr>
          <p:cNvSpPr>
            <a:spLocks noGrp="1"/>
          </p:cNvSpPr>
          <p:nvPr>
            <p:ph type="body" sz="quarter" idx="42" hasCustomPrompt="1"/>
          </p:nvPr>
        </p:nvSpPr>
        <p:spPr>
          <a:xfrm>
            <a:off x="61595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7" name="Arbeidstittel og firma">
            <a:extLst>
              <a:ext uri="{FF2B5EF4-FFF2-40B4-BE49-F238E27FC236}">
                <a16:creationId xmlns:a16="http://schemas.microsoft.com/office/drawing/2014/main" id="{35D31C4A-3EEC-B17F-D9A8-9D598E1CE283}"/>
              </a:ext>
            </a:extLst>
          </p:cNvPr>
          <p:cNvSpPr>
            <a:spLocks noGrp="1"/>
          </p:cNvSpPr>
          <p:nvPr>
            <p:ph type="body" sz="quarter" idx="43" hasCustomPrompt="1"/>
          </p:nvPr>
        </p:nvSpPr>
        <p:spPr>
          <a:xfrm>
            <a:off x="61595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8" name="Navn">
            <a:extLst>
              <a:ext uri="{FF2B5EF4-FFF2-40B4-BE49-F238E27FC236}">
                <a16:creationId xmlns:a16="http://schemas.microsoft.com/office/drawing/2014/main" id="{E4F52A40-5E6A-838B-D941-84F90E5779BA}"/>
              </a:ext>
            </a:extLst>
          </p:cNvPr>
          <p:cNvSpPr>
            <a:spLocks noGrp="1"/>
          </p:cNvSpPr>
          <p:nvPr>
            <p:ph type="body" sz="quarter" idx="44" hasCustomPrompt="1"/>
          </p:nvPr>
        </p:nvSpPr>
        <p:spPr>
          <a:xfrm>
            <a:off x="8983663"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9" name="Prosjekttittel">
            <a:extLst>
              <a:ext uri="{FF2B5EF4-FFF2-40B4-BE49-F238E27FC236}">
                <a16:creationId xmlns:a16="http://schemas.microsoft.com/office/drawing/2014/main" id="{A657ADC4-B18F-387E-3B3D-5851BCB8ED25}"/>
              </a:ext>
            </a:extLst>
          </p:cNvPr>
          <p:cNvSpPr>
            <a:spLocks noGrp="1"/>
          </p:cNvSpPr>
          <p:nvPr>
            <p:ph type="body" sz="quarter" idx="45" hasCustomPrompt="1"/>
          </p:nvPr>
        </p:nvSpPr>
        <p:spPr>
          <a:xfrm>
            <a:off x="8983663"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50" name="Arbeidstittel og firma">
            <a:extLst>
              <a:ext uri="{FF2B5EF4-FFF2-40B4-BE49-F238E27FC236}">
                <a16:creationId xmlns:a16="http://schemas.microsoft.com/office/drawing/2014/main" id="{6F839E98-FCEA-CE01-8A71-41D7CBBD76A3}"/>
              </a:ext>
            </a:extLst>
          </p:cNvPr>
          <p:cNvSpPr>
            <a:spLocks noGrp="1"/>
          </p:cNvSpPr>
          <p:nvPr>
            <p:ph type="body" sz="quarter" idx="46" hasCustomPrompt="1"/>
          </p:nvPr>
        </p:nvSpPr>
        <p:spPr>
          <a:xfrm>
            <a:off x="8983663"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Tree>
    <p:extLst>
      <p:ext uri="{BB962C8B-B14F-4D97-AF65-F5344CB8AC3E}">
        <p14:creationId xmlns:p14="http://schemas.microsoft.com/office/powerpoint/2010/main" val="35167840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Oppgaver">
    <p:bg>
      <p:bgPr>
        <a:solidFill>
          <a:schemeClr val="bg1"/>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0C861E6-2642-D471-8224-92CC371DD7B6}"/>
              </a:ext>
            </a:extLst>
          </p:cNvPr>
          <p:cNvSpPr>
            <a:spLocks noGrp="1"/>
          </p:cNvSpPr>
          <p:nvPr>
            <p:ph type="title"/>
          </p:nvPr>
        </p:nvSpPr>
        <p:spPr/>
        <p:txBody>
          <a:bodyPr/>
          <a:lstStyle/>
          <a:p>
            <a:r>
              <a:rPr lang="en-US"/>
              <a:t>Click to edit Master title style</a:t>
            </a:r>
            <a:endParaRPr lang="nb-NO"/>
          </a:p>
        </p:txBody>
      </p:sp>
      <p:sp>
        <p:nvSpPr>
          <p:cNvPr id="12" name="Rektangel 11">
            <a:extLst>
              <a:ext uri="{FF2B5EF4-FFF2-40B4-BE49-F238E27FC236}">
                <a16:creationId xmlns:a16="http://schemas.microsoft.com/office/drawing/2014/main" id="{B07B452C-D71E-750B-795E-8E796B04AA53}"/>
              </a:ext>
              <a:ext uri="{C183D7F6-B498-43B3-948B-1728B52AA6E4}">
                <adec:decorative xmlns:adec="http://schemas.microsoft.com/office/drawing/2017/decorative" val="1"/>
              </a:ext>
            </a:extLst>
          </p:cNvPr>
          <p:cNvSpPr/>
          <p:nvPr userDrawn="1"/>
        </p:nvSpPr>
        <p:spPr>
          <a:xfrm>
            <a:off x="508000"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mellomtittel">
            <a:extLst>
              <a:ext uri="{FF2B5EF4-FFF2-40B4-BE49-F238E27FC236}">
                <a16:creationId xmlns:a16="http://schemas.microsoft.com/office/drawing/2014/main" id="{5034F13A-69DE-5996-BEF2-96D3D82E4A42}"/>
              </a:ext>
            </a:extLst>
          </p:cNvPr>
          <p:cNvSpPr>
            <a:spLocks noGrp="1"/>
          </p:cNvSpPr>
          <p:nvPr>
            <p:ph type="body" sz="quarter" idx="13"/>
          </p:nvPr>
        </p:nvSpPr>
        <p:spPr>
          <a:xfrm>
            <a:off x="662940" y="2299970"/>
            <a:ext cx="3185160" cy="817563"/>
          </a:xfrm>
        </p:spPr>
        <p:txBody>
          <a:bodyPr/>
          <a:lstStyle>
            <a:lvl1pPr marL="0" indent="0">
              <a:buNone/>
              <a:defRPr sz="2200">
                <a:latin typeface="+mj-lt"/>
              </a:defRPr>
            </a:lvl1pPr>
            <a:lvl2pPr marL="457200" indent="0">
              <a:buNone/>
              <a:defRPr/>
            </a:lvl2pPr>
          </a:lstStyle>
          <a:p>
            <a:pPr lvl="0"/>
            <a:r>
              <a:rPr lang="en-US"/>
              <a:t>Click to edit Master text styles</a:t>
            </a:r>
          </a:p>
        </p:txBody>
      </p:sp>
      <p:sp>
        <p:nvSpPr>
          <p:cNvPr id="11" name="Plassholder for tekst 10">
            <a:extLst>
              <a:ext uri="{FF2B5EF4-FFF2-40B4-BE49-F238E27FC236}">
                <a16:creationId xmlns:a16="http://schemas.microsoft.com/office/drawing/2014/main" id="{2364CA3D-8F13-416C-6438-F842E331F256}"/>
              </a:ext>
            </a:extLst>
          </p:cNvPr>
          <p:cNvSpPr>
            <a:spLocks noGrp="1"/>
          </p:cNvSpPr>
          <p:nvPr>
            <p:ph type="body" sz="quarter" idx="14"/>
          </p:nvPr>
        </p:nvSpPr>
        <p:spPr>
          <a:xfrm>
            <a:off x="660400" y="3489325"/>
            <a:ext cx="3185160" cy="1414990"/>
          </a:xfrm>
        </p:spPr>
        <p:txBody>
          <a:bodyPr anchor="b" anchorCtr="0"/>
          <a:lstStyle>
            <a:lvl1pPr marL="0" indent="0">
              <a:buNone/>
              <a:defRPr/>
            </a:lvl1pPr>
          </a:lstStyle>
          <a:p>
            <a:pPr lvl="0"/>
            <a:r>
              <a:rPr lang="en-US"/>
              <a:t>Click to edit Master text styles</a:t>
            </a:r>
          </a:p>
        </p:txBody>
      </p:sp>
      <p:sp>
        <p:nvSpPr>
          <p:cNvPr id="3" name="Plassholder for dato 2">
            <a:extLst>
              <a:ext uri="{FF2B5EF4-FFF2-40B4-BE49-F238E27FC236}">
                <a16:creationId xmlns:a16="http://schemas.microsoft.com/office/drawing/2014/main" id="{E3A49C31-E2C9-5DF1-E045-B1A16CDE1E0C}"/>
              </a:ext>
            </a:extLst>
          </p:cNvPr>
          <p:cNvSpPr>
            <a:spLocks noGrp="1"/>
          </p:cNvSpPr>
          <p:nvPr>
            <p:ph type="dt" sz="half" idx="10"/>
          </p:nvPr>
        </p:nvSpPr>
        <p:spPr/>
        <p:txBody>
          <a:bodyPr/>
          <a:lstStyle/>
          <a:p>
            <a:fld id="{E17D8B03-49A7-45D8-B1DB-E2D0D421B1ED}" type="datetime1">
              <a:rPr lang="nb-NO" smtClean="0"/>
              <a:t>02.09.2025</a:t>
            </a:fld>
            <a:endParaRPr lang="nb-NO" dirty="0"/>
          </a:p>
        </p:txBody>
      </p:sp>
      <p:sp>
        <p:nvSpPr>
          <p:cNvPr id="4" name="Plassholder for bunntekst 3">
            <a:extLst>
              <a:ext uri="{FF2B5EF4-FFF2-40B4-BE49-F238E27FC236}">
                <a16:creationId xmlns:a16="http://schemas.microsoft.com/office/drawing/2014/main" id="{D6B323F5-72A9-B346-72AC-B2B727A74335}"/>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DD1B326D-695A-2851-D654-F750DE7D48EF}"/>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3" name="Rektangel 12">
            <a:extLst>
              <a:ext uri="{FF2B5EF4-FFF2-40B4-BE49-F238E27FC236}">
                <a16:creationId xmlns:a16="http://schemas.microsoft.com/office/drawing/2014/main" id="{38ED7D8D-BC35-6F48-7373-51D8010A2E3C}"/>
              </a:ext>
              <a:ext uri="{C183D7F6-B498-43B3-948B-1728B52AA6E4}">
                <adec:decorative xmlns:adec="http://schemas.microsoft.com/office/drawing/2017/decorative" val="1"/>
              </a:ext>
            </a:extLst>
          </p:cNvPr>
          <p:cNvSpPr/>
          <p:nvPr userDrawn="1"/>
        </p:nvSpPr>
        <p:spPr>
          <a:xfrm>
            <a:off x="432371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mellomtittel">
            <a:extLst>
              <a:ext uri="{FF2B5EF4-FFF2-40B4-BE49-F238E27FC236}">
                <a16:creationId xmlns:a16="http://schemas.microsoft.com/office/drawing/2014/main" id="{2703B262-02FE-4B08-33E8-912FF05719DC}"/>
              </a:ext>
            </a:extLst>
          </p:cNvPr>
          <p:cNvSpPr>
            <a:spLocks noGrp="1"/>
          </p:cNvSpPr>
          <p:nvPr>
            <p:ph type="body" sz="quarter" idx="15"/>
          </p:nvPr>
        </p:nvSpPr>
        <p:spPr>
          <a:xfrm>
            <a:off x="4478651" y="2299970"/>
            <a:ext cx="3185160" cy="817563"/>
          </a:xfrm>
        </p:spPr>
        <p:txBody>
          <a:bodyPr/>
          <a:lstStyle>
            <a:lvl1pPr marL="0" indent="0">
              <a:buNone/>
              <a:defRPr sz="2200">
                <a:latin typeface="+mj-lt"/>
              </a:defRPr>
            </a:lvl1pPr>
            <a:lvl2pPr marL="457200" indent="0">
              <a:buNone/>
              <a:defRPr/>
            </a:lvl2pPr>
          </a:lstStyle>
          <a:p>
            <a:pPr lvl="0"/>
            <a:r>
              <a:rPr lang="en-US"/>
              <a:t>Click to edit Master text styles</a:t>
            </a:r>
          </a:p>
        </p:txBody>
      </p:sp>
      <p:sp>
        <p:nvSpPr>
          <p:cNvPr id="15" name="Plassholder for tekst 10">
            <a:extLst>
              <a:ext uri="{FF2B5EF4-FFF2-40B4-BE49-F238E27FC236}">
                <a16:creationId xmlns:a16="http://schemas.microsoft.com/office/drawing/2014/main" id="{7BF24E21-62B5-5C2E-7296-F9B28A52A14E}"/>
              </a:ext>
            </a:extLst>
          </p:cNvPr>
          <p:cNvSpPr>
            <a:spLocks noGrp="1"/>
          </p:cNvSpPr>
          <p:nvPr>
            <p:ph type="body" sz="quarter" idx="16"/>
          </p:nvPr>
        </p:nvSpPr>
        <p:spPr>
          <a:xfrm>
            <a:off x="4476111" y="3489325"/>
            <a:ext cx="3185160" cy="1414990"/>
          </a:xfrm>
        </p:spPr>
        <p:txBody>
          <a:bodyPr anchor="b" anchorCtr="0"/>
          <a:lstStyle>
            <a:lvl1pPr marL="0" indent="0">
              <a:buNone/>
              <a:defRPr/>
            </a:lvl1pPr>
          </a:lstStyle>
          <a:p>
            <a:pPr lvl="0"/>
            <a:r>
              <a:rPr lang="en-US"/>
              <a:t>Click to edit Master text styles</a:t>
            </a:r>
          </a:p>
        </p:txBody>
      </p:sp>
      <p:sp>
        <p:nvSpPr>
          <p:cNvPr id="16" name="Rektangel 15">
            <a:extLst>
              <a:ext uri="{FF2B5EF4-FFF2-40B4-BE49-F238E27FC236}">
                <a16:creationId xmlns:a16="http://schemas.microsoft.com/office/drawing/2014/main" id="{E8EC469E-F491-6543-3CC5-268DA099824E}"/>
              </a:ext>
              <a:ext uri="{C183D7F6-B498-43B3-948B-1728B52AA6E4}">
                <adec:decorative xmlns:adec="http://schemas.microsoft.com/office/drawing/2017/decorative" val="1"/>
              </a:ext>
            </a:extLst>
          </p:cNvPr>
          <p:cNvSpPr/>
          <p:nvPr userDrawn="1"/>
        </p:nvSpPr>
        <p:spPr>
          <a:xfrm>
            <a:off x="813942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mellomtittel">
            <a:extLst>
              <a:ext uri="{FF2B5EF4-FFF2-40B4-BE49-F238E27FC236}">
                <a16:creationId xmlns:a16="http://schemas.microsoft.com/office/drawing/2014/main" id="{E4B6AC4C-37F0-E1E6-2B72-A698FE84B318}"/>
              </a:ext>
            </a:extLst>
          </p:cNvPr>
          <p:cNvSpPr>
            <a:spLocks noGrp="1"/>
          </p:cNvSpPr>
          <p:nvPr>
            <p:ph type="body" sz="quarter" idx="17"/>
          </p:nvPr>
        </p:nvSpPr>
        <p:spPr>
          <a:xfrm>
            <a:off x="8294361" y="2299970"/>
            <a:ext cx="3185160" cy="817563"/>
          </a:xfrm>
        </p:spPr>
        <p:txBody>
          <a:bodyPr/>
          <a:lstStyle>
            <a:lvl1pPr marL="0" indent="0">
              <a:buNone/>
              <a:defRPr sz="2200">
                <a:latin typeface="+mj-lt"/>
              </a:defRPr>
            </a:lvl1pPr>
            <a:lvl2pPr marL="457200" indent="0">
              <a:buNone/>
              <a:defRPr/>
            </a:lvl2pPr>
          </a:lstStyle>
          <a:p>
            <a:pPr lvl="0"/>
            <a:r>
              <a:rPr lang="en-US"/>
              <a:t>Click to edit Master text styles</a:t>
            </a:r>
          </a:p>
        </p:txBody>
      </p:sp>
      <p:sp>
        <p:nvSpPr>
          <p:cNvPr id="18" name="Plassholder for tekst 10">
            <a:extLst>
              <a:ext uri="{FF2B5EF4-FFF2-40B4-BE49-F238E27FC236}">
                <a16:creationId xmlns:a16="http://schemas.microsoft.com/office/drawing/2014/main" id="{BC2E329D-9C20-BE34-00B9-E23353BF7E2E}"/>
              </a:ext>
            </a:extLst>
          </p:cNvPr>
          <p:cNvSpPr>
            <a:spLocks noGrp="1"/>
          </p:cNvSpPr>
          <p:nvPr>
            <p:ph type="body" sz="quarter" idx="18"/>
          </p:nvPr>
        </p:nvSpPr>
        <p:spPr>
          <a:xfrm>
            <a:off x="8291821" y="3489325"/>
            <a:ext cx="3185160" cy="1414990"/>
          </a:xfrm>
        </p:spPr>
        <p:txBody>
          <a:bodyPr anchor="b" anchorCtr="0"/>
          <a:lstStyle>
            <a:lvl1pPr marL="0" indent="0">
              <a:buNone/>
              <a:defRPr/>
            </a:lvl1pPr>
          </a:lstStyle>
          <a:p>
            <a:pPr lvl="0"/>
            <a:r>
              <a:rPr lang="en-US"/>
              <a:t>Click to edit Master text styles</a:t>
            </a:r>
          </a:p>
        </p:txBody>
      </p:sp>
      <p:pic>
        <p:nvPicPr>
          <p:cNvPr id="22" name="Grafikk 21">
            <a:extLst>
              <a:ext uri="{FF2B5EF4-FFF2-40B4-BE49-F238E27FC236}">
                <a16:creationId xmlns:a16="http://schemas.microsoft.com/office/drawing/2014/main" id="{774AFA7B-3134-7DEA-F284-DE9D9605D36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93380" y="3591718"/>
            <a:ext cx="175862" cy="94695"/>
          </a:xfrm>
          <a:prstGeom prst="rect">
            <a:avLst/>
          </a:prstGeom>
        </p:spPr>
      </p:pic>
      <p:pic>
        <p:nvPicPr>
          <p:cNvPr id="23" name="Grafikk 22">
            <a:extLst>
              <a:ext uri="{FF2B5EF4-FFF2-40B4-BE49-F238E27FC236}">
                <a16:creationId xmlns:a16="http://schemas.microsoft.com/office/drawing/2014/main" id="{B4CF273B-FEED-E261-4308-05F3A1D057A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25214" y="3591718"/>
            <a:ext cx="175862" cy="94695"/>
          </a:xfrm>
          <a:prstGeom prst="rect">
            <a:avLst/>
          </a:prstGeom>
        </p:spPr>
      </p:pic>
    </p:spTree>
    <p:extLst>
      <p:ext uri="{BB962C8B-B14F-4D97-AF65-F5344CB8AC3E}">
        <p14:creationId xmlns:p14="http://schemas.microsoft.com/office/powerpoint/2010/main" val="80755904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Avslutning">
    <p:spTree>
      <p:nvGrpSpPr>
        <p:cNvPr id="1" name=""/>
        <p:cNvGrpSpPr/>
        <p:nvPr/>
      </p:nvGrpSpPr>
      <p:grpSpPr>
        <a:xfrm>
          <a:off x="0" y="0"/>
          <a:ext cx="0" cy="0"/>
          <a:chOff x="0" y="0"/>
          <a:chExt cx="0" cy="0"/>
        </a:xfrm>
      </p:grpSpPr>
      <p:sp>
        <p:nvSpPr>
          <p:cNvPr id="15" name="Tittel 1">
            <a:extLst>
              <a:ext uri="{FF2B5EF4-FFF2-40B4-BE49-F238E27FC236}">
                <a16:creationId xmlns:a16="http://schemas.microsoft.com/office/drawing/2014/main" id="{13944D84-FD13-AE00-65E2-A5108C1109B8}"/>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4983163"/>
            <a:ext cx="0" cy="136683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24472E42-7BFA-44DD-B8DE-17A10408C6CB}"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31975457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Tittelsi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2000250"/>
            <a:ext cx="0" cy="43497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BCF5FBAF-C698-4B24-A7D7-DFD84526EBF3}"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147653498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Tittelside med bil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sp>
        <p:nvSpPr>
          <p:cNvPr id="15" name="Plassholder for bilde">
            <a:extLst>
              <a:ext uri="{FF2B5EF4-FFF2-40B4-BE49-F238E27FC236}">
                <a16:creationId xmlns:a16="http://schemas.microsoft.com/office/drawing/2014/main" id="{1EBC3CC2-13A8-B684-9D11-E0D091F3C29E}"/>
              </a:ext>
            </a:extLst>
          </p:cNvPr>
          <p:cNvSpPr>
            <a:spLocks noGrp="1"/>
          </p:cNvSpPr>
          <p:nvPr>
            <p:ph type="pic" sz="quarter" idx="16" hasCustomPrompt="1"/>
          </p:nvPr>
        </p:nvSpPr>
        <p:spPr>
          <a:xfrm>
            <a:off x="3333750" y="502518"/>
            <a:ext cx="8345491" cy="5848970"/>
          </a:xfrm>
          <a:custGeom>
            <a:avLst/>
            <a:gdLst>
              <a:gd name="connsiteX0" fmla="*/ 0 w 8345491"/>
              <a:gd name="connsiteY0" fmla="*/ 2988296 h 5848970"/>
              <a:gd name="connsiteX1" fmla="*/ 2695578 w 8345491"/>
              <a:gd name="connsiteY1" fmla="*/ 2988296 h 5848970"/>
              <a:gd name="connsiteX2" fmla="*/ 2695578 w 8345491"/>
              <a:gd name="connsiteY2" fmla="*/ 5848970 h 5848970"/>
              <a:gd name="connsiteX3" fmla="*/ 0 w 8345491"/>
              <a:gd name="connsiteY3" fmla="*/ 5848970 h 5848970"/>
              <a:gd name="connsiteX4" fmla="*/ 2831302 w 8345491"/>
              <a:gd name="connsiteY4" fmla="*/ 1492386 h 5848970"/>
              <a:gd name="connsiteX5" fmla="*/ 5526880 w 8345491"/>
              <a:gd name="connsiteY5" fmla="*/ 1492386 h 5848970"/>
              <a:gd name="connsiteX6" fmla="*/ 5526880 w 8345491"/>
              <a:gd name="connsiteY6" fmla="*/ 5848970 h 5848970"/>
              <a:gd name="connsiteX7" fmla="*/ 2831302 w 8345491"/>
              <a:gd name="connsiteY7" fmla="*/ 5848970 h 5848970"/>
              <a:gd name="connsiteX8" fmla="*/ 5649913 w 8345491"/>
              <a:gd name="connsiteY8" fmla="*/ 0 h 5848970"/>
              <a:gd name="connsiteX9" fmla="*/ 8345491 w 8345491"/>
              <a:gd name="connsiteY9" fmla="*/ 0 h 5848970"/>
              <a:gd name="connsiteX10" fmla="*/ 8345491 w 8345491"/>
              <a:gd name="connsiteY10" fmla="*/ 5848970 h 5848970"/>
              <a:gd name="connsiteX11" fmla="*/ 5649913 w 8345491"/>
              <a:gd name="connsiteY11" fmla="*/ 5848970 h 584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45491" h="5848970">
                <a:moveTo>
                  <a:pt x="0" y="2988296"/>
                </a:moveTo>
                <a:lnTo>
                  <a:pt x="2695578" y="2988296"/>
                </a:lnTo>
                <a:lnTo>
                  <a:pt x="2695578" y="5848970"/>
                </a:lnTo>
                <a:lnTo>
                  <a:pt x="0" y="5848970"/>
                </a:lnTo>
                <a:close/>
                <a:moveTo>
                  <a:pt x="2831302" y="1492386"/>
                </a:moveTo>
                <a:lnTo>
                  <a:pt x="5526880" y="1492386"/>
                </a:lnTo>
                <a:lnTo>
                  <a:pt x="5526880" y="5848970"/>
                </a:lnTo>
                <a:lnTo>
                  <a:pt x="2831302" y="5848970"/>
                </a:lnTo>
                <a:close/>
                <a:moveTo>
                  <a:pt x="5649913" y="0"/>
                </a:moveTo>
                <a:lnTo>
                  <a:pt x="8345491" y="0"/>
                </a:lnTo>
                <a:lnTo>
                  <a:pt x="8345491" y="5848970"/>
                </a:lnTo>
                <a:lnTo>
                  <a:pt x="5649913" y="5848970"/>
                </a:lnTo>
                <a:close/>
              </a:path>
            </a:pathLst>
          </a:custGeom>
          <a:solidFill>
            <a:schemeClr val="bg1">
              <a:lumMod val="85000"/>
            </a:schemeClr>
          </a:solidFill>
        </p:spPr>
        <p:txBody>
          <a:bodyPr wrap="square" anchor="ctr" anchorCtr="1">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a:t>
            </a:r>
          </a:p>
          <a:p>
            <a:r>
              <a:rPr lang="nb-NO" noProof="0" dirty="0"/>
              <a:t>Juster utsnittet på Bildeformat-fanen &gt; Beskjær.</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67946AB7-678B-4D03-B26E-68CFDCFE5DB5}"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1670280082"/>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Tittelside med illustrasjon">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552450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ED9ED2CD-5222-492A-84AC-0748B693EFD7}" type="datetime1">
              <a:rPr lang="nb-NO" smtClean="0"/>
              <a:t>02.09.2025</a:t>
            </a:fld>
            <a:endParaRPr lang="nb-NO"/>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
        <p:nvSpPr>
          <p:cNvPr id="8" name="Illustrasjon i plassholder">
            <a:extLst>
              <a:ext uri="{FF2B5EF4-FFF2-40B4-BE49-F238E27FC236}">
                <a16:creationId xmlns:a16="http://schemas.microsoft.com/office/drawing/2014/main" id="{DD98409E-7D45-078A-19A5-032ACE6141FC}"/>
              </a:ext>
              <a:ext uri="{C183D7F6-B498-43B3-948B-1728B52AA6E4}">
                <adec:decorative xmlns:adec="http://schemas.microsoft.com/office/drawing/2017/decorative" val="1"/>
              </a:ext>
            </a:extLst>
          </p:cNvPr>
          <p:cNvSpPr>
            <a:spLocks noGrp="1"/>
          </p:cNvSpPr>
          <p:nvPr>
            <p:ph type="body" sz="quarter" idx="14"/>
          </p:nvPr>
        </p:nvSpPr>
        <p:spPr>
          <a:xfrm>
            <a:off x="6545187" y="412785"/>
            <a:ext cx="5232468" cy="5232469"/>
          </a:xfrm>
          <a:blipFill>
            <a:blip r:embed="rId6">
              <a:extLst>
                <a:ext uri="{96DAC541-7B7A-43D3-8B79-37D633B846F1}">
                  <asvg:svgBlip xmlns:asvg="http://schemas.microsoft.com/office/drawing/2016/SVG/main" r:embed="rId7"/>
                </a:ext>
              </a:extLst>
            </a:blip>
            <a:srcRect/>
            <a:stretch>
              <a:fillRect l="-68" r="68"/>
            </a:stretch>
          </a:blipFill>
        </p:spPr>
        <p:txBody>
          <a:bodyPr/>
          <a:lstStyle>
            <a:lvl1pPr>
              <a:defRPr>
                <a:noFill/>
              </a:defRPr>
            </a:lvl1pPr>
          </a:lstStyle>
          <a:p>
            <a:pPr lvl="0"/>
            <a:endParaRPr lang="nb-NO" dirty="0"/>
          </a:p>
        </p:txBody>
      </p:sp>
    </p:spTree>
    <p:extLst>
      <p:ext uri="{BB962C8B-B14F-4D97-AF65-F5344CB8AC3E}">
        <p14:creationId xmlns:p14="http://schemas.microsoft.com/office/powerpoint/2010/main" val="280937237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endParaRPr lang="nb-NO" dirty="0"/>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138400"/>
            <a:ext cx="5526088" cy="4003200"/>
          </a:xfrm>
        </p:spPr>
        <p:txBody>
          <a:bodyPr/>
          <a:lstStyle/>
          <a:p>
            <a:pPr lvl="0"/>
            <a:r>
              <a:rPr lang="nb-NO" dirty="0"/>
              <a:t>Malen har flere oppsett. Trykk på nedtrekksmenyen «Nytt lysbilde» for å velge. </a:t>
            </a:r>
            <a:br>
              <a:rPr lang="nb-NO" dirty="0"/>
            </a:br>
            <a:r>
              <a:rPr lang="nb-NO" dirty="0"/>
              <a:t>Lim inn med valget «Bruk måltema» eller «Bare tekst» for å ikke ta med formatering. Høyreklikk der du vil lime inn for å velge innlimingsmåte.</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AEA7CF53-27D5-4B1B-850B-947C1CDBB913}"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52760949"/>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ekst og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endParaRPr lang="nb-NO" dirty="0"/>
          </a:p>
        </p:txBody>
      </p:sp>
      <p:sp>
        <p:nvSpPr>
          <p:cNvPr id="7" name="Plassholder for innhold 6">
            <a:extLst>
              <a:ext uri="{FF2B5EF4-FFF2-40B4-BE49-F238E27FC236}">
                <a16:creationId xmlns:a16="http://schemas.microsoft.com/office/drawing/2014/main" id="{9A27103A-AB79-9DE7-3FF2-94D32394AF8A}"/>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0" name="Illustrasjon i plassholder">
            <a:extLst>
              <a:ext uri="{FF2B5EF4-FFF2-40B4-BE49-F238E27FC236}">
                <a16:creationId xmlns:a16="http://schemas.microsoft.com/office/drawing/2014/main" id="{7F2412D0-AE0B-D939-201B-7CE135278C3F}"/>
              </a:ext>
              <a:ext uri="{C183D7F6-B498-43B3-948B-1728B52AA6E4}">
                <adec:decorative xmlns:adec="http://schemas.microsoft.com/office/drawing/2017/decorative" val="1"/>
              </a:ext>
            </a:extLst>
          </p:cNvPr>
          <p:cNvSpPr>
            <a:spLocks noGrp="1"/>
          </p:cNvSpPr>
          <p:nvPr>
            <p:ph type="body" sz="quarter" idx="14"/>
          </p:nvPr>
        </p:nvSpPr>
        <p:spPr>
          <a:xfrm>
            <a:off x="6997700" y="1031874"/>
            <a:ext cx="4654550" cy="4654551"/>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endParaRPr lang="nb-NO" dirty="0"/>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3DF6BBB6-0FAE-485B-8582-C4B06E8CBC2B}"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05731440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ekst og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endParaRPr lang="nb-NO" dirty="0"/>
          </a:p>
        </p:txBody>
      </p:sp>
      <p:sp>
        <p:nvSpPr>
          <p:cNvPr id="3" name="Plassholder for innhold 6">
            <a:extLst>
              <a:ext uri="{FF2B5EF4-FFF2-40B4-BE49-F238E27FC236}">
                <a16:creationId xmlns:a16="http://schemas.microsoft.com/office/drawing/2014/main" id="{6DF6766E-60B5-B2D3-5768-86970099F436}"/>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1" name="Plassholder for bilde 10">
            <a:extLst>
              <a:ext uri="{FF2B5EF4-FFF2-40B4-BE49-F238E27FC236}">
                <a16:creationId xmlns:a16="http://schemas.microsoft.com/office/drawing/2014/main" id="{B2275C47-533F-9973-9A32-CCFD3E632D17}"/>
              </a:ext>
            </a:extLst>
          </p:cNvPr>
          <p:cNvSpPr>
            <a:spLocks noGrp="1"/>
          </p:cNvSpPr>
          <p:nvPr>
            <p:ph type="pic" sz="quarter" idx="14" hasCustomPrompt="1"/>
          </p:nvPr>
        </p:nvSpPr>
        <p:spPr>
          <a:xfrm>
            <a:off x="7231856" y="506412"/>
            <a:ext cx="4452144" cy="5462587"/>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ACCFDAAF-846B-486C-8400-2A93092DF85A}"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275083744"/>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To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3" name="Plassholder for innhold 6">
            <a:extLst>
              <a:ext uri="{FF2B5EF4-FFF2-40B4-BE49-F238E27FC236}">
                <a16:creationId xmlns:a16="http://schemas.microsoft.com/office/drawing/2014/main" id="{EE161A46-FD7E-1F16-BC69-F4BEB4ECC834}"/>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6">
            <a:extLst>
              <a:ext uri="{FF2B5EF4-FFF2-40B4-BE49-F238E27FC236}">
                <a16:creationId xmlns:a16="http://schemas.microsoft.com/office/drawing/2014/main" id="{17E94AB6-295A-F41F-873C-96EE7921154E}"/>
              </a:ext>
            </a:extLst>
          </p:cNvPr>
          <p:cNvSpPr>
            <a:spLocks noGrp="1"/>
          </p:cNvSpPr>
          <p:nvPr>
            <p:ph sz="quarter" idx="16"/>
          </p:nvPr>
        </p:nvSpPr>
        <p:spPr>
          <a:xfrm>
            <a:off x="6157913"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E0170199-351C-427F-90F3-09B3988D92EB}"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740609311"/>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re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4" name="Plassholder for innhold 3">
            <a:extLst>
              <a:ext uri="{FF2B5EF4-FFF2-40B4-BE49-F238E27FC236}">
                <a16:creationId xmlns:a16="http://schemas.microsoft.com/office/drawing/2014/main" id="{218C492B-6362-5E39-0F7F-7A17D635E41C}"/>
              </a:ext>
            </a:extLst>
          </p:cNvPr>
          <p:cNvSpPr>
            <a:spLocks noGrp="1"/>
          </p:cNvSpPr>
          <p:nvPr>
            <p:ph sz="quarter" idx="16"/>
          </p:nvPr>
        </p:nvSpPr>
        <p:spPr>
          <a:xfrm>
            <a:off x="508001" y="2138400"/>
            <a:ext cx="3502023"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9" name="Plassholder for innhold 3">
            <a:extLst>
              <a:ext uri="{FF2B5EF4-FFF2-40B4-BE49-F238E27FC236}">
                <a16:creationId xmlns:a16="http://schemas.microsoft.com/office/drawing/2014/main" id="{1AA5BF3C-048D-F48C-3240-F69033B7EAF1}"/>
              </a:ext>
            </a:extLst>
          </p:cNvPr>
          <p:cNvSpPr>
            <a:spLocks noGrp="1"/>
          </p:cNvSpPr>
          <p:nvPr>
            <p:ph sz="quarter" idx="17"/>
          </p:nvPr>
        </p:nvSpPr>
        <p:spPr>
          <a:xfrm>
            <a:off x="4344988" y="2138400"/>
            <a:ext cx="3502023" cy="4003200"/>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10" name="Plassholder for innhold 3">
            <a:extLst>
              <a:ext uri="{FF2B5EF4-FFF2-40B4-BE49-F238E27FC236}">
                <a16:creationId xmlns:a16="http://schemas.microsoft.com/office/drawing/2014/main" id="{CB1BE2F3-97D3-0805-CEC1-9BFC2E0AD1CE}"/>
              </a:ext>
            </a:extLst>
          </p:cNvPr>
          <p:cNvSpPr>
            <a:spLocks noGrp="1"/>
          </p:cNvSpPr>
          <p:nvPr>
            <p:ph sz="quarter" idx="18"/>
          </p:nvPr>
        </p:nvSpPr>
        <p:spPr>
          <a:xfrm>
            <a:off x="8181975" y="2138400"/>
            <a:ext cx="3502023" cy="4003200"/>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45106B61-1117-44C7-8964-E1029A1176F5}"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271687871"/>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En kolonne med mellom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endParaRPr lang="nb-NO" dirty="0"/>
          </a:p>
        </p:txBody>
      </p:sp>
      <p:sp>
        <p:nvSpPr>
          <p:cNvPr id="9" name="Plassholder for tekst 2">
            <a:extLst>
              <a:ext uri="{FF2B5EF4-FFF2-40B4-BE49-F238E27FC236}">
                <a16:creationId xmlns:a16="http://schemas.microsoft.com/office/drawing/2014/main" id="{ADE91029-2C4F-44F0-A541-0E6736EF1BD1}"/>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723AF6B0-A9B8-45C6-B58E-143AC69F3CA3}"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10110376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o kolonner med mellomtit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8" name="Plassholder for tekst 2">
            <a:extLst>
              <a:ext uri="{FF2B5EF4-FFF2-40B4-BE49-F238E27FC236}">
                <a16:creationId xmlns:a16="http://schemas.microsoft.com/office/drawing/2014/main" id="{6A994F74-9214-EAAE-3099-9401EABF0C8A}"/>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9" name="Plassholder for innhold 7">
            <a:extLst>
              <a:ext uri="{FF2B5EF4-FFF2-40B4-BE49-F238E27FC236}">
                <a16:creationId xmlns:a16="http://schemas.microsoft.com/office/drawing/2014/main" id="{45589C61-04DE-8487-8B5F-53C6609D1079}"/>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0" name="Plassholder for tekst 2">
            <a:extLst>
              <a:ext uri="{FF2B5EF4-FFF2-40B4-BE49-F238E27FC236}">
                <a16:creationId xmlns:a16="http://schemas.microsoft.com/office/drawing/2014/main" id="{D18BFBF5-5CBC-C301-5A45-B6B9EDC72B23}"/>
              </a:ext>
            </a:extLst>
          </p:cNvPr>
          <p:cNvSpPr>
            <a:spLocks noGrp="1"/>
          </p:cNvSpPr>
          <p:nvPr>
            <p:ph type="body" idx="15"/>
          </p:nvPr>
        </p:nvSpPr>
        <p:spPr>
          <a:xfrm>
            <a:off x="6157909"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1" name="Plassholder for innhold 7">
            <a:extLst>
              <a:ext uri="{FF2B5EF4-FFF2-40B4-BE49-F238E27FC236}">
                <a16:creationId xmlns:a16="http://schemas.microsoft.com/office/drawing/2014/main" id="{A6F75EE5-AB8F-8C35-0D4D-0B1EB19562BD}"/>
              </a:ext>
            </a:extLst>
          </p:cNvPr>
          <p:cNvSpPr>
            <a:spLocks noGrp="1"/>
          </p:cNvSpPr>
          <p:nvPr>
            <p:ph sz="quarter" idx="16" hasCustomPrompt="1"/>
          </p:nvPr>
        </p:nvSpPr>
        <p:spPr>
          <a:xfrm>
            <a:off x="6157910"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9097C07E-BE6F-4630-9CD0-262FDEEE4881}"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90438664"/>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Tre kolonner med mellomtitler">
    <p:spTree>
      <p:nvGrpSpPr>
        <p:cNvPr id="1" name=""/>
        <p:cNvGrpSpPr/>
        <p:nvPr/>
      </p:nvGrpSpPr>
      <p:grpSpPr>
        <a:xfrm>
          <a:off x="0" y="0"/>
          <a:ext cx="0" cy="0"/>
          <a:chOff x="0" y="0"/>
          <a:chExt cx="0" cy="0"/>
        </a:xfrm>
      </p:grpSpPr>
      <p:sp>
        <p:nvSpPr>
          <p:cNvPr id="17" name="Tittel 16">
            <a:extLst>
              <a:ext uri="{FF2B5EF4-FFF2-40B4-BE49-F238E27FC236}">
                <a16:creationId xmlns:a16="http://schemas.microsoft.com/office/drawing/2014/main" id="{E9234D4C-3232-2AB1-B505-21934D27472B}"/>
              </a:ext>
            </a:extLst>
          </p:cNvPr>
          <p:cNvSpPr>
            <a:spLocks noGrp="1"/>
          </p:cNvSpPr>
          <p:nvPr>
            <p:ph type="title"/>
          </p:nvPr>
        </p:nvSpPr>
        <p:spPr/>
        <p:txBody>
          <a:bodyPr/>
          <a:lstStyle/>
          <a:p>
            <a:r>
              <a:rPr lang="nb-NO"/>
              <a:t>Klikk for å redigere tittelstil</a:t>
            </a:r>
          </a:p>
        </p:txBody>
      </p:sp>
      <p:sp>
        <p:nvSpPr>
          <p:cNvPr id="10" name="Plassholder for tekst 2">
            <a:extLst>
              <a:ext uri="{FF2B5EF4-FFF2-40B4-BE49-F238E27FC236}">
                <a16:creationId xmlns:a16="http://schemas.microsoft.com/office/drawing/2014/main" id="{D602FBB2-2D71-A54F-43F7-28014A4F5525}"/>
              </a:ext>
            </a:extLst>
          </p:cNvPr>
          <p:cNvSpPr>
            <a:spLocks noGrp="1"/>
          </p:cNvSpPr>
          <p:nvPr>
            <p:ph type="body" idx="1"/>
          </p:nvPr>
        </p:nvSpPr>
        <p:spPr>
          <a:xfrm>
            <a:off x="508001"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1" name="Plassholder for innhold 7">
            <a:extLst>
              <a:ext uri="{FF2B5EF4-FFF2-40B4-BE49-F238E27FC236}">
                <a16:creationId xmlns:a16="http://schemas.microsoft.com/office/drawing/2014/main" id="{3CE373FF-4AA2-33CE-FD97-DC60FB846103}"/>
              </a:ext>
            </a:extLst>
          </p:cNvPr>
          <p:cNvSpPr>
            <a:spLocks noGrp="1"/>
          </p:cNvSpPr>
          <p:nvPr>
            <p:ph sz="quarter" idx="14" hasCustomPrompt="1"/>
          </p:nvPr>
        </p:nvSpPr>
        <p:spPr>
          <a:xfrm>
            <a:off x="508002"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4" name="Plassholder for tekst 2">
            <a:extLst>
              <a:ext uri="{FF2B5EF4-FFF2-40B4-BE49-F238E27FC236}">
                <a16:creationId xmlns:a16="http://schemas.microsoft.com/office/drawing/2014/main" id="{8659CB99-CD46-202F-2C5D-EDB3CA865E7E}"/>
              </a:ext>
            </a:extLst>
          </p:cNvPr>
          <p:cNvSpPr>
            <a:spLocks noGrp="1"/>
          </p:cNvSpPr>
          <p:nvPr>
            <p:ph type="body" idx="23"/>
          </p:nvPr>
        </p:nvSpPr>
        <p:spPr>
          <a:xfrm>
            <a:off x="4344988"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8" name="Plassholder for innhold 7">
            <a:extLst>
              <a:ext uri="{FF2B5EF4-FFF2-40B4-BE49-F238E27FC236}">
                <a16:creationId xmlns:a16="http://schemas.microsoft.com/office/drawing/2014/main" id="{8A74E7D1-E6A5-1092-6C06-418B7D5F34F9}"/>
              </a:ext>
            </a:extLst>
          </p:cNvPr>
          <p:cNvSpPr>
            <a:spLocks noGrp="1"/>
          </p:cNvSpPr>
          <p:nvPr>
            <p:ph sz="quarter" idx="24" hasCustomPrompt="1"/>
          </p:nvPr>
        </p:nvSpPr>
        <p:spPr>
          <a:xfrm>
            <a:off x="4344988"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44C3A176-54F8-4089-930F-C7F299A98C24}"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
        <p:nvSpPr>
          <p:cNvPr id="19" name="Plassholder for tekst 2">
            <a:extLst>
              <a:ext uri="{FF2B5EF4-FFF2-40B4-BE49-F238E27FC236}">
                <a16:creationId xmlns:a16="http://schemas.microsoft.com/office/drawing/2014/main" id="{0A2F683C-E6DB-3A0B-B86A-A72D794424DF}"/>
              </a:ext>
            </a:extLst>
          </p:cNvPr>
          <p:cNvSpPr>
            <a:spLocks noGrp="1"/>
          </p:cNvSpPr>
          <p:nvPr>
            <p:ph type="body" idx="25"/>
          </p:nvPr>
        </p:nvSpPr>
        <p:spPr>
          <a:xfrm>
            <a:off x="8181974"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20" name="Plassholder for innhold 7">
            <a:extLst>
              <a:ext uri="{FF2B5EF4-FFF2-40B4-BE49-F238E27FC236}">
                <a16:creationId xmlns:a16="http://schemas.microsoft.com/office/drawing/2014/main" id="{F87520B8-885C-7535-1EAA-68456FC6F55D}"/>
              </a:ext>
            </a:extLst>
          </p:cNvPr>
          <p:cNvSpPr>
            <a:spLocks noGrp="1"/>
          </p:cNvSpPr>
          <p:nvPr>
            <p:ph sz="quarter" idx="26" hasCustomPrompt="1"/>
          </p:nvPr>
        </p:nvSpPr>
        <p:spPr>
          <a:xfrm>
            <a:off x="8181974"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Tree>
    <p:extLst>
      <p:ext uri="{BB962C8B-B14F-4D97-AF65-F5344CB8AC3E}">
        <p14:creationId xmlns:p14="http://schemas.microsoft.com/office/powerpoint/2010/main" val="431976789"/>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re kolonner med bilder">
    <p:spTree>
      <p:nvGrpSpPr>
        <p:cNvPr id="1" name=""/>
        <p:cNvGrpSpPr/>
        <p:nvPr/>
      </p:nvGrpSpPr>
      <p:grpSpPr>
        <a:xfrm>
          <a:off x="0" y="0"/>
          <a:ext cx="0" cy="0"/>
          <a:chOff x="0" y="0"/>
          <a:chExt cx="0" cy="0"/>
        </a:xfrm>
      </p:grpSpPr>
      <p:sp>
        <p:nvSpPr>
          <p:cNvPr id="13" name="Tittel 1">
            <a:extLst>
              <a:ext uri="{FF2B5EF4-FFF2-40B4-BE49-F238E27FC236}">
                <a16:creationId xmlns:a16="http://schemas.microsoft.com/office/drawing/2014/main" id="{58DE019B-D82E-A7E9-EA8C-BDA65A7DE87A}"/>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14" name="Plassholder for bilde 10">
            <a:extLst>
              <a:ext uri="{FF2B5EF4-FFF2-40B4-BE49-F238E27FC236}">
                <a16:creationId xmlns:a16="http://schemas.microsoft.com/office/drawing/2014/main" id="{0A17A26C-057C-1F11-D231-BA79CC571899}"/>
              </a:ext>
            </a:extLst>
          </p:cNvPr>
          <p:cNvSpPr>
            <a:spLocks noGrp="1"/>
          </p:cNvSpPr>
          <p:nvPr>
            <p:ph type="pic" sz="quarter" idx="18" hasCustomPrompt="1"/>
          </p:nvPr>
        </p:nvSpPr>
        <p:spPr>
          <a:xfrm>
            <a:off x="508000"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br>
              <a:rPr lang="nb-NO" noProof="0" dirty="0"/>
            </a:br>
            <a:br>
              <a:rPr lang="nb-NO" noProof="0" dirty="0"/>
            </a:br>
            <a:r>
              <a:rPr lang="nb-NO" noProof="0" dirty="0"/>
              <a:t>Hvis du legger inn en illustrasjon, vil den beskjæres automatisk. For å fikse, gå til Bildeformat-fanen &gt; Beskjær &gt; Tilpass.</a:t>
            </a:r>
          </a:p>
        </p:txBody>
      </p:sp>
      <p:sp>
        <p:nvSpPr>
          <p:cNvPr id="3" name="Plassholder for tekst 2">
            <a:extLst>
              <a:ext uri="{FF2B5EF4-FFF2-40B4-BE49-F238E27FC236}">
                <a16:creationId xmlns:a16="http://schemas.microsoft.com/office/drawing/2014/main" id="{FE7B9F7A-A744-B1F3-55B8-E06370FA09B0}"/>
              </a:ext>
            </a:extLst>
          </p:cNvPr>
          <p:cNvSpPr>
            <a:spLocks noGrp="1"/>
          </p:cNvSpPr>
          <p:nvPr>
            <p:ph type="body" idx="1"/>
          </p:nvPr>
        </p:nvSpPr>
        <p:spPr>
          <a:xfrm>
            <a:off x="508000"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2" name="Plassholder for innhold 3">
            <a:extLst>
              <a:ext uri="{FF2B5EF4-FFF2-40B4-BE49-F238E27FC236}">
                <a16:creationId xmlns:a16="http://schemas.microsoft.com/office/drawing/2014/main" id="{E4120A31-6D80-5EAD-695D-D0DE1BA296EC}"/>
              </a:ext>
            </a:extLst>
          </p:cNvPr>
          <p:cNvSpPr>
            <a:spLocks noGrp="1"/>
          </p:cNvSpPr>
          <p:nvPr>
            <p:ph sz="quarter" idx="21"/>
          </p:nvPr>
        </p:nvSpPr>
        <p:spPr>
          <a:xfrm>
            <a:off x="508001"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7" name="Plassholder for bilde 10">
            <a:extLst>
              <a:ext uri="{FF2B5EF4-FFF2-40B4-BE49-F238E27FC236}">
                <a16:creationId xmlns:a16="http://schemas.microsoft.com/office/drawing/2014/main" id="{7B3C2312-CFE6-EB19-B076-2D5C3A86BBBB}"/>
              </a:ext>
            </a:extLst>
          </p:cNvPr>
          <p:cNvSpPr>
            <a:spLocks noGrp="1"/>
          </p:cNvSpPr>
          <p:nvPr>
            <p:ph type="pic" sz="quarter" idx="19" hasCustomPrompt="1"/>
          </p:nvPr>
        </p:nvSpPr>
        <p:spPr>
          <a:xfrm>
            <a:off x="4344988"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5" name="Plassholder for tekst 2">
            <a:extLst>
              <a:ext uri="{FF2B5EF4-FFF2-40B4-BE49-F238E27FC236}">
                <a16:creationId xmlns:a16="http://schemas.microsoft.com/office/drawing/2014/main" id="{5662B2E3-A3F7-3BAE-989C-4E21EA2D7415}"/>
              </a:ext>
            </a:extLst>
          </p:cNvPr>
          <p:cNvSpPr>
            <a:spLocks noGrp="1"/>
          </p:cNvSpPr>
          <p:nvPr>
            <p:ph type="body" idx="16"/>
          </p:nvPr>
        </p:nvSpPr>
        <p:spPr>
          <a:xfrm>
            <a:off x="4344988"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4" name="Plassholder for innhold 3">
            <a:extLst>
              <a:ext uri="{FF2B5EF4-FFF2-40B4-BE49-F238E27FC236}">
                <a16:creationId xmlns:a16="http://schemas.microsoft.com/office/drawing/2014/main" id="{19ADD952-03DC-E3A0-65A0-08FEB24E1EEB}"/>
              </a:ext>
            </a:extLst>
          </p:cNvPr>
          <p:cNvSpPr>
            <a:spLocks noGrp="1"/>
          </p:cNvSpPr>
          <p:nvPr>
            <p:ph sz="quarter" idx="22"/>
          </p:nvPr>
        </p:nvSpPr>
        <p:spPr>
          <a:xfrm>
            <a:off x="4344988"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8" name="Plassholder for bilde 10">
            <a:extLst>
              <a:ext uri="{FF2B5EF4-FFF2-40B4-BE49-F238E27FC236}">
                <a16:creationId xmlns:a16="http://schemas.microsoft.com/office/drawing/2014/main" id="{C9B4B303-28EE-7911-2C1F-6C20AD3A9CDE}"/>
              </a:ext>
            </a:extLst>
          </p:cNvPr>
          <p:cNvSpPr>
            <a:spLocks noGrp="1"/>
          </p:cNvSpPr>
          <p:nvPr>
            <p:ph type="pic" sz="quarter" idx="20" hasCustomPrompt="1"/>
          </p:nvPr>
        </p:nvSpPr>
        <p:spPr>
          <a:xfrm>
            <a:off x="8181977"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6" name="Plassholder for tekst 2">
            <a:extLst>
              <a:ext uri="{FF2B5EF4-FFF2-40B4-BE49-F238E27FC236}">
                <a16:creationId xmlns:a16="http://schemas.microsoft.com/office/drawing/2014/main" id="{37BF8179-7CD9-5FFB-4E97-4756E2C3C219}"/>
              </a:ext>
            </a:extLst>
          </p:cNvPr>
          <p:cNvSpPr>
            <a:spLocks noGrp="1"/>
          </p:cNvSpPr>
          <p:nvPr>
            <p:ph type="body" idx="17"/>
          </p:nvPr>
        </p:nvSpPr>
        <p:spPr>
          <a:xfrm>
            <a:off x="8181975"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5" name="Plassholder for innhold 3">
            <a:extLst>
              <a:ext uri="{FF2B5EF4-FFF2-40B4-BE49-F238E27FC236}">
                <a16:creationId xmlns:a16="http://schemas.microsoft.com/office/drawing/2014/main" id="{272D6E75-53E2-7E73-9E90-4EB099C7B2EB}"/>
              </a:ext>
            </a:extLst>
          </p:cNvPr>
          <p:cNvSpPr>
            <a:spLocks noGrp="1"/>
          </p:cNvSpPr>
          <p:nvPr>
            <p:ph sz="quarter" idx="23"/>
          </p:nvPr>
        </p:nvSpPr>
        <p:spPr>
          <a:xfrm>
            <a:off x="8181975"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82249019-6B80-4D99-8F1A-E8CDCC1D1708}"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72688334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p:txBody>
          <a:bodyPr/>
          <a:lstStyle/>
          <a:p>
            <a:r>
              <a:rPr lang="nb-NO"/>
              <a:t>Klikk for å redigere tittelstil</a:t>
            </a:r>
            <a:endParaRPr lang="nb-NO" dirty="0"/>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0ED1BAFB-196E-46EB-ADF2-5D1DDB925418}"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376638853"/>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F77EDC89-EC50-7887-13EF-4967CDF0067D}"/>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2" name="Plassholder for dato 1">
            <a:extLst>
              <a:ext uri="{FF2B5EF4-FFF2-40B4-BE49-F238E27FC236}">
                <a16:creationId xmlns:a16="http://schemas.microsoft.com/office/drawing/2014/main" id="{AD064978-874C-7D8A-AFE0-B180BBD131D1}"/>
              </a:ext>
            </a:extLst>
          </p:cNvPr>
          <p:cNvSpPr>
            <a:spLocks noGrp="1"/>
          </p:cNvSpPr>
          <p:nvPr>
            <p:ph type="dt" sz="half" idx="10"/>
          </p:nvPr>
        </p:nvSpPr>
        <p:spPr/>
        <p:txBody>
          <a:bodyPr/>
          <a:lstStyle/>
          <a:p>
            <a:fld id="{2E60F0CC-2667-4EFC-961D-A614F84CC58A}" type="datetime1">
              <a:rPr lang="nb-NO" smtClean="0"/>
              <a:t>02.09.2025</a:t>
            </a:fld>
            <a:endParaRPr lang="nb-NO"/>
          </a:p>
        </p:txBody>
      </p:sp>
      <p:sp>
        <p:nvSpPr>
          <p:cNvPr id="3" name="Plassholder for bunntekst 2">
            <a:extLst>
              <a:ext uri="{FF2B5EF4-FFF2-40B4-BE49-F238E27FC236}">
                <a16:creationId xmlns:a16="http://schemas.microsoft.com/office/drawing/2014/main" id="{E1478240-A459-CDB4-8DEB-93A2E871565D}"/>
              </a:ext>
            </a:extLst>
          </p:cNvPr>
          <p:cNvSpPr>
            <a:spLocks noGrp="1"/>
          </p:cNvSpPr>
          <p:nvPr>
            <p:ph type="ftr" sz="quarter" idx="11"/>
          </p:nvPr>
        </p:nvSpPr>
        <p:spPr/>
        <p:txBody>
          <a:bodyPr/>
          <a:lstStyle/>
          <a:p>
            <a:r>
              <a:rPr lang="nb-NO"/>
              <a:t>Uetisk atferd, korrupsjon og velferdskriminalitet i kommuner og fylkeskommuner</a:t>
            </a:r>
          </a:p>
        </p:txBody>
      </p:sp>
      <p:sp>
        <p:nvSpPr>
          <p:cNvPr id="4" name="Plassholder for lysbildenummer 3">
            <a:extLst>
              <a:ext uri="{FF2B5EF4-FFF2-40B4-BE49-F238E27FC236}">
                <a16:creationId xmlns:a16="http://schemas.microsoft.com/office/drawing/2014/main" id="{B620AF32-9AE9-644B-1BE5-C69DEA28D576}"/>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409916014"/>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Utsagn sitat med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nb-NO" dirty="0"/>
              <a:t>Klikk for å redigere tittelstil</a:t>
            </a:r>
          </a:p>
        </p:txBody>
      </p:sp>
      <p:sp>
        <p:nvSpPr>
          <p:cNvPr id="8" name="Illustrasjon i plassholder">
            <a:extLst>
              <a:ext uri="{FF2B5EF4-FFF2-40B4-BE49-F238E27FC236}">
                <a16:creationId xmlns:a16="http://schemas.microsoft.com/office/drawing/2014/main" id="{AD9F9B34-04BC-CF55-82A3-4A47FB7E0D66}"/>
              </a:ext>
              <a:ext uri="{C183D7F6-B498-43B3-948B-1728B52AA6E4}">
                <adec:decorative xmlns:adec="http://schemas.microsoft.com/office/drawing/2017/decorative" val="1"/>
              </a:ext>
            </a:extLst>
          </p:cNvPr>
          <p:cNvSpPr>
            <a:spLocks noGrp="1"/>
          </p:cNvSpPr>
          <p:nvPr>
            <p:ph type="body" sz="quarter" idx="14"/>
          </p:nvPr>
        </p:nvSpPr>
        <p:spPr>
          <a:xfrm>
            <a:off x="8454390" y="1922780"/>
            <a:ext cx="3017519" cy="3017520"/>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endParaRPr lang="nb-NO" dirty="0"/>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6017A667-14A6-45F6-B638-DA8811275A06}"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441255917"/>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Utsagn sitat med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nb-NO" dirty="0"/>
              <a:t>Klikk for å redigere tittelstil</a:t>
            </a:r>
          </a:p>
        </p:txBody>
      </p:sp>
      <p:sp>
        <p:nvSpPr>
          <p:cNvPr id="11" name="Plassholder for bilde">
            <a:extLst>
              <a:ext uri="{FF2B5EF4-FFF2-40B4-BE49-F238E27FC236}">
                <a16:creationId xmlns:a16="http://schemas.microsoft.com/office/drawing/2014/main" id="{099340A9-63D9-2447-4AFF-394B068AA5C2}"/>
              </a:ext>
            </a:extLst>
          </p:cNvPr>
          <p:cNvSpPr>
            <a:spLocks noGrp="1"/>
          </p:cNvSpPr>
          <p:nvPr>
            <p:ph type="pic" sz="quarter" idx="19" hasCustomPrompt="1"/>
          </p:nvPr>
        </p:nvSpPr>
        <p:spPr>
          <a:xfrm>
            <a:off x="6157915" y="2000250"/>
            <a:ext cx="5524499" cy="2857500"/>
          </a:xfrm>
          <a:custGeom>
            <a:avLst/>
            <a:gdLst>
              <a:gd name="connsiteX0" fmla="*/ 2824163 w 5524499"/>
              <a:gd name="connsiteY0" fmla="*/ 0 h 2857500"/>
              <a:gd name="connsiteX1" fmla="*/ 5524499 w 5524499"/>
              <a:gd name="connsiteY1" fmla="*/ 0 h 2857500"/>
              <a:gd name="connsiteX2" fmla="*/ 5524499 w 5524499"/>
              <a:gd name="connsiteY2" fmla="*/ 2857500 h 2857500"/>
              <a:gd name="connsiteX3" fmla="*/ 2824163 w 5524499"/>
              <a:gd name="connsiteY3" fmla="*/ 2857500 h 2857500"/>
              <a:gd name="connsiteX4" fmla="*/ 0 w 5524499"/>
              <a:gd name="connsiteY4" fmla="*/ 0 h 2857500"/>
              <a:gd name="connsiteX5" fmla="*/ 2700336 w 5524499"/>
              <a:gd name="connsiteY5" fmla="*/ 0 h 2857500"/>
              <a:gd name="connsiteX6" fmla="*/ 2700336 w 5524499"/>
              <a:gd name="connsiteY6" fmla="*/ 2857500 h 2857500"/>
              <a:gd name="connsiteX7" fmla="*/ 0 w 5524499"/>
              <a:gd name="connsiteY7" fmla="*/ 2857500 h 285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24499" h="2857500">
                <a:moveTo>
                  <a:pt x="2824163" y="0"/>
                </a:moveTo>
                <a:lnTo>
                  <a:pt x="5524499" y="0"/>
                </a:lnTo>
                <a:lnTo>
                  <a:pt x="5524499" y="2857500"/>
                </a:lnTo>
                <a:lnTo>
                  <a:pt x="2824163" y="2857500"/>
                </a:lnTo>
                <a:close/>
                <a:moveTo>
                  <a:pt x="0" y="0"/>
                </a:moveTo>
                <a:lnTo>
                  <a:pt x="2700336" y="0"/>
                </a:lnTo>
                <a:lnTo>
                  <a:pt x="2700336" y="2857500"/>
                </a:lnTo>
                <a:lnTo>
                  <a:pt x="0" y="2857500"/>
                </a:lnTo>
                <a:close/>
              </a:path>
            </a:pathLst>
          </a:custGeom>
          <a:solidFill>
            <a:schemeClr val="bg1">
              <a:lumMod val="85000"/>
            </a:schemeClr>
          </a:solidFill>
        </p:spPr>
        <p:txBody>
          <a:bodyPr wrap="square">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6BA3D543-1606-4339-8387-C56F72FB9DBD}"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562244467"/>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Personer med bilde">
    <p:spTree>
      <p:nvGrpSpPr>
        <p:cNvPr id="1" name=""/>
        <p:cNvGrpSpPr/>
        <p:nvPr/>
      </p:nvGrpSpPr>
      <p:grpSpPr>
        <a:xfrm>
          <a:off x="0" y="0"/>
          <a:ext cx="0" cy="0"/>
          <a:chOff x="0" y="0"/>
          <a:chExt cx="0" cy="0"/>
        </a:xfrm>
      </p:grpSpPr>
      <p:sp>
        <p:nvSpPr>
          <p:cNvPr id="6" name="Tittel 1">
            <a:extLst>
              <a:ext uri="{FF2B5EF4-FFF2-40B4-BE49-F238E27FC236}">
                <a16:creationId xmlns:a16="http://schemas.microsoft.com/office/drawing/2014/main" id="{F7B3EDA9-4197-82FE-7430-56C13567DE14}"/>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9" name="Plassholder for bilde 10">
            <a:extLst>
              <a:ext uri="{FF2B5EF4-FFF2-40B4-BE49-F238E27FC236}">
                <a16:creationId xmlns:a16="http://schemas.microsoft.com/office/drawing/2014/main" id="{B2E7F01E-D95C-DA60-4546-AF80678168DB}"/>
              </a:ext>
            </a:extLst>
          </p:cNvPr>
          <p:cNvSpPr>
            <a:spLocks noGrp="1"/>
          </p:cNvSpPr>
          <p:nvPr>
            <p:ph type="pic" sz="quarter" idx="19" hasCustomPrompt="1"/>
          </p:nvPr>
        </p:nvSpPr>
        <p:spPr>
          <a:xfrm>
            <a:off x="5080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81F76670-3105-47C9-BDAA-11C528D8D200}"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8" name="Plassholder for bilde 10">
            <a:extLst>
              <a:ext uri="{FF2B5EF4-FFF2-40B4-BE49-F238E27FC236}">
                <a16:creationId xmlns:a16="http://schemas.microsoft.com/office/drawing/2014/main" id="{A98DA280-4663-F751-611B-47C7FBAFB0C9}"/>
              </a:ext>
            </a:extLst>
          </p:cNvPr>
          <p:cNvSpPr>
            <a:spLocks noGrp="1"/>
          </p:cNvSpPr>
          <p:nvPr>
            <p:ph type="pic" sz="quarter" idx="23" hasCustomPrompt="1"/>
          </p:nvPr>
        </p:nvSpPr>
        <p:spPr>
          <a:xfrm>
            <a:off x="333375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2" name="Plassholder for bilde 10">
            <a:extLst>
              <a:ext uri="{FF2B5EF4-FFF2-40B4-BE49-F238E27FC236}">
                <a16:creationId xmlns:a16="http://schemas.microsoft.com/office/drawing/2014/main" id="{81FEA435-B523-800B-577E-99C4ECB51FCF}"/>
              </a:ext>
            </a:extLst>
          </p:cNvPr>
          <p:cNvSpPr>
            <a:spLocks noGrp="1"/>
          </p:cNvSpPr>
          <p:nvPr>
            <p:ph type="pic" sz="quarter" idx="27" hasCustomPrompt="1"/>
          </p:nvPr>
        </p:nvSpPr>
        <p:spPr>
          <a:xfrm>
            <a:off x="61595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6" name="Plassholder for bilde 10">
            <a:extLst>
              <a:ext uri="{FF2B5EF4-FFF2-40B4-BE49-F238E27FC236}">
                <a16:creationId xmlns:a16="http://schemas.microsoft.com/office/drawing/2014/main" id="{05BE2C4F-B201-4707-C087-A3566A3CBD09}"/>
              </a:ext>
            </a:extLst>
          </p:cNvPr>
          <p:cNvSpPr>
            <a:spLocks noGrp="1"/>
          </p:cNvSpPr>
          <p:nvPr>
            <p:ph type="pic" sz="quarter" idx="31" hasCustomPrompt="1"/>
          </p:nvPr>
        </p:nvSpPr>
        <p:spPr>
          <a:xfrm>
            <a:off x="8983663"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0" name="Plassholder for bilde 10">
            <a:extLst>
              <a:ext uri="{FF2B5EF4-FFF2-40B4-BE49-F238E27FC236}">
                <a16:creationId xmlns:a16="http://schemas.microsoft.com/office/drawing/2014/main" id="{09D7481C-34FF-72B7-4FF0-EB82665AFB4E}"/>
              </a:ext>
            </a:extLst>
          </p:cNvPr>
          <p:cNvSpPr>
            <a:spLocks noGrp="1"/>
          </p:cNvSpPr>
          <p:nvPr>
            <p:ph type="pic" sz="quarter" idx="35" hasCustomPrompt="1"/>
          </p:nvPr>
        </p:nvSpPr>
        <p:spPr>
          <a:xfrm>
            <a:off x="5080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1" name="Navn">
            <a:extLst>
              <a:ext uri="{FF2B5EF4-FFF2-40B4-BE49-F238E27FC236}">
                <a16:creationId xmlns:a16="http://schemas.microsoft.com/office/drawing/2014/main" id="{89B57D6A-1624-CC68-4E11-66E3AD9A0845}"/>
              </a:ext>
            </a:extLst>
          </p:cNvPr>
          <p:cNvSpPr>
            <a:spLocks noGrp="1"/>
          </p:cNvSpPr>
          <p:nvPr>
            <p:ph type="body" sz="quarter" idx="36" hasCustomPrompt="1"/>
          </p:nvPr>
        </p:nvSpPr>
        <p:spPr>
          <a:xfrm>
            <a:off x="5080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2" name="Prosjekttittel">
            <a:extLst>
              <a:ext uri="{FF2B5EF4-FFF2-40B4-BE49-F238E27FC236}">
                <a16:creationId xmlns:a16="http://schemas.microsoft.com/office/drawing/2014/main" id="{D5A8E862-26E6-64CD-0062-3E35B10D79BD}"/>
              </a:ext>
            </a:extLst>
          </p:cNvPr>
          <p:cNvSpPr>
            <a:spLocks noGrp="1"/>
          </p:cNvSpPr>
          <p:nvPr>
            <p:ph type="body" sz="quarter" idx="37" hasCustomPrompt="1"/>
          </p:nvPr>
        </p:nvSpPr>
        <p:spPr>
          <a:xfrm>
            <a:off x="5080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3" name="Arbeidstittel og firma">
            <a:extLst>
              <a:ext uri="{FF2B5EF4-FFF2-40B4-BE49-F238E27FC236}">
                <a16:creationId xmlns:a16="http://schemas.microsoft.com/office/drawing/2014/main" id="{D01B451B-4BBA-2299-D47C-D21C96FC5CD5}"/>
              </a:ext>
            </a:extLst>
          </p:cNvPr>
          <p:cNvSpPr>
            <a:spLocks noGrp="1"/>
          </p:cNvSpPr>
          <p:nvPr>
            <p:ph type="body" sz="quarter" idx="38" hasCustomPrompt="1"/>
          </p:nvPr>
        </p:nvSpPr>
        <p:spPr>
          <a:xfrm>
            <a:off x="5080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4" name="Plassholder for bilde 10">
            <a:extLst>
              <a:ext uri="{FF2B5EF4-FFF2-40B4-BE49-F238E27FC236}">
                <a16:creationId xmlns:a16="http://schemas.microsoft.com/office/drawing/2014/main" id="{43C095C5-CB3A-022A-D4B1-C0E89673CBF3}"/>
              </a:ext>
            </a:extLst>
          </p:cNvPr>
          <p:cNvSpPr>
            <a:spLocks noGrp="1"/>
          </p:cNvSpPr>
          <p:nvPr>
            <p:ph type="pic" sz="quarter" idx="39" hasCustomPrompt="1"/>
          </p:nvPr>
        </p:nvSpPr>
        <p:spPr>
          <a:xfrm>
            <a:off x="333375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5" name="Navn">
            <a:extLst>
              <a:ext uri="{FF2B5EF4-FFF2-40B4-BE49-F238E27FC236}">
                <a16:creationId xmlns:a16="http://schemas.microsoft.com/office/drawing/2014/main" id="{5B6E712C-CA5E-D483-941D-3039F158B6CE}"/>
              </a:ext>
            </a:extLst>
          </p:cNvPr>
          <p:cNvSpPr>
            <a:spLocks noGrp="1"/>
          </p:cNvSpPr>
          <p:nvPr>
            <p:ph type="body" sz="quarter" idx="40" hasCustomPrompt="1"/>
          </p:nvPr>
        </p:nvSpPr>
        <p:spPr>
          <a:xfrm>
            <a:off x="333375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6" name="Prosjekttittel">
            <a:extLst>
              <a:ext uri="{FF2B5EF4-FFF2-40B4-BE49-F238E27FC236}">
                <a16:creationId xmlns:a16="http://schemas.microsoft.com/office/drawing/2014/main" id="{3808336F-CC82-ACF7-C285-B4E3DF70CE96}"/>
              </a:ext>
            </a:extLst>
          </p:cNvPr>
          <p:cNvSpPr>
            <a:spLocks noGrp="1"/>
          </p:cNvSpPr>
          <p:nvPr>
            <p:ph type="body" sz="quarter" idx="41" hasCustomPrompt="1"/>
          </p:nvPr>
        </p:nvSpPr>
        <p:spPr>
          <a:xfrm>
            <a:off x="333375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7" name="Arbeidstittel og firma">
            <a:extLst>
              <a:ext uri="{FF2B5EF4-FFF2-40B4-BE49-F238E27FC236}">
                <a16:creationId xmlns:a16="http://schemas.microsoft.com/office/drawing/2014/main" id="{DA3C3BB6-DEE4-31AB-8666-E0C98D8EE400}"/>
              </a:ext>
            </a:extLst>
          </p:cNvPr>
          <p:cNvSpPr>
            <a:spLocks noGrp="1"/>
          </p:cNvSpPr>
          <p:nvPr>
            <p:ph type="body" sz="quarter" idx="42" hasCustomPrompt="1"/>
          </p:nvPr>
        </p:nvSpPr>
        <p:spPr>
          <a:xfrm>
            <a:off x="333375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8" name="Plassholder for bilde 10">
            <a:extLst>
              <a:ext uri="{FF2B5EF4-FFF2-40B4-BE49-F238E27FC236}">
                <a16:creationId xmlns:a16="http://schemas.microsoft.com/office/drawing/2014/main" id="{A840EEDD-C1BE-605C-609E-5981E442A83E}"/>
              </a:ext>
            </a:extLst>
          </p:cNvPr>
          <p:cNvSpPr>
            <a:spLocks noGrp="1"/>
          </p:cNvSpPr>
          <p:nvPr>
            <p:ph type="pic" sz="quarter" idx="43" hasCustomPrompt="1"/>
          </p:nvPr>
        </p:nvSpPr>
        <p:spPr>
          <a:xfrm>
            <a:off x="61595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9" name="Navn">
            <a:extLst>
              <a:ext uri="{FF2B5EF4-FFF2-40B4-BE49-F238E27FC236}">
                <a16:creationId xmlns:a16="http://schemas.microsoft.com/office/drawing/2014/main" id="{413F326F-A62D-3370-5411-D121ED646B5B}"/>
              </a:ext>
            </a:extLst>
          </p:cNvPr>
          <p:cNvSpPr>
            <a:spLocks noGrp="1"/>
          </p:cNvSpPr>
          <p:nvPr>
            <p:ph type="body" sz="quarter" idx="44" hasCustomPrompt="1"/>
          </p:nvPr>
        </p:nvSpPr>
        <p:spPr>
          <a:xfrm>
            <a:off x="61595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0" name="Prosjekttittel">
            <a:extLst>
              <a:ext uri="{FF2B5EF4-FFF2-40B4-BE49-F238E27FC236}">
                <a16:creationId xmlns:a16="http://schemas.microsoft.com/office/drawing/2014/main" id="{6A4154AF-D8DC-A368-9B44-7208F8317A8B}"/>
              </a:ext>
            </a:extLst>
          </p:cNvPr>
          <p:cNvSpPr>
            <a:spLocks noGrp="1"/>
          </p:cNvSpPr>
          <p:nvPr>
            <p:ph type="body" sz="quarter" idx="45" hasCustomPrompt="1"/>
          </p:nvPr>
        </p:nvSpPr>
        <p:spPr>
          <a:xfrm>
            <a:off x="61595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1" name="Arbeidstittel og firma">
            <a:extLst>
              <a:ext uri="{FF2B5EF4-FFF2-40B4-BE49-F238E27FC236}">
                <a16:creationId xmlns:a16="http://schemas.microsoft.com/office/drawing/2014/main" id="{549F60D6-DE5C-DDA8-7DAF-B9C1B6437F30}"/>
              </a:ext>
            </a:extLst>
          </p:cNvPr>
          <p:cNvSpPr>
            <a:spLocks noGrp="1"/>
          </p:cNvSpPr>
          <p:nvPr>
            <p:ph type="body" sz="quarter" idx="46" hasCustomPrompt="1"/>
          </p:nvPr>
        </p:nvSpPr>
        <p:spPr>
          <a:xfrm>
            <a:off x="61595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2" name="Ekspertressrser">
            <a:extLst>
              <a:ext uri="{FF2B5EF4-FFF2-40B4-BE49-F238E27FC236}">
                <a16:creationId xmlns:a16="http://schemas.microsoft.com/office/drawing/2014/main" id="{2AC11F43-6B1F-1355-A171-475481E6484E}"/>
              </a:ext>
            </a:extLst>
          </p:cNvPr>
          <p:cNvSpPr>
            <a:spLocks noGrp="1"/>
          </p:cNvSpPr>
          <p:nvPr>
            <p:ph type="body" sz="quarter" idx="47" hasCustomPrompt="1"/>
          </p:nvPr>
        </p:nvSpPr>
        <p:spPr>
          <a:xfrm>
            <a:off x="8983663" y="3455460"/>
            <a:ext cx="2698750" cy="246062"/>
          </a:xfrm>
        </p:spPr>
        <p:txBody>
          <a:bodyPr>
            <a:noAutofit/>
          </a:bodyPr>
          <a:lstStyle>
            <a:lvl1pPr marL="0" indent="0">
              <a:buNone/>
              <a:defRPr>
                <a:latin typeface="+mj-lt"/>
              </a:defRPr>
            </a:lvl1pPr>
            <a:lvl2pPr marL="457200" indent="0">
              <a:buNone/>
              <a:defRPr/>
            </a:lvl2pPr>
          </a:lstStyle>
          <a:p>
            <a:pPr lvl="0"/>
            <a:r>
              <a:rPr lang="nb-NO" dirty="0"/>
              <a:t>Overskrift</a:t>
            </a:r>
          </a:p>
        </p:txBody>
      </p:sp>
      <p:sp>
        <p:nvSpPr>
          <p:cNvPr id="43" name="Arbeidstittel og firma">
            <a:extLst>
              <a:ext uri="{FF2B5EF4-FFF2-40B4-BE49-F238E27FC236}">
                <a16:creationId xmlns:a16="http://schemas.microsoft.com/office/drawing/2014/main" id="{CB6FFB60-A7DF-2C96-8A5E-F23F4C061A20}"/>
              </a:ext>
            </a:extLst>
          </p:cNvPr>
          <p:cNvSpPr>
            <a:spLocks noGrp="1"/>
          </p:cNvSpPr>
          <p:nvPr>
            <p:ph type="body" sz="quarter" idx="48" hasCustomPrompt="1"/>
          </p:nvPr>
        </p:nvSpPr>
        <p:spPr>
          <a:xfrm>
            <a:off x="8983663" y="3870379"/>
            <a:ext cx="2698750" cy="2132557"/>
          </a:xfrm>
        </p:spPr>
        <p:txBody>
          <a:bodyPr>
            <a:noAutofit/>
          </a:bodyPr>
          <a:lstStyle>
            <a:lvl1pPr marL="0" indent="0">
              <a:spcBef>
                <a:spcPts val="0"/>
              </a:spcBef>
              <a:buNone/>
              <a:defRPr sz="1000">
                <a:latin typeface="+mn-lt"/>
              </a:defRPr>
            </a:lvl1pPr>
            <a:lvl2pPr marL="457200" indent="0">
              <a:buNone/>
              <a:defRPr/>
            </a:lvl2pPr>
          </a:lstStyle>
          <a:p>
            <a:pPr lvl="0"/>
            <a:r>
              <a:rPr lang="nb-NO" dirty="0"/>
              <a:t>Navn, Firma</a:t>
            </a:r>
          </a:p>
          <a:p>
            <a:pPr lvl="0"/>
            <a:endParaRPr lang="nb-NO" dirty="0"/>
          </a:p>
        </p:txBody>
      </p:sp>
    </p:spTree>
    <p:extLst>
      <p:ext uri="{BB962C8B-B14F-4D97-AF65-F5344CB8AC3E}">
        <p14:creationId xmlns:p14="http://schemas.microsoft.com/office/powerpoint/2010/main" val="1085457649"/>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Personer u/bilde">
    <p:spTree>
      <p:nvGrpSpPr>
        <p:cNvPr id="1" name=""/>
        <p:cNvGrpSpPr/>
        <p:nvPr/>
      </p:nvGrpSpPr>
      <p:grpSpPr>
        <a:xfrm>
          <a:off x="0" y="0"/>
          <a:ext cx="0" cy="0"/>
          <a:chOff x="0" y="0"/>
          <a:chExt cx="0" cy="0"/>
        </a:xfrm>
      </p:grpSpPr>
      <p:sp>
        <p:nvSpPr>
          <p:cNvPr id="8" name="Tittel 7">
            <a:extLst>
              <a:ext uri="{FF2B5EF4-FFF2-40B4-BE49-F238E27FC236}">
                <a16:creationId xmlns:a16="http://schemas.microsoft.com/office/drawing/2014/main" id="{7FF1B5ED-FA9B-16D7-498F-D04B6D8DD301}"/>
              </a:ext>
            </a:extLst>
          </p:cNvPr>
          <p:cNvSpPr>
            <a:spLocks noGrp="1"/>
          </p:cNvSpPr>
          <p:nvPr>
            <p:ph type="title"/>
          </p:nvPr>
        </p:nvSpPr>
        <p:spPr/>
        <p:txBody>
          <a:bodyPr/>
          <a:lstStyle/>
          <a:p>
            <a:r>
              <a:rPr lang="nb-NO"/>
              <a:t>Klikk for å redigere tittelstil</a:t>
            </a:r>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41C2A56D-E110-4557-ABA8-7B6AAF3DA0D1}"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0" name="Navn">
            <a:extLst>
              <a:ext uri="{FF2B5EF4-FFF2-40B4-BE49-F238E27FC236}">
                <a16:creationId xmlns:a16="http://schemas.microsoft.com/office/drawing/2014/main" id="{846BECC8-BAE8-587C-CC6D-EB944F2F6443}"/>
              </a:ext>
            </a:extLst>
          </p:cNvPr>
          <p:cNvSpPr>
            <a:spLocks noGrp="1"/>
          </p:cNvSpPr>
          <p:nvPr>
            <p:ph type="body" sz="quarter" idx="35" hasCustomPrompt="1"/>
          </p:nvPr>
        </p:nvSpPr>
        <p:spPr>
          <a:xfrm>
            <a:off x="5080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4" name="Prosjekttittel">
            <a:extLst>
              <a:ext uri="{FF2B5EF4-FFF2-40B4-BE49-F238E27FC236}">
                <a16:creationId xmlns:a16="http://schemas.microsoft.com/office/drawing/2014/main" id="{30BF9DFF-08D9-70F5-9D0D-867CD689C670}"/>
              </a:ext>
            </a:extLst>
          </p:cNvPr>
          <p:cNvSpPr>
            <a:spLocks noGrp="1"/>
          </p:cNvSpPr>
          <p:nvPr>
            <p:ph type="body" sz="quarter" idx="36" hasCustomPrompt="1"/>
          </p:nvPr>
        </p:nvSpPr>
        <p:spPr>
          <a:xfrm>
            <a:off x="5080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5" name="Arbeidstittel og firma">
            <a:extLst>
              <a:ext uri="{FF2B5EF4-FFF2-40B4-BE49-F238E27FC236}">
                <a16:creationId xmlns:a16="http://schemas.microsoft.com/office/drawing/2014/main" id="{14C48842-E19E-A0AA-E70E-97DB04BF42FF}"/>
              </a:ext>
            </a:extLst>
          </p:cNvPr>
          <p:cNvSpPr>
            <a:spLocks noGrp="1"/>
          </p:cNvSpPr>
          <p:nvPr>
            <p:ph type="body" sz="quarter" idx="37" hasCustomPrompt="1"/>
          </p:nvPr>
        </p:nvSpPr>
        <p:spPr>
          <a:xfrm>
            <a:off x="5080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6" name="Navn">
            <a:extLst>
              <a:ext uri="{FF2B5EF4-FFF2-40B4-BE49-F238E27FC236}">
                <a16:creationId xmlns:a16="http://schemas.microsoft.com/office/drawing/2014/main" id="{50F66665-7913-B2ED-2EB3-43365348FBBA}"/>
              </a:ext>
            </a:extLst>
          </p:cNvPr>
          <p:cNvSpPr>
            <a:spLocks noGrp="1"/>
          </p:cNvSpPr>
          <p:nvPr>
            <p:ph type="body" sz="quarter" idx="38" hasCustomPrompt="1"/>
          </p:nvPr>
        </p:nvSpPr>
        <p:spPr>
          <a:xfrm>
            <a:off x="333375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7" name="Prosjekttittel">
            <a:extLst>
              <a:ext uri="{FF2B5EF4-FFF2-40B4-BE49-F238E27FC236}">
                <a16:creationId xmlns:a16="http://schemas.microsoft.com/office/drawing/2014/main" id="{31C9FD0B-175E-4E82-2583-D7E57F6254FA}"/>
              </a:ext>
            </a:extLst>
          </p:cNvPr>
          <p:cNvSpPr>
            <a:spLocks noGrp="1"/>
          </p:cNvSpPr>
          <p:nvPr>
            <p:ph type="body" sz="quarter" idx="39" hasCustomPrompt="1"/>
          </p:nvPr>
        </p:nvSpPr>
        <p:spPr>
          <a:xfrm>
            <a:off x="333375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4" name="Arbeidstittel og firma">
            <a:extLst>
              <a:ext uri="{FF2B5EF4-FFF2-40B4-BE49-F238E27FC236}">
                <a16:creationId xmlns:a16="http://schemas.microsoft.com/office/drawing/2014/main" id="{C508EC01-401D-A7CF-AE73-FD6B515B3D8A}"/>
              </a:ext>
            </a:extLst>
          </p:cNvPr>
          <p:cNvSpPr>
            <a:spLocks noGrp="1"/>
          </p:cNvSpPr>
          <p:nvPr>
            <p:ph type="body" sz="quarter" idx="40" hasCustomPrompt="1"/>
          </p:nvPr>
        </p:nvSpPr>
        <p:spPr>
          <a:xfrm>
            <a:off x="333375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5" name="Navn">
            <a:extLst>
              <a:ext uri="{FF2B5EF4-FFF2-40B4-BE49-F238E27FC236}">
                <a16:creationId xmlns:a16="http://schemas.microsoft.com/office/drawing/2014/main" id="{B4ED26C1-D964-465B-6DC0-5748C1586344}"/>
              </a:ext>
            </a:extLst>
          </p:cNvPr>
          <p:cNvSpPr>
            <a:spLocks noGrp="1"/>
          </p:cNvSpPr>
          <p:nvPr>
            <p:ph type="body" sz="quarter" idx="41" hasCustomPrompt="1"/>
          </p:nvPr>
        </p:nvSpPr>
        <p:spPr>
          <a:xfrm>
            <a:off x="61595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6" name="Prosjekttittel">
            <a:extLst>
              <a:ext uri="{FF2B5EF4-FFF2-40B4-BE49-F238E27FC236}">
                <a16:creationId xmlns:a16="http://schemas.microsoft.com/office/drawing/2014/main" id="{3DCDF2F5-9C14-442B-8249-562B04D2EAE7}"/>
              </a:ext>
            </a:extLst>
          </p:cNvPr>
          <p:cNvSpPr>
            <a:spLocks noGrp="1"/>
          </p:cNvSpPr>
          <p:nvPr>
            <p:ph type="body" sz="quarter" idx="42" hasCustomPrompt="1"/>
          </p:nvPr>
        </p:nvSpPr>
        <p:spPr>
          <a:xfrm>
            <a:off x="61595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7" name="Arbeidstittel og firma">
            <a:extLst>
              <a:ext uri="{FF2B5EF4-FFF2-40B4-BE49-F238E27FC236}">
                <a16:creationId xmlns:a16="http://schemas.microsoft.com/office/drawing/2014/main" id="{35D31C4A-3EEC-B17F-D9A8-9D598E1CE283}"/>
              </a:ext>
            </a:extLst>
          </p:cNvPr>
          <p:cNvSpPr>
            <a:spLocks noGrp="1"/>
          </p:cNvSpPr>
          <p:nvPr>
            <p:ph type="body" sz="quarter" idx="43" hasCustomPrompt="1"/>
          </p:nvPr>
        </p:nvSpPr>
        <p:spPr>
          <a:xfrm>
            <a:off x="61595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8" name="Navn">
            <a:extLst>
              <a:ext uri="{FF2B5EF4-FFF2-40B4-BE49-F238E27FC236}">
                <a16:creationId xmlns:a16="http://schemas.microsoft.com/office/drawing/2014/main" id="{E4F52A40-5E6A-838B-D941-84F90E5779BA}"/>
              </a:ext>
            </a:extLst>
          </p:cNvPr>
          <p:cNvSpPr>
            <a:spLocks noGrp="1"/>
          </p:cNvSpPr>
          <p:nvPr>
            <p:ph type="body" sz="quarter" idx="44" hasCustomPrompt="1"/>
          </p:nvPr>
        </p:nvSpPr>
        <p:spPr>
          <a:xfrm>
            <a:off x="8983663"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9" name="Prosjekttittel">
            <a:extLst>
              <a:ext uri="{FF2B5EF4-FFF2-40B4-BE49-F238E27FC236}">
                <a16:creationId xmlns:a16="http://schemas.microsoft.com/office/drawing/2014/main" id="{A657ADC4-B18F-387E-3B3D-5851BCB8ED25}"/>
              </a:ext>
            </a:extLst>
          </p:cNvPr>
          <p:cNvSpPr>
            <a:spLocks noGrp="1"/>
          </p:cNvSpPr>
          <p:nvPr>
            <p:ph type="body" sz="quarter" idx="45" hasCustomPrompt="1"/>
          </p:nvPr>
        </p:nvSpPr>
        <p:spPr>
          <a:xfrm>
            <a:off x="8983663"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50" name="Arbeidstittel og firma">
            <a:extLst>
              <a:ext uri="{FF2B5EF4-FFF2-40B4-BE49-F238E27FC236}">
                <a16:creationId xmlns:a16="http://schemas.microsoft.com/office/drawing/2014/main" id="{6F839E98-FCEA-CE01-8A71-41D7CBBD76A3}"/>
              </a:ext>
            </a:extLst>
          </p:cNvPr>
          <p:cNvSpPr>
            <a:spLocks noGrp="1"/>
          </p:cNvSpPr>
          <p:nvPr>
            <p:ph type="body" sz="quarter" idx="46" hasCustomPrompt="1"/>
          </p:nvPr>
        </p:nvSpPr>
        <p:spPr>
          <a:xfrm>
            <a:off x="8983663"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Tree>
    <p:extLst>
      <p:ext uri="{BB962C8B-B14F-4D97-AF65-F5344CB8AC3E}">
        <p14:creationId xmlns:p14="http://schemas.microsoft.com/office/powerpoint/2010/main" val="3163313304"/>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Oppgaver">
    <p:bg>
      <p:bgPr>
        <a:solidFill>
          <a:schemeClr val="bg1"/>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0C861E6-2642-D471-8224-92CC371DD7B6}"/>
              </a:ext>
            </a:extLst>
          </p:cNvPr>
          <p:cNvSpPr>
            <a:spLocks noGrp="1"/>
          </p:cNvSpPr>
          <p:nvPr>
            <p:ph type="title"/>
          </p:nvPr>
        </p:nvSpPr>
        <p:spPr/>
        <p:txBody>
          <a:bodyPr/>
          <a:lstStyle/>
          <a:p>
            <a:r>
              <a:rPr lang="nb-NO"/>
              <a:t>Klikk for å redigere tittelstil</a:t>
            </a:r>
          </a:p>
        </p:txBody>
      </p:sp>
      <p:sp>
        <p:nvSpPr>
          <p:cNvPr id="12" name="Rektangel 11">
            <a:extLst>
              <a:ext uri="{FF2B5EF4-FFF2-40B4-BE49-F238E27FC236}">
                <a16:creationId xmlns:a16="http://schemas.microsoft.com/office/drawing/2014/main" id="{B07B452C-D71E-750B-795E-8E796B04AA53}"/>
              </a:ext>
              <a:ext uri="{C183D7F6-B498-43B3-948B-1728B52AA6E4}">
                <adec:decorative xmlns:adec="http://schemas.microsoft.com/office/drawing/2017/decorative" val="1"/>
              </a:ext>
            </a:extLst>
          </p:cNvPr>
          <p:cNvSpPr/>
          <p:nvPr userDrawn="1"/>
        </p:nvSpPr>
        <p:spPr>
          <a:xfrm>
            <a:off x="508000"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mellomtittel">
            <a:extLst>
              <a:ext uri="{FF2B5EF4-FFF2-40B4-BE49-F238E27FC236}">
                <a16:creationId xmlns:a16="http://schemas.microsoft.com/office/drawing/2014/main" id="{5034F13A-69DE-5996-BEF2-96D3D82E4A42}"/>
              </a:ext>
            </a:extLst>
          </p:cNvPr>
          <p:cNvSpPr>
            <a:spLocks noGrp="1"/>
          </p:cNvSpPr>
          <p:nvPr>
            <p:ph type="body" sz="quarter" idx="13"/>
          </p:nvPr>
        </p:nvSpPr>
        <p:spPr>
          <a:xfrm>
            <a:off x="662940"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1" name="Plassholder for tekst 10">
            <a:extLst>
              <a:ext uri="{FF2B5EF4-FFF2-40B4-BE49-F238E27FC236}">
                <a16:creationId xmlns:a16="http://schemas.microsoft.com/office/drawing/2014/main" id="{2364CA3D-8F13-416C-6438-F842E331F256}"/>
              </a:ext>
            </a:extLst>
          </p:cNvPr>
          <p:cNvSpPr>
            <a:spLocks noGrp="1"/>
          </p:cNvSpPr>
          <p:nvPr>
            <p:ph type="body" sz="quarter" idx="14"/>
          </p:nvPr>
        </p:nvSpPr>
        <p:spPr>
          <a:xfrm>
            <a:off x="660400" y="3489325"/>
            <a:ext cx="3185160" cy="1414990"/>
          </a:xfrm>
        </p:spPr>
        <p:txBody>
          <a:bodyPr anchor="b" anchorCtr="0"/>
          <a:lstStyle>
            <a:lvl1pPr marL="0" indent="0">
              <a:buNone/>
              <a:defRPr/>
            </a:lvl1pPr>
          </a:lstStyle>
          <a:p>
            <a:pPr lvl="0"/>
            <a:endParaRPr lang="nb-NO" dirty="0"/>
          </a:p>
        </p:txBody>
      </p:sp>
      <p:sp>
        <p:nvSpPr>
          <p:cNvPr id="3" name="Plassholder for dato 2">
            <a:extLst>
              <a:ext uri="{FF2B5EF4-FFF2-40B4-BE49-F238E27FC236}">
                <a16:creationId xmlns:a16="http://schemas.microsoft.com/office/drawing/2014/main" id="{E3A49C31-E2C9-5DF1-E045-B1A16CDE1E0C}"/>
              </a:ext>
            </a:extLst>
          </p:cNvPr>
          <p:cNvSpPr>
            <a:spLocks noGrp="1"/>
          </p:cNvSpPr>
          <p:nvPr>
            <p:ph type="dt" sz="half" idx="10"/>
          </p:nvPr>
        </p:nvSpPr>
        <p:spPr/>
        <p:txBody>
          <a:bodyPr/>
          <a:lstStyle/>
          <a:p>
            <a:fld id="{A0D076E9-A248-4D66-A8B6-DA0133123241}" type="datetime1">
              <a:rPr lang="nb-NO" smtClean="0"/>
              <a:t>02.09.2025</a:t>
            </a:fld>
            <a:endParaRPr lang="nb-NO" dirty="0"/>
          </a:p>
        </p:txBody>
      </p:sp>
      <p:sp>
        <p:nvSpPr>
          <p:cNvPr id="4" name="Plassholder for bunntekst 3">
            <a:extLst>
              <a:ext uri="{FF2B5EF4-FFF2-40B4-BE49-F238E27FC236}">
                <a16:creationId xmlns:a16="http://schemas.microsoft.com/office/drawing/2014/main" id="{D6B323F5-72A9-B346-72AC-B2B727A74335}"/>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DD1B326D-695A-2851-D654-F750DE7D48EF}"/>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3" name="Rektangel 12">
            <a:extLst>
              <a:ext uri="{FF2B5EF4-FFF2-40B4-BE49-F238E27FC236}">
                <a16:creationId xmlns:a16="http://schemas.microsoft.com/office/drawing/2014/main" id="{38ED7D8D-BC35-6F48-7373-51D8010A2E3C}"/>
              </a:ext>
              <a:ext uri="{C183D7F6-B498-43B3-948B-1728B52AA6E4}">
                <adec:decorative xmlns:adec="http://schemas.microsoft.com/office/drawing/2017/decorative" val="1"/>
              </a:ext>
            </a:extLst>
          </p:cNvPr>
          <p:cNvSpPr/>
          <p:nvPr userDrawn="1"/>
        </p:nvSpPr>
        <p:spPr>
          <a:xfrm>
            <a:off x="432371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mellomtittel">
            <a:extLst>
              <a:ext uri="{FF2B5EF4-FFF2-40B4-BE49-F238E27FC236}">
                <a16:creationId xmlns:a16="http://schemas.microsoft.com/office/drawing/2014/main" id="{2703B262-02FE-4B08-33E8-912FF05719DC}"/>
              </a:ext>
            </a:extLst>
          </p:cNvPr>
          <p:cNvSpPr>
            <a:spLocks noGrp="1"/>
          </p:cNvSpPr>
          <p:nvPr>
            <p:ph type="body" sz="quarter" idx="15"/>
          </p:nvPr>
        </p:nvSpPr>
        <p:spPr>
          <a:xfrm>
            <a:off x="4478651"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5" name="Plassholder for tekst 10">
            <a:extLst>
              <a:ext uri="{FF2B5EF4-FFF2-40B4-BE49-F238E27FC236}">
                <a16:creationId xmlns:a16="http://schemas.microsoft.com/office/drawing/2014/main" id="{7BF24E21-62B5-5C2E-7296-F9B28A52A14E}"/>
              </a:ext>
            </a:extLst>
          </p:cNvPr>
          <p:cNvSpPr>
            <a:spLocks noGrp="1"/>
          </p:cNvSpPr>
          <p:nvPr>
            <p:ph type="body" sz="quarter" idx="16"/>
          </p:nvPr>
        </p:nvSpPr>
        <p:spPr>
          <a:xfrm>
            <a:off x="4476111" y="3489325"/>
            <a:ext cx="3185160" cy="1414990"/>
          </a:xfrm>
        </p:spPr>
        <p:txBody>
          <a:bodyPr anchor="b" anchorCtr="0"/>
          <a:lstStyle>
            <a:lvl1pPr marL="0" indent="0">
              <a:buNone/>
              <a:defRPr/>
            </a:lvl1pPr>
          </a:lstStyle>
          <a:p>
            <a:pPr lvl="0"/>
            <a:endParaRPr lang="nb-NO" dirty="0"/>
          </a:p>
        </p:txBody>
      </p:sp>
      <p:sp>
        <p:nvSpPr>
          <p:cNvPr id="16" name="Rektangel 15">
            <a:extLst>
              <a:ext uri="{FF2B5EF4-FFF2-40B4-BE49-F238E27FC236}">
                <a16:creationId xmlns:a16="http://schemas.microsoft.com/office/drawing/2014/main" id="{E8EC469E-F491-6543-3CC5-268DA099824E}"/>
              </a:ext>
              <a:ext uri="{C183D7F6-B498-43B3-948B-1728B52AA6E4}">
                <adec:decorative xmlns:adec="http://schemas.microsoft.com/office/drawing/2017/decorative" val="1"/>
              </a:ext>
            </a:extLst>
          </p:cNvPr>
          <p:cNvSpPr/>
          <p:nvPr userDrawn="1"/>
        </p:nvSpPr>
        <p:spPr>
          <a:xfrm>
            <a:off x="813942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mellomtittel">
            <a:extLst>
              <a:ext uri="{FF2B5EF4-FFF2-40B4-BE49-F238E27FC236}">
                <a16:creationId xmlns:a16="http://schemas.microsoft.com/office/drawing/2014/main" id="{E4B6AC4C-37F0-E1E6-2B72-A698FE84B318}"/>
              </a:ext>
            </a:extLst>
          </p:cNvPr>
          <p:cNvSpPr>
            <a:spLocks noGrp="1"/>
          </p:cNvSpPr>
          <p:nvPr>
            <p:ph type="body" sz="quarter" idx="17"/>
          </p:nvPr>
        </p:nvSpPr>
        <p:spPr>
          <a:xfrm>
            <a:off x="8294361"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8" name="Plassholder for tekst 10">
            <a:extLst>
              <a:ext uri="{FF2B5EF4-FFF2-40B4-BE49-F238E27FC236}">
                <a16:creationId xmlns:a16="http://schemas.microsoft.com/office/drawing/2014/main" id="{BC2E329D-9C20-BE34-00B9-E23353BF7E2E}"/>
              </a:ext>
            </a:extLst>
          </p:cNvPr>
          <p:cNvSpPr>
            <a:spLocks noGrp="1"/>
          </p:cNvSpPr>
          <p:nvPr>
            <p:ph type="body" sz="quarter" idx="18"/>
          </p:nvPr>
        </p:nvSpPr>
        <p:spPr>
          <a:xfrm>
            <a:off x="8291821" y="3489325"/>
            <a:ext cx="3185160" cy="1414990"/>
          </a:xfrm>
        </p:spPr>
        <p:txBody>
          <a:bodyPr anchor="b" anchorCtr="0"/>
          <a:lstStyle>
            <a:lvl1pPr marL="0" indent="0">
              <a:buNone/>
              <a:defRPr/>
            </a:lvl1pPr>
          </a:lstStyle>
          <a:p>
            <a:pPr lvl="0"/>
            <a:endParaRPr lang="nb-NO" dirty="0"/>
          </a:p>
        </p:txBody>
      </p:sp>
      <p:pic>
        <p:nvPicPr>
          <p:cNvPr id="22" name="Grafikk 21">
            <a:extLst>
              <a:ext uri="{FF2B5EF4-FFF2-40B4-BE49-F238E27FC236}">
                <a16:creationId xmlns:a16="http://schemas.microsoft.com/office/drawing/2014/main" id="{774AFA7B-3134-7DEA-F284-DE9D9605D36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93380" y="3591718"/>
            <a:ext cx="175862" cy="94695"/>
          </a:xfrm>
          <a:prstGeom prst="rect">
            <a:avLst/>
          </a:prstGeom>
        </p:spPr>
      </p:pic>
      <p:pic>
        <p:nvPicPr>
          <p:cNvPr id="23" name="Grafikk 22">
            <a:extLst>
              <a:ext uri="{FF2B5EF4-FFF2-40B4-BE49-F238E27FC236}">
                <a16:creationId xmlns:a16="http://schemas.microsoft.com/office/drawing/2014/main" id="{B4CF273B-FEED-E261-4308-05F3A1D057A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25214" y="3591718"/>
            <a:ext cx="175862" cy="94695"/>
          </a:xfrm>
          <a:prstGeom prst="rect">
            <a:avLst/>
          </a:prstGeom>
        </p:spPr>
      </p:pic>
    </p:spTree>
    <p:extLst>
      <p:ext uri="{BB962C8B-B14F-4D97-AF65-F5344CB8AC3E}">
        <p14:creationId xmlns:p14="http://schemas.microsoft.com/office/powerpoint/2010/main" val="133328983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preserve="1" userDrawn="1">
  <p:cSld name="Avslutning">
    <p:spTree>
      <p:nvGrpSpPr>
        <p:cNvPr id="1" name=""/>
        <p:cNvGrpSpPr/>
        <p:nvPr/>
      </p:nvGrpSpPr>
      <p:grpSpPr>
        <a:xfrm>
          <a:off x="0" y="0"/>
          <a:ext cx="0" cy="0"/>
          <a:chOff x="0" y="0"/>
          <a:chExt cx="0" cy="0"/>
        </a:xfrm>
      </p:grpSpPr>
      <p:sp>
        <p:nvSpPr>
          <p:cNvPr id="15" name="Tittel 1">
            <a:extLst>
              <a:ext uri="{FF2B5EF4-FFF2-40B4-BE49-F238E27FC236}">
                <a16:creationId xmlns:a16="http://schemas.microsoft.com/office/drawing/2014/main" id="{13944D84-FD13-AE00-65E2-A5108C1109B8}"/>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4983163"/>
            <a:ext cx="0" cy="136683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ECACD37E-9A72-4D56-986F-AC2F0FE55640}"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2327711503"/>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showMasterSp="0" preserve="1" userDrawn="1">
  <p:cSld name="Tittelsi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2000250"/>
            <a:ext cx="0" cy="434975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04A35C91-8356-41CB-9016-46E9EE806689}"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843504735"/>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showMasterSp="0" preserve="1" userDrawn="1">
  <p:cSld name="Tittelside med bilde">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835025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sp>
        <p:nvSpPr>
          <p:cNvPr id="15" name="Plassholder for bilde">
            <a:extLst>
              <a:ext uri="{FF2B5EF4-FFF2-40B4-BE49-F238E27FC236}">
                <a16:creationId xmlns:a16="http://schemas.microsoft.com/office/drawing/2014/main" id="{1EBC3CC2-13A8-B684-9D11-E0D091F3C29E}"/>
              </a:ext>
            </a:extLst>
          </p:cNvPr>
          <p:cNvSpPr>
            <a:spLocks noGrp="1"/>
          </p:cNvSpPr>
          <p:nvPr>
            <p:ph type="pic" sz="quarter" idx="16" hasCustomPrompt="1"/>
          </p:nvPr>
        </p:nvSpPr>
        <p:spPr>
          <a:xfrm>
            <a:off x="3333750" y="502518"/>
            <a:ext cx="8345491" cy="5848970"/>
          </a:xfrm>
          <a:custGeom>
            <a:avLst/>
            <a:gdLst>
              <a:gd name="connsiteX0" fmla="*/ 0 w 8345491"/>
              <a:gd name="connsiteY0" fmla="*/ 2988296 h 5848970"/>
              <a:gd name="connsiteX1" fmla="*/ 2695578 w 8345491"/>
              <a:gd name="connsiteY1" fmla="*/ 2988296 h 5848970"/>
              <a:gd name="connsiteX2" fmla="*/ 2695578 w 8345491"/>
              <a:gd name="connsiteY2" fmla="*/ 5848970 h 5848970"/>
              <a:gd name="connsiteX3" fmla="*/ 0 w 8345491"/>
              <a:gd name="connsiteY3" fmla="*/ 5848970 h 5848970"/>
              <a:gd name="connsiteX4" fmla="*/ 2831302 w 8345491"/>
              <a:gd name="connsiteY4" fmla="*/ 1492386 h 5848970"/>
              <a:gd name="connsiteX5" fmla="*/ 5526880 w 8345491"/>
              <a:gd name="connsiteY5" fmla="*/ 1492386 h 5848970"/>
              <a:gd name="connsiteX6" fmla="*/ 5526880 w 8345491"/>
              <a:gd name="connsiteY6" fmla="*/ 5848970 h 5848970"/>
              <a:gd name="connsiteX7" fmla="*/ 2831302 w 8345491"/>
              <a:gd name="connsiteY7" fmla="*/ 5848970 h 5848970"/>
              <a:gd name="connsiteX8" fmla="*/ 5649913 w 8345491"/>
              <a:gd name="connsiteY8" fmla="*/ 0 h 5848970"/>
              <a:gd name="connsiteX9" fmla="*/ 8345491 w 8345491"/>
              <a:gd name="connsiteY9" fmla="*/ 0 h 5848970"/>
              <a:gd name="connsiteX10" fmla="*/ 8345491 w 8345491"/>
              <a:gd name="connsiteY10" fmla="*/ 5848970 h 5848970"/>
              <a:gd name="connsiteX11" fmla="*/ 5649913 w 8345491"/>
              <a:gd name="connsiteY11" fmla="*/ 5848970 h 584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8345491" h="5848970">
                <a:moveTo>
                  <a:pt x="0" y="2988296"/>
                </a:moveTo>
                <a:lnTo>
                  <a:pt x="2695578" y="2988296"/>
                </a:lnTo>
                <a:lnTo>
                  <a:pt x="2695578" y="5848970"/>
                </a:lnTo>
                <a:lnTo>
                  <a:pt x="0" y="5848970"/>
                </a:lnTo>
                <a:close/>
                <a:moveTo>
                  <a:pt x="2831302" y="1492386"/>
                </a:moveTo>
                <a:lnTo>
                  <a:pt x="5526880" y="1492386"/>
                </a:lnTo>
                <a:lnTo>
                  <a:pt x="5526880" y="5848970"/>
                </a:lnTo>
                <a:lnTo>
                  <a:pt x="2831302" y="5848970"/>
                </a:lnTo>
                <a:close/>
                <a:moveTo>
                  <a:pt x="5649913" y="0"/>
                </a:moveTo>
                <a:lnTo>
                  <a:pt x="8345491" y="0"/>
                </a:lnTo>
                <a:lnTo>
                  <a:pt x="8345491" y="5848970"/>
                </a:lnTo>
                <a:lnTo>
                  <a:pt x="5649913" y="5848970"/>
                </a:lnTo>
                <a:close/>
              </a:path>
            </a:pathLst>
          </a:custGeom>
          <a:solidFill>
            <a:schemeClr val="bg1">
              <a:lumMod val="85000"/>
            </a:schemeClr>
          </a:solidFill>
        </p:spPr>
        <p:txBody>
          <a:bodyPr wrap="square" anchor="ctr" anchorCtr="1">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a:t>
            </a:r>
          </a:p>
          <a:p>
            <a:r>
              <a:rPr lang="nb-NO" noProof="0" dirty="0"/>
              <a:t>Juster utsnittet på Bildeformat-fanen &gt; Beskjær.</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EA68FD07-B82A-4DBD-8BF7-66A94A7871C8}"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2018263885"/>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showMasterSp="0" preserve="1" userDrawn="1">
  <p:cSld name="Tittelside med illustrasjon">
    <p:spTree>
      <p:nvGrpSpPr>
        <p:cNvPr id="1" name=""/>
        <p:cNvGrpSpPr/>
        <p:nvPr/>
      </p:nvGrpSpPr>
      <p:grpSpPr>
        <a:xfrm>
          <a:off x="0" y="0"/>
          <a:ext cx="0" cy="0"/>
          <a:chOff x="0" y="0"/>
          <a:chExt cx="0" cy="0"/>
        </a:xfrm>
      </p:grpSpPr>
      <p:sp>
        <p:nvSpPr>
          <p:cNvPr id="9" name="Tittel 8">
            <a:extLst>
              <a:ext uri="{FF2B5EF4-FFF2-40B4-BE49-F238E27FC236}">
                <a16:creationId xmlns:a16="http://schemas.microsoft.com/office/drawing/2014/main" id="{C9B2DF8A-49B1-15ED-26AC-07F62D409CC0}"/>
              </a:ext>
            </a:extLst>
          </p:cNvPr>
          <p:cNvSpPr>
            <a:spLocks noGrp="1"/>
          </p:cNvSpPr>
          <p:nvPr>
            <p:ph type="title"/>
          </p:nvPr>
        </p:nvSpPr>
        <p:spPr>
          <a:xfrm>
            <a:off x="508000" y="412960"/>
            <a:ext cx="5524500" cy="1169551"/>
          </a:xfrm>
        </p:spPr>
        <p:txBody>
          <a:bodyPr/>
          <a:lstStyle/>
          <a:p>
            <a:endParaRPr lang="nb-NO" dirty="0"/>
          </a:p>
        </p:txBody>
      </p:sp>
      <p:sp>
        <p:nvSpPr>
          <p:cNvPr id="23" name="Plassholder for tekst 22">
            <a:extLst>
              <a:ext uri="{FF2B5EF4-FFF2-40B4-BE49-F238E27FC236}">
                <a16:creationId xmlns:a16="http://schemas.microsoft.com/office/drawing/2014/main" id="{69D49E4D-8BFA-81AB-056C-CBF5CA92AD91}"/>
              </a:ext>
            </a:extLst>
          </p:cNvPr>
          <p:cNvSpPr>
            <a:spLocks noGrp="1"/>
          </p:cNvSpPr>
          <p:nvPr>
            <p:ph type="body" sz="quarter" idx="13" hasCustomPrompt="1"/>
          </p:nvPr>
        </p:nvSpPr>
        <p:spPr>
          <a:xfrm>
            <a:off x="508001" y="3450247"/>
            <a:ext cx="2698750" cy="246221"/>
          </a:xfrm>
        </p:spPr>
        <p:txBody>
          <a:bodyPr wrap="square" anchor="b" anchorCtr="0">
            <a:spAutoFit/>
          </a:bodyPr>
          <a:lstStyle>
            <a:lvl1pPr marL="0" indent="0">
              <a:buNone/>
              <a:defRPr>
                <a:latin typeface="+mj-lt"/>
              </a:defRPr>
            </a:lvl1pPr>
            <a:lvl2pPr marL="457200" indent="0">
              <a:buNone/>
              <a:defRPr/>
            </a:lvl2pPr>
          </a:lstStyle>
          <a:p>
            <a:pPr lvl="0"/>
            <a:r>
              <a:rPr lang="nb-NO" dirty="0"/>
              <a:t>Dato</a:t>
            </a:r>
          </a:p>
        </p:txBody>
      </p:sp>
      <p:sp>
        <p:nvSpPr>
          <p:cNvPr id="3" name="Undertittel 2">
            <a:extLst>
              <a:ext uri="{FF2B5EF4-FFF2-40B4-BE49-F238E27FC236}">
                <a16:creationId xmlns:a16="http://schemas.microsoft.com/office/drawing/2014/main" id="{968C8948-693B-A6F5-EEB6-029474DC215D}"/>
              </a:ext>
            </a:extLst>
          </p:cNvPr>
          <p:cNvSpPr>
            <a:spLocks noGrp="1"/>
          </p:cNvSpPr>
          <p:nvPr>
            <p:ph type="subTitle" idx="1"/>
          </p:nvPr>
        </p:nvSpPr>
        <p:spPr>
          <a:xfrm>
            <a:off x="508000" y="3697262"/>
            <a:ext cx="2698750" cy="1552074"/>
          </a:xfrm>
        </p:spPr>
        <p:txBody>
          <a:bodyPr/>
          <a:lstStyle>
            <a:lvl1pPr marL="0" indent="0" algn="l">
              <a:buNone/>
              <a:defRPr sz="16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endParaRPr lang="nb-NO" dirty="0"/>
          </a:p>
        </p:txBody>
      </p: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BFC3ADF7-BD24-4134-B1C9-056216C383A8}" type="datetime1">
              <a:rPr lang="nb-NO" smtClean="0"/>
              <a:t>02.09.2025</a:t>
            </a:fld>
            <a:endParaRPr lang="nb-NO"/>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
        <p:nvSpPr>
          <p:cNvPr id="8" name="Illustrasjon i plassholder">
            <a:extLst>
              <a:ext uri="{FF2B5EF4-FFF2-40B4-BE49-F238E27FC236}">
                <a16:creationId xmlns:a16="http://schemas.microsoft.com/office/drawing/2014/main" id="{DD98409E-7D45-078A-19A5-032ACE6141FC}"/>
              </a:ext>
              <a:ext uri="{C183D7F6-B498-43B3-948B-1728B52AA6E4}">
                <adec:decorative xmlns:adec="http://schemas.microsoft.com/office/drawing/2017/decorative" val="1"/>
              </a:ext>
            </a:extLst>
          </p:cNvPr>
          <p:cNvSpPr>
            <a:spLocks noGrp="1"/>
          </p:cNvSpPr>
          <p:nvPr>
            <p:ph type="body" sz="quarter" idx="14"/>
          </p:nvPr>
        </p:nvSpPr>
        <p:spPr>
          <a:xfrm>
            <a:off x="6545187" y="412785"/>
            <a:ext cx="5232468" cy="5232469"/>
          </a:xfrm>
          <a:blipFill>
            <a:blip r:embed="rId6">
              <a:extLst>
                <a:ext uri="{96DAC541-7B7A-43D3-8B79-37D633B846F1}">
                  <asvg:svgBlip xmlns:asvg="http://schemas.microsoft.com/office/drawing/2016/SVG/main" r:embed="rId7"/>
                </a:ext>
              </a:extLst>
            </a:blip>
            <a:srcRect/>
            <a:stretch>
              <a:fillRect l="-68" r="68"/>
            </a:stretch>
          </a:blipFill>
        </p:spPr>
        <p:txBody>
          <a:bodyPr/>
          <a:lstStyle>
            <a:lvl1pPr>
              <a:defRPr>
                <a:noFill/>
              </a:defRPr>
            </a:lvl1pPr>
          </a:lstStyle>
          <a:p>
            <a:pPr lvl="0"/>
            <a:endParaRPr lang="nb-NO" dirty="0"/>
          </a:p>
        </p:txBody>
      </p:sp>
    </p:spTree>
    <p:extLst>
      <p:ext uri="{BB962C8B-B14F-4D97-AF65-F5344CB8AC3E}">
        <p14:creationId xmlns:p14="http://schemas.microsoft.com/office/powerpoint/2010/main" val="4065592682"/>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Tittel og innhold">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endParaRPr lang="nb-NO" dirty="0"/>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138400"/>
            <a:ext cx="5526088" cy="4003200"/>
          </a:xfrm>
        </p:spPr>
        <p:txBody>
          <a:bodyPr/>
          <a:lstStyle/>
          <a:p>
            <a:pPr lvl="0"/>
            <a:r>
              <a:rPr lang="nb-NO" dirty="0"/>
              <a:t>Malen har flere oppsett. Trykk på nedtrekksmenyen «Nytt lysbilde» for å velge. </a:t>
            </a:r>
            <a:br>
              <a:rPr lang="nb-NO" dirty="0"/>
            </a:br>
            <a:r>
              <a:rPr lang="nb-NO" dirty="0"/>
              <a:t>Lim inn med valget «Bruk måltema» eller «Bare tekst» for å ikke ta med formatering. Høyreklikk der du vil lime inn for å velge innlimingsmåte.</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ECC0FD66-65E7-4AAF-9AD3-7A995A2DB0B9}"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355506860"/>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Tekst og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endParaRPr lang="nb-NO" dirty="0"/>
          </a:p>
        </p:txBody>
      </p:sp>
      <p:sp>
        <p:nvSpPr>
          <p:cNvPr id="7" name="Plassholder for innhold 6">
            <a:extLst>
              <a:ext uri="{FF2B5EF4-FFF2-40B4-BE49-F238E27FC236}">
                <a16:creationId xmlns:a16="http://schemas.microsoft.com/office/drawing/2014/main" id="{9A27103A-AB79-9DE7-3FF2-94D32394AF8A}"/>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0" name="Illustrasjon i plassholder">
            <a:extLst>
              <a:ext uri="{FF2B5EF4-FFF2-40B4-BE49-F238E27FC236}">
                <a16:creationId xmlns:a16="http://schemas.microsoft.com/office/drawing/2014/main" id="{7F2412D0-AE0B-D939-201B-7CE135278C3F}"/>
              </a:ext>
              <a:ext uri="{C183D7F6-B498-43B3-948B-1728B52AA6E4}">
                <adec:decorative xmlns:adec="http://schemas.microsoft.com/office/drawing/2017/decorative" val="1"/>
              </a:ext>
            </a:extLst>
          </p:cNvPr>
          <p:cNvSpPr>
            <a:spLocks noGrp="1"/>
          </p:cNvSpPr>
          <p:nvPr>
            <p:ph type="body" sz="quarter" idx="14"/>
          </p:nvPr>
        </p:nvSpPr>
        <p:spPr>
          <a:xfrm>
            <a:off x="6997700" y="1031874"/>
            <a:ext cx="4654550" cy="4654551"/>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endParaRPr lang="nb-NO" dirty="0"/>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46599798-A653-44FA-A103-7D892AEBC7D1}"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387487960"/>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Tekst og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a:xfrm>
            <a:off x="507999" y="412960"/>
            <a:ext cx="5526089" cy="1169551"/>
          </a:xfrm>
        </p:spPr>
        <p:txBody>
          <a:bodyPr/>
          <a:lstStyle/>
          <a:p>
            <a:endParaRPr lang="nb-NO" dirty="0"/>
          </a:p>
        </p:txBody>
      </p:sp>
      <p:sp>
        <p:nvSpPr>
          <p:cNvPr id="3" name="Plassholder for innhold 6">
            <a:extLst>
              <a:ext uri="{FF2B5EF4-FFF2-40B4-BE49-F238E27FC236}">
                <a16:creationId xmlns:a16="http://schemas.microsoft.com/office/drawing/2014/main" id="{6DF6766E-60B5-B2D3-5768-86970099F436}"/>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1" name="Plassholder for bilde 10">
            <a:extLst>
              <a:ext uri="{FF2B5EF4-FFF2-40B4-BE49-F238E27FC236}">
                <a16:creationId xmlns:a16="http://schemas.microsoft.com/office/drawing/2014/main" id="{B2275C47-533F-9973-9A32-CCFD3E632D17}"/>
              </a:ext>
            </a:extLst>
          </p:cNvPr>
          <p:cNvSpPr>
            <a:spLocks noGrp="1"/>
          </p:cNvSpPr>
          <p:nvPr>
            <p:ph type="pic" sz="quarter" idx="14" hasCustomPrompt="1"/>
          </p:nvPr>
        </p:nvSpPr>
        <p:spPr>
          <a:xfrm>
            <a:off x="7231856" y="506412"/>
            <a:ext cx="4452144" cy="5462587"/>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81757C00-2FD2-47F2-8FDC-4D09FF667073}"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470958012"/>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To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3" name="Plassholder for innhold 6">
            <a:extLst>
              <a:ext uri="{FF2B5EF4-FFF2-40B4-BE49-F238E27FC236}">
                <a16:creationId xmlns:a16="http://schemas.microsoft.com/office/drawing/2014/main" id="{EE161A46-FD7E-1F16-BC69-F4BEB4ECC834}"/>
              </a:ext>
            </a:extLst>
          </p:cNvPr>
          <p:cNvSpPr>
            <a:spLocks noGrp="1"/>
          </p:cNvSpPr>
          <p:nvPr>
            <p:ph sz="quarter" idx="15"/>
          </p:nvPr>
        </p:nvSpPr>
        <p:spPr>
          <a:xfrm>
            <a:off x="508001"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innhold 6">
            <a:extLst>
              <a:ext uri="{FF2B5EF4-FFF2-40B4-BE49-F238E27FC236}">
                <a16:creationId xmlns:a16="http://schemas.microsoft.com/office/drawing/2014/main" id="{17E94AB6-295A-F41F-873C-96EE7921154E}"/>
              </a:ext>
            </a:extLst>
          </p:cNvPr>
          <p:cNvSpPr>
            <a:spLocks noGrp="1"/>
          </p:cNvSpPr>
          <p:nvPr>
            <p:ph sz="quarter" idx="16"/>
          </p:nvPr>
        </p:nvSpPr>
        <p:spPr>
          <a:xfrm>
            <a:off x="6157913" y="2138400"/>
            <a:ext cx="5526088"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3C542549-B57D-4173-A28D-C9FAD114E0DE}"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988664129"/>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re kolonn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4" name="Plassholder for innhold 3">
            <a:extLst>
              <a:ext uri="{FF2B5EF4-FFF2-40B4-BE49-F238E27FC236}">
                <a16:creationId xmlns:a16="http://schemas.microsoft.com/office/drawing/2014/main" id="{218C492B-6362-5E39-0F7F-7A17D635E41C}"/>
              </a:ext>
            </a:extLst>
          </p:cNvPr>
          <p:cNvSpPr>
            <a:spLocks noGrp="1"/>
          </p:cNvSpPr>
          <p:nvPr>
            <p:ph sz="quarter" idx="16"/>
          </p:nvPr>
        </p:nvSpPr>
        <p:spPr>
          <a:xfrm>
            <a:off x="508001" y="2138400"/>
            <a:ext cx="3502023" cy="4003200"/>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9" name="Plassholder for innhold 3">
            <a:extLst>
              <a:ext uri="{FF2B5EF4-FFF2-40B4-BE49-F238E27FC236}">
                <a16:creationId xmlns:a16="http://schemas.microsoft.com/office/drawing/2014/main" id="{1AA5BF3C-048D-F48C-3240-F69033B7EAF1}"/>
              </a:ext>
            </a:extLst>
          </p:cNvPr>
          <p:cNvSpPr>
            <a:spLocks noGrp="1"/>
          </p:cNvSpPr>
          <p:nvPr>
            <p:ph sz="quarter" idx="17"/>
          </p:nvPr>
        </p:nvSpPr>
        <p:spPr>
          <a:xfrm>
            <a:off x="4344988" y="2138400"/>
            <a:ext cx="3502023" cy="4003200"/>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10" name="Plassholder for innhold 3">
            <a:extLst>
              <a:ext uri="{FF2B5EF4-FFF2-40B4-BE49-F238E27FC236}">
                <a16:creationId xmlns:a16="http://schemas.microsoft.com/office/drawing/2014/main" id="{CB1BE2F3-97D3-0805-CEC1-9BFC2E0AD1CE}"/>
              </a:ext>
            </a:extLst>
          </p:cNvPr>
          <p:cNvSpPr>
            <a:spLocks noGrp="1"/>
          </p:cNvSpPr>
          <p:nvPr>
            <p:ph sz="quarter" idx="18"/>
          </p:nvPr>
        </p:nvSpPr>
        <p:spPr>
          <a:xfrm>
            <a:off x="8181975" y="2138400"/>
            <a:ext cx="3502023" cy="4003200"/>
          </a:xfrm>
        </p:spPr>
        <p:txBody>
          <a:bodyPr/>
          <a:lstStyle/>
          <a:p>
            <a:pPr lvl="0"/>
            <a:r>
              <a:rPr lang="nb-NO"/>
              <a:t>Klikk for å redigere tekststiler i malen</a:t>
            </a:r>
          </a:p>
          <a:p>
            <a:pPr lvl="1"/>
            <a:r>
              <a:rPr lang="nb-NO"/>
              <a:t>Andre nivå</a:t>
            </a:r>
          </a:p>
          <a:p>
            <a:pPr lvl="2"/>
            <a:r>
              <a:rPr lang="nb-NO"/>
              <a:t>Tredje nivå</a:t>
            </a:r>
          </a:p>
          <a:p>
            <a:pPr lvl="3"/>
            <a:r>
              <a:rPr lang="nb-NO"/>
              <a:t>Fjerde nivå</a:t>
            </a:r>
          </a:p>
          <a:p>
            <a:pPr lvl="4"/>
            <a:r>
              <a:rPr lang="nb-NO"/>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3C3B0E13-57A4-4D33-BFD9-D2D0CD8A7546}"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4502248"/>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En kolonne med mellom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6B7372A-A4C1-F7A9-DDBC-7EB01A6955F9}"/>
              </a:ext>
            </a:extLst>
          </p:cNvPr>
          <p:cNvSpPr>
            <a:spLocks noGrp="1"/>
          </p:cNvSpPr>
          <p:nvPr>
            <p:ph type="title"/>
          </p:nvPr>
        </p:nvSpPr>
        <p:spPr/>
        <p:txBody>
          <a:bodyPr/>
          <a:lstStyle/>
          <a:p>
            <a:endParaRPr lang="nb-NO" dirty="0"/>
          </a:p>
        </p:txBody>
      </p:sp>
      <p:sp>
        <p:nvSpPr>
          <p:cNvPr id="9" name="Plassholder for tekst 2">
            <a:extLst>
              <a:ext uri="{FF2B5EF4-FFF2-40B4-BE49-F238E27FC236}">
                <a16:creationId xmlns:a16="http://schemas.microsoft.com/office/drawing/2014/main" id="{ADE91029-2C4F-44F0-A541-0E6736EF1BD1}"/>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8" name="Plassholder for innhold 7">
            <a:extLst>
              <a:ext uri="{FF2B5EF4-FFF2-40B4-BE49-F238E27FC236}">
                <a16:creationId xmlns:a16="http://schemas.microsoft.com/office/drawing/2014/main" id="{5858BBD1-8527-DC74-38DF-966806C2B7C2}"/>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266560E9-3A9B-BC1E-9244-FE6677DD9797}"/>
              </a:ext>
            </a:extLst>
          </p:cNvPr>
          <p:cNvSpPr>
            <a:spLocks noGrp="1"/>
          </p:cNvSpPr>
          <p:nvPr>
            <p:ph type="dt" sz="half" idx="10"/>
          </p:nvPr>
        </p:nvSpPr>
        <p:spPr/>
        <p:txBody>
          <a:bodyPr/>
          <a:lstStyle/>
          <a:p>
            <a:fld id="{8AEBF9B6-03EF-4B5B-A3F9-8DEFD1B52107}" type="datetime1">
              <a:rPr lang="nb-NO" smtClean="0"/>
              <a:t>02.09.2025</a:t>
            </a:fld>
            <a:endParaRPr lang="nb-NO"/>
          </a:p>
        </p:txBody>
      </p:sp>
      <p:sp>
        <p:nvSpPr>
          <p:cNvPr id="5" name="Plassholder for bunntekst 4">
            <a:extLst>
              <a:ext uri="{FF2B5EF4-FFF2-40B4-BE49-F238E27FC236}">
                <a16:creationId xmlns:a16="http://schemas.microsoft.com/office/drawing/2014/main" id="{E1B96096-A613-EAB0-7653-B2915ABD554D}"/>
              </a:ext>
            </a:extLst>
          </p:cNvPr>
          <p:cNvSpPr>
            <a:spLocks noGrp="1"/>
          </p:cNvSpPr>
          <p:nvPr>
            <p:ph type="ftr" sz="quarter" idx="11"/>
          </p:nvPr>
        </p:nvSpPr>
        <p:spPr/>
        <p:txBody>
          <a:bodyPr/>
          <a:lstStyle/>
          <a:p>
            <a:r>
              <a:rPr lang="nb-NO"/>
              <a:t>Uetisk atferd, korrupsjon og velferdskriminalitet i kommuner og fylkeskommuner</a:t>
            </a:r>
          </a:p>
        </p:txBody>
      </p:sp>
      <p:sp>
        <p:nvSpPr>
          <p:cNvPr id="6" name="Plassholder for lysbildenummer 5">
            <a:extLst>
              <a:ext uri="{FF2B5EF4-FFF2-40B4-BE49-F238E27FC236}">
                <a16:creationId xmlns:a16="http://schemas.microsoft.com/office/drawing/2014/main" id="{4EFCDB43-C29E-6453-C979-4D8851F9DA32}"/>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69473938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To kolonner med mellomtitler">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A0F6A5C6-E1C4-952D-DABF-1BB5BF893E82}"/>
              </a:ext>
            </a:extLst>
          </p:cNvPr>
          <p:cNvSpPr>
            <a:spLocks noGrp="1"/>
          </p:cNvSpPr>
          <p:nvPr>
            <p:ph type="title"/>
          </p:nvPr>
        </p:nvSpPr>
        <p:spPr/>
        <p:txBody>
          <a:bodyPr/>
          <a:lstStyle/>
          <a:p>
            <a:r>
              <a:rPr lang="nb-NO"/>
              <a:t>Klikk for å redigere tittelstil</a:t>
            </a:r>
          </a:p>
        </p:txBody>
      </p:sp>
      <p:sp>
        <p:nvSpPr>
          <p:cNvPr id="8" name="Plassholder for tekst 2">
            <a:extLst>
              <a:ext uri="{FF2B5EF4-FFF2-40B4-BE49-F238E27FC236}">
                <a16:creationId xmlns:a16="http://schemas.microsoft.com/office/drawing/2014/main" id="{6A994F74-9214-EAAE-3099-9401EABF0C8A}"/>
              </a:ext>
            </a:extLst>
          </p:cNvPr>
          <p:cNvSpPr>
            <a:spLocks noGrp="1"/>
          </p:cNvSpPr>
          <p:nvPr>
            <p:ph type="body" idx="1"/>
          </p:nvPr>
        </p:nvSpPr>
        <p:spPr>
          <a:xfrm>
            <a:off x="508000"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9" name="Plassholder for innhold 7">
            <a:extLst>
              <a:ext uri="{FF2B5EF4-FFF2-40B4-BE49-F238E27FC236}">
                <a16:creationId xmlns:a16="http://schemas.microsoft.com/office/drawing/2014/main" id="{45589C61-04DE-8487-8B5F-53C6609D1079}"/>
              </a:ext>
            </a:extLst>
          </p:cNvPr>
          <p:cNvSpPr>
            <a:spLocks noGrp="1"/>
          </p:cNvSpPr>
          <p:nvPr>
            <p:ph sz="quarter" idx="14" hasCustomPrompt="1"/>
          </p:nvPr>
        </p:nvSpPr>
        <p:spPr>
          <a:xfrm>
            <a:off x="508001"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0" name="Plassholder for tekst 2">
            <a:extLst>
              <a:ext uri="{FF2B5EF4-FFF2-40B4-BE49-F238E27FC236}">
                <a16:creationId xmlns:a16="http://schemas.microsoft.com/office/drawing/2014/main" id="{D18BFBF5-5CBC-C301-5A45-B6B9EDC72B23}"/>
              </a:ext>
            </a:extLst>
          </p:cNvPr>
          <p:cNvSpPr>
            <a:spLocks noGrp="1"/>
          </p:cNvSpPr>
          <p:nvPr>
            <p:ph type="body" idx="15"/>
          </p:nvPr>
        </p:nvSpPr>
        <p:spPr>
          <a:xfrm>
            <a:off x="6157909" y="2126871"/>
            <a:ext cx="5526088"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1" name="Plassholder for innhold 7">
            <a:extLst>
              <a:ext uri="{FF2B5EF4-FFF2-40B4-BE49-F238E27FC236}">
                <a16:creationId xmlns:a16="http://schemas.microsoft.com/office/drawing/2014/main" id="{A6F75EE5-AB8F-8C35-0D4D-0B1EB19562BD}"/>
              </a:ext>
            </a:extLst>
          </p:cNvPr>
          <p:cNvSpPr>
            <a:spLocks noGrp="1"/>
          </p:cNvSpPr>
          <p:nvPr>
            <p:ph sz="quarter" idx="16" hasCustomPrompt="1"/>
          </p:nvPr>
        </p:nvSpPr>
        <p:spPr>
          <a:xfrm>
            <a:off x="6157910" y="2692400"/>
            <a:ext cx="5526088"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5" name="Plassholder for dato 4">
            <a:extLst>
              <a:ext uri="{FF2B5EF4-FFF2-40B4-BE49-F238E27FC236}">
                <a16:creationId xmlns:a16="http://schemas.microsoft.com/office/drawing/2014/main" id="{AF9189F2-90EA-8E91-C548-D83149ABBCEB}"/>
              </a:ext>
            </a:extLst>
          </p:cNvPr>
          <p:cNvSpPr>
            <a:spLocks noGrp="1"/>
          </p:cNvSpPr>
          <p:nvPr>
            <p:ph type="dt" sz="half" idx="10"/>
          </p:nvPr>
        </p:nvSpPr>
        <p:spPr/>
        <p:txBody>
          <a:bodyPr/>
          <a:lstStyle/>
          <a:p>
            <a:fld id="{7BD24993-F1A5-4A6B-B781-8EADEEA1E984}" type="datetime1">
              <a:rPr lang="nb-NO" smtClean="0"/>
              <a:t>02.09.2025</a:t>
            </a:fld>
            <a:endParaRPr lang="nb-NO"/>
          </a:p>
        </p:txBody>
      </p:sp>
      <p:sp>
        <p:nvSpPr>
          <p:cNvPr id="6" name="Plassholder for bunntekst 5">
            <a:extLst>
              <a:ext uri="{FF2B5EF4-FFF2-40B4-BE49-F238E27FC236}">
                <a16:creationId xmlns:a16="http://schemas.microsoft.com/office/drawing/2014/main" id="{260C1620-A883-B651-8150-B415FC34F171}"/>
              </a:ext>
            </a:extLst>
          </p:cNvPr>
          <p:cNvSpPr>
            <a:spLocks noGrp="1"/>
          </p:cNvSpPr>
          <p:nvPr>
            <p:ph type="ftr" sz="quarter" idx="11"/>
          </p:nvPr>
        </p:nvSpPr>
        <p:spPr/>
        <p:txBody>
          <a:bodyPr/>
          <a:lstStyle/>
          <a:p>
            <a:r>
              <a:rPr lang="nb-NO"/>
              <a:t>Uetisk atferd, korrupsjon og velferdskriminalitet i kommuner og fylkeskommuner</a:t>
            </a:r>
          </a:p>
        </p:txBody>
      </p:sp>
      <p:sp>
        <p:nvSpPr>
          <p:cNvPr id="7" name="Plassholder for lysbildenummer 6">
            <a:extLst>
              <a:ext uri="{FF2B5EF4-FFF2-40B4-BE49-F238E27FC236}">
                <a16:creationId xmlns:a16="http://schemas.microsoft.com/office/drawing/2014/main" id="{3DC0A9E3-377C-16F0-9402-9273CFB90EE4}"/>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47940714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Tre kolonner med mellomtitler">
    <p:spTree>
      <p:nvGrpSpPr>
        <p:cNvPr id="1" name=""/>
        <p:cNvGrpSpPr/>
        <p:nvPr/>
      </p:nvGrpSpPr>
      <p:grpSpPr>
        <a:xfrm>
          <a:off x="0" y="0"/>
          <a:ext cx="0" cy="0"/>
          <a:chOff x="0" y="0"/>
          <a:chExt cx="0" cy="0"/>
        </a:xfrm>
      </p:grpSpPr>
      <p:sp>
        <p:nvSpPr>
          <p:cNvPr id="17" name="Tittel 16">
            <a:extLst>
              <a:ext uri="{FF2B5EF4-FFF2-40B4-BE49-F238E27FC236}">
                <a16:creationId xmlns:a16="http://schemas.microsoft.com/office/drawing/2014/main" id="{E9234D4C-3232-2AB1-B505-21934D27472B}"/>
              </a:ext>
            </a:extLst>
          </p:cNvPr>
          <p:cNvSpPr>
            <a:spLocks noGrp="1"/>
          </p:cNvSpPr>
          <p:nvPr>
            <p:ph type="title"/>
          </p:nvPr>
        </p:nvSpPr>
        <p:spPr/>
        <p:txBody>
          <a:bodyPr/>
          <a:lstStyle/>
          <a:p>
            <a:r>
              <a:rPr lang="nb-NO"/>
              <a:t>Klikk for å redigere tittelstil</a:t>
            </a:r>
          </a:p>
        </p:txBody>
      </p:sp>
      <p:sp>
        <p:nvSpPr>
          <p:cNvPr id="10" name="Plassholder for tekst 2">
            <a:extLst>
              <a:ext uri="{FF2B5EF4-FFF2-40B4-BE49-F238E27FC236}">
                <a16:creationId xmlns:a16="http://schemas.microsoft.com/office/drawing/2014/main" id="{D602FBB2-2D71-A54F-43F7-28014A4F5525}"/>
              </a:ext>
            </a:extLst>
          </p:cNvPr>
          <p:cNvSpPr>
            <a:spLocks noGrp="1"/>
          </p:cNvSpPr>
          <p:nvPr>
            <p:ph type="body" idx="1"/>
          </p:nvPr>
        </p:nvSpPr>
        <p:spPr>
          <a:xfrm>
            <a:off x="508001"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1" name="Plassholder for innhold 7">
            <a:extLst>
              <a:ext uri="{FF2B5EF4-FFF2-40B4-BE49-F238E27FC236}">
                <a16:creationId xmlns:a16="http://schemas.microsoft.com/office/drawing/2014/main" id="{3CE373FF-4AA2-33CE-FD97-DC60FB846103}"/>
              </a:ext>
            </a:extLst>
          </p:cNvPr>
          <p:cNvSpPr>
            <a:spLocks noGrp="1"/>
          </p:cNvSpPr>
          <p:nvPr>
            <p:ph sz="quarter" idx="14" hasCustomPrompt="1"/>
          </p:nvPr>
        </p:nvSpPr>
        <p:spPr>
          <a:xfrm>
            <a:off x="508002"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4" name="Plassholder for tekst 2">
            <a:extLst>
              <a:ext uri="{FF2B5EF4-FFF2-40B4-BE49-F238E27FC236}">
                <a16:creationId xmlns:a16="http://schemas.microsoft.com/office/drawing/2014/main" id="{8659CB99-CD46-202F-2C5D-EDB3CA865E7E}"/>
              </a:ext>
            </a:extLst>
          </p:cNvPr>
          <p:cNvSpPr>
            <a:spLocks noGrp="1"/>
          </p:cNvSpPr>
          <p:nvPr>
            <p:ph type="body" idx="23"/>
          </p:nvPr>
        </p:nvSpPr>
        <p:spPr>
          <a:xfrm>
            <a:off x="4344988"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18" name="Plassholder for innhold 7">
            <a:extLst>
              <a:ext uri="{FF2B5EF4-FFF2-40B4-BE49-F238E27FC236}">
                <a16:creationId xmlns:a16="http://schemas.microsoft.com/office/drawing/2014/main" id="{8A74E7D1-E6A5-1092-6C06-418B7D5F34F9}"/>
              </a:ext>
            </a:extLst>
          </p:cNvPr>
          <p:cNvSpPr>
            <a:spLocks noGrp="1"/>
          </p:cNvSpPr>
          <p:nvPr>
            <p:ph sz="quarter" idx="24" hasCustomPrompt="1"/>
          </p:nvPr>
        </p:nvSpPr>
        <p:spPr>
          <a:xfrm>
            <a:off x="4344988"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087B31E8-0919-410B-9003-BC3A39FBB10C}"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
        <p:nvSpPr>
          <p:cNvPr id="19" name="Plassholder for tekst 2">
            <a:extLst>
              <a:ext uri="{FF2B5EF4-FFF2-40B4-BE49-F238E27FC236}">
                <a16:creationId xmlns:a16="http://schemas.microsoft.com/office/drawing/2014/main" id="{0A2F683C-E6DB-3A0B-B86A-A72D794424DF}"/>
              </a:ext>
            </a:extLst>
          </p:cNvPr>
          <p:cNvSpPr>
            <a:spLocks noGrp="1"/>
          </p:cNvSpPr>
          <p:nvPr>
            <p:ph type="body" idx="25"/>
          </p:nvPr>
        </p:nvSpPr>
        <p:spPr>
          <a:xfrm>
            <a:off x="8181974" y="2126871"/>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20" name="Plassholder for innhold 7">
            <a:extLst>
              <a:ext uri="{FF2B5EF4-FFF2-40B4-BE49-F238E27FC236}">
                <a16:creationId xmlns:a16="http://schemas.microsoft.com/office/drawing/2014/main" id="{F87520B8-885C-7535-1EAA-68456FC6F55D}"/>
              </a:ext>
            </a:extLst>
          </p:cNvPr>
          <p:cNvSpPr>
            <a:spLocks noGrp="1"/>
          </p:cNvSpPr>
          <p:nvPr>
            <p:ph sz="quarter" idx="26" hasCustomPrompt="1"/>
          </p:nvPr>
        </p:nvSpPr>
        <p:spPr>
          <a:xfrm>
            <a:off x="8181974" y="2692400"/>
            <a:ext cx="3502023" cy="3449200"/>
          </a:xfrm>
        </p:spPr>
        <p:txBody>
          <a:bodyPr/>
          <a:lstStyle>
            <a:lvl1pPr>
              <a:defRPr/>
            </a:lvl1pPr>
          </a:lstStyle>
          <a:p>
            <a:pPr lvl="0"/>
            <a:r>
              <a:rPr lang="nb-NO" dirty="0"/>
              <a:t>Klikk for å legge til tekst</a:t>
            </a:r>
          </a:p>
          <a:p>
            <a:pPr lvl="1"/>
            <a:r>
              <a:rPr lang="nb-NO" dirty="0"/>
              <a:t>Andre nivå</a:t>
            </a:r>
          </a:p>
          <a:p>
            <a:pPr lvl="2"/>
            <a:r>
              <a:rPr lang="nb-NO" dirty="0"/>
              <a:t>Tredje nivå</a:t>
            </a:r>
          </a:p>
          <a:p>
            <a:pPr lvl="3"/>
            <a:r>
              <a:rPr lang="nb-NO" dirty="0"/>
              <a:t>Fjerde nivå</a:t>
            </a:r>
          </a:p>
          <a:p>
            <a:pPr lvl="4"/>
            <a:r>
              <a:rPr lang="nb-NO" dirty="0"/>
              <a:t>Femte nivå</a:t>
            </a:r>
          </a:p>
        </p:txBody>
      </p:sp>
    </p:spTree>
    <p:extLst>
      <p:ext uri="{BB962C8B-B14F-4D97-AF65-F5344CB8AC3E}">
        <p14:creationId xmlns:p14="http://schemas.microsoft.com/office/powerpoint/2010/main" val="3025233614"/>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Tre kolonner med bilder">
    <p:spTree>
      <p:nvGrpSpPr>
        <p:cNvPr id="1" name=""/>
        <p:cNvGrpSpPr/>
        <p:nvPr/>
      </p:nvGrpSpPr>
      <p:grpSpPr>
        <a:xfrm>
          <a:off x="0" y="0"/>
          <a:ext cx="0" cy="0"/>
          <a:chOff x="0" y="0"/>
          <a:chExt cx="0" cy="0"/>
        </a:xfrm>
      </p:grpSpPr>
      <p:sp>
        <p:nvSpPr>
          <p:cNvPr id="13" name="Tittel 1">
            <a:extLst>
              <a:ext uri="{FF2B5EF4-FFF2-40B4-BE49-F238E27FC236}">
                <a16:creationId xmlns:a16="http://schemas.microsoft.com/office/drawing/2014/main" id="{58DE019B-D82E-A7E9-EA8C-BDA65A7DE87A}"/>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14" name="Plassholder for bilde 10">
            <a:extLst>
              <a:ext uri="{FF2B5EF4-FFF2-40B4-BE49-F238E27FC236}">
                <a16:creationId xmlns:a16="http://schemas.microsoft.com/office/drawing/2014/main" id="{0A17A26C-057C-1F11-D231-BA79CC571899}"/>
              </a:ext>
            </a:extLst>
          </p:cNvPr>
          <p:cNvSpPr>
            <a:spLocks noGrp="1"/>
          </p:cNvSpPr>
          <p:nvPr>
            <p:ph type="pic" sz="quarter" idx="18" hasCustomPrompt="1"/>
          </p:nvPr>
        </p:nvSpPr>
        <p:spPr>
          <a:xfrm>
            <a:off x="508000"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br>
              <a:rPr lang="nb-NO" noProof="0" dirty="0"/>
            </a:br>
            <a:br>
              <a:rPr lang="nb-NO" noProof="0" dirty="0"/>
            </a:br>
            <a:r>
              <a:rPr lang="nb-NO" noProof="0" dirty="0"/>
              <a:t>Hvis du legger inn en illustrasjon, vil den beskjæres automatisk. For å fikse, gå til Bildeformat-fanen &gt; Beskjær &gt; Tilpass.</a:t>
            </a:r>
          </a:p>
        </p:txBody>
      </p:sp>
      <p:sp>
        <p:nvSpPr>
          <p:cNvPr id="3" name="Plassholder for tekst 2">
            <a:extLst>
              <a:ext uri="{FF2B5EF4-FFF2-40B4-BE49-F238E27FC236}">
                <a16:creationId xmlns:a16="http://schemas.microsoft.com/office/drawing/2014/main" id="{FE7B9F7A-A744-B1F3-55B8-E06370FA09B0}"/>
              </a:ext>
            </a:extLst>
          </p:cNvPr>
          <p:cNvSpPr>
            <a:spLocks noGrp="1"/>
          </p:cNvSpPr>
          <p:nvPr>
            <p:ph type="body" idx="1"/>
          </p:nvPr>
        </p:nvSpPr>
        <p:spPr>
          <a:xfrm>
            <a:off x="508000"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2" name="Plassholder for innhold 3">
            <a:extLst>
              <a:ext uri="{FF2B5EF4-FFF2-40B4-BE49-F238E27FC236}">
                <a16:creationId xmlns:a16="http://schemas.microsoft.com/office/drawing/2014/main" id="{E4120A31-6D80-5EAD-695D-D0DE1BA296EC}"/>
              </a:ext>
            </a:extLst>
          </p:cNvPr>
          <p:cNvSpPr>
            <a:spLocks noGrp="1"/>
          </p:cNvSpPr>
          <p:nvPr>
            <p:ph sz="quarter" idx="21"/>
          </p:nvPr>
        </p:nvSpPr>
        <p:spPr>
          <a:xfrm>
            <a:off x="508001"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7" name="Plassholder for bilde 10">
            <a:extLst>
              <a:ext uri="{FF2B5EF4-FFF2-40B4-BE49-F238E27FC236}">
                <a16:creationId xmlns:a16="http://schemas.microsoft.com/office/drawing/2014/main" id="{7B3C2312-CFE6-EB19-B076-2D5C3A86BBBB}"/>
              </a:ext>
            </a:extLst>
          </p:cNvPr>
          <p:cNvSpPr>
            <a:spLocks noGrp="1"/>
          </p:cNvSpPr>
          <p:nvPr>
            <p:ph type="pic" sz="quarter" idx="19" hasCustomPrompt="1"/>
          </p:nvPr>
        </p:nvSpPr>
        <p:spPr>
          <a:xfrm>
            <a:off x="4344988"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5" name="Plassholder for tekst 2">
            <a:extLst>
              <a:ext uri="{FF2B5EF4-FFF2-40B4-BE49-F238E27FC236}">
                <a16:creationId xmlns:a16="http://schemas.microsoft.com/office/drawing/2014/main" id="{5662B2E3-A3F7-3BAE-989C-4E21EA2D7415}"/>
              </a:ext>
            </a:extLst>
          </p:cNvPr>
          <p:cNvSpPr>
            <a:spLocks noGrp="1"/>
          </p:cNvSpPr>
          <p:nvPr>
            <p:ph type="body" idx="16"/>
          </p:nvPr>
        </p:nvSpPr>
        <p:spPr>
          <a:xfrm>
            <a:off x="4344988"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4" name="Plassholder for innhold 3">
            <a:extLst>
              <a:ext uri="{FF2B5EF4-FFF2-40B4-BE49-F238E27FC236}">
                <a16:creationId xmlns:a16="http://schemas.microsoft.com/office/drawing/2014/main" id="{19ADD952-03DC-E3A0-65A0-08FEB24E1EEB}"/>
              </a:ext>
            </a:extLst>
          </p:cNvPr>
          <p:cNvSpPr>
            <a:spLocks noGrp="1"/>
          </p:cNvSpPr>
          <p:nvPr>
            <p:ph sz="quarter" idx="22"/>
          </p:nvPr>
        </p:nvSpPr>
        <p:spPr>
          <a:xfrm>
            <a:off x="4344988"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18" name="Plassholder for bilde 10">
            <a:extLst>
              <a:ext uri="{FF2B5EF4-FFF2-40B4-BE49-F238E27FC236}">
                <a16:creationId xmlns:a16="http://schemas.microsoft.com/office/drawing/2014/main" id="{C9B4B303-28EE-7911-2C1F-6C20AD3A9CDE}"/>
              </a:ext>
            </a:extLst>
          </p:cNvPr>
          <p:cNvSpPr>
            <a:spLocks noGrp="1"/>
          </p:cNvSpPr>
          <p:nvPr>
            <p:ph type="pic" sz="quarter" idx="20" hasCustomPrompt="1"/>
          </p:nvPr>
        </p:nvSpPr>
        <p:spPr>
          <a:xfrm>
            <a:off x="8181977" y="506412"/>
            <a:ext cx="3502023" cy="2356643"/>
          </a:xfrm>
        </p:spPr>
        <p:txBody>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6" name="Plassholder for tekst 2">
            <a:extLst>
              <a:ext uri="{FF2B5EF4-FFF2-40B4-BE49-F238E27FC236}">
                <a16:creationId xmlns:a16="http://schemas.microsoft.com/office/drawing/2014/main" id="{37BF8179-7CD9-5FFB-4E97-4756E2C3C219}"/>
              </a:ext>
            </a:extLst>
          </p:cNvPr>
          <p:cNvSpPr>
            <a:spLocks noGrp="1"/>
          </p:cNvSpPr>
          <p:nvPr>
            <p:ph type="body" idx="17"/>
          </p:nvPr>
        </p:nvSpPr>
        <p:spPr>
          <a:xfrm>
            <a:off x="8181975" y="3094678"/>
            <a:ext cx="3502023" cy="338554"/>
          </a:xfrm>
        </p:spPr>
        <p:txBody>
          <a:bodyPr anchor="b">
            <a:noAutofit/>
          </a:bodyPr>
          <a:lstStyle>
            <a:lvl1pPr marL="0" indent="0">
              <a:buNone/>
              <a:defRPr sz="2200" b="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endParaRPr lang="nb-NO" dirty="0"/>
          </a:p>
        </p:txBody>
      </p:sp>
      <p:sp>
        <p:nvSpPr>
          <p:cNvPr id="5" name="Plassholder for innhold 3">
            <a:extLst>
              <a:ext uri="{FF2B5EF4-FFF2-40B4-BE49-F238E27FC236}">
                <a16:creationId xmlns:a16="http://schemas.microsoft.com/office/drawing/2014/main" id="{272D6E75-53E2-7E73-9E90-4EB099C7B2EB}"/>
              </a:ext>
            </a:extLst>
          </p:cNvPr>
          <p:cNvSpPr>
            <a:spLocks noGrp="1"/>
          </p:cNvSpPr>
          <p:nvPr>
            <p:ph sz="quarter" idx="23"/>
          </p:nvPr>
        </p:nvSpPr>
        <p:spPr>
          <a:xfrm>
            <a:off x="8181975" y="3653132"/>
            <a:ext cx="3502023" cy="2549113"/>
          </a:xfrm>
        </p:spPr>
        <p:txBody>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7" name="Plassholder for dato 6">
            <a:extLst>
              <a:ext uri="{FF2B5EF4-FFF2-40B4-BE49-F238E27FC236}">
                <a16:creationId xmlns:a16="http://schemas.microsoft.com/office/drawing/2014/main" id="{66F54638-0CEF-CF88-880A-BB1B90B37A7E}"/>
              </a:ext>
            </a:extLst>
          </p:cNvPr>
          <p:cNvSpPr>
            <a:spLocks noGrp="1"/>
          </p:cNvSpPr>
          <p:nvPr>
            <p:ph type="dt" sz="half" idx="10"/>
          </p:nvPr>
        </p:nvSpPr>
        <p:spPr/>
        <p:txBody>
          <a:bodyPr/>
          <a:lstStyle/>
          <a:p>
            <a:fld id="{27764E48-D906-440B-B321-463E7432700D}" type="datetime1">
              <a:rPr lang="nb-NO" smtClean="0"/>
              <a:t>02.09.2025</a:t>
            </a:fld>
            <a:endParaRPr lang="nb-NO"/>
          </a:p>
        </p:txBody>
      </p:sp>
      <p:sp>
        <p:nvSpPr>
          <p:cNvPr id="8" name="Plassholder for bunntekst 7">
            <a:extLst>
              <a:ext uri="{FF2B5EF4-FFF2-40B4-BE49-F238E27FC236}">
                <a16:creationId xmlns:a16="http://schemas.microsoft.com/office/drawing/2014/main" id="{3D2854CB-6959-4ECC-FF68-3DED96A10B5E}"/>
              </a:ext>
            </a:extLst>
          </p:cNvPr>
          <p:cNvSpPr>
            <a:spLocks noGrp="1"/>
          </p:cNvSpPr>
          <p:nvPr>
            <p:ph type="ftr" sz="quarter" idx="11"/>
          </p:nvPr>
        </p:nvSpPr>
        <p:spPr/>
        <p:txBody>
          <a:bodyPr/>
          <a:lstStyle/>
          <a:p>
            <a:r>
              <a:rPr lang="nb-NO"/>
              <a:t>Uetisk atferd, korrupsjon og velferdskriminalitet i kommuner og fylkeskommuner</a:t>
            </a:r>
          </a:p>
        </p:txBody>
      </p:sp>
      <p:sp>
        <p:nvSpPr>
          <p:cNvPr id="9" name="Plassholder for lysbildenummer 8">
            <a:extLst>
              <a:ext uri="{FF2B5EF4-FFF2-40B4-BE49-F238E27FC236}">
                <a16:creationId xmlns:a16="http://schemas.microsoft.com/office/drawing/2014/main" id="{A7F05456-784F-8E68-7576-317A4CC84ECE}"/>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3990475140"/>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itleOnly" preserve="1">
  <p:cSld name="Bare tittel">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p:txBody>
          <a:bodyPr/>
          <a:lstStyle/>
          <a:p>
            <a:r>
              <a:rPr lang="nb-NO"/>
              <a:t>Klikk for å redigere tittelstil</a:t>
            </a:r>
            <a:endParaRPr lang="nb-NO" dirty="0"/>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1AADC2AE-EBF5-4E3A-8728-BA91AEFB516F}"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13252336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omt">
    <p:spTree>
      <p:nvGrpSpPr>
        <p:cNvPr id="1" name=""/>
        <p:cNvGrpSpPr/>
        <p:nvPr/>
      </p:nvGrpSpPr>
      <p:grpSpPr>
        <a:xfrm>
          <a:off x="0" y="0"/>
          <a:ext cx="0" cy="0"/>
          <a:chOff x="0" y="0"/>
          <a:chExt cx="0" cy="0"/>
        </a:xfrm>
      </p:grpSpPr>
      <p:sp>
        <p:nvSpPr>
          <p:cNvPr id="5" name="Tittel 1">
            <a:extLst>
              <a:ext uri="{FF2B5EF4-FFF2-40B4-BE49-F238E27FC236}">
                <a16:creationId xmlns:a16="http://schemas.microsoft.com/office/drawing/2014/main" id="{F77EDC89-EC50-7887-13EF-4967CDF0067D}"/>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2" name="Plassholder for dato 1">
            <a:extLst>
              <a:ext uri="{FF2B5EF4-FFF2-40B4-BE49-F238E27FC236}">
                <a16:creationId xmlns:a16="http://schemas.microsoft.com/office/drawing/2014/main" id="{AD064978-874C-7D8A-AFE0-B180BBD131D1}"/>
              </a:ext>
            </a:extLst>
          </p:cNvPr>
          <p:cNvSpPr>
            <a:spLocks noGrp="1"/>
          </p:cNvSpPr>
          <p:nvPr>
            <p:ph type="dt" sz="half" idx="10"/>
          </p:nvPr>
        </p:nvSpPr>
        <p:spPr/>
        <p:txBody>
          <a:bodyPr/>
          <a:lstStyle/>
          <a:p>
            <a:fld id="{BD80C84C-A006-4F46-ACB8-9023A78E5782}" type="datetime1">
              <a:rPr lang="nb-NO" smtClean="0"/>
              <a:t>02.09.2025</a:t>
            </a:fld>
            <a:endParaRPr lang="nb-NO"/>
          </a:p>
        </p:txBody>
      </p:sp>
      <p:sp>
        <p:nvSpPr>
          <p:cNvPr id="3" name="Plassholder for bunntekst 2">
            <a:extLst>
              <a:ext uri="{FF2B5EF4-FFF2-40B4-BE49-F238E27FC236}">
                <a16:creationId xmlns:a16="http://schemas.microsoft.com/office/drawing/2014/main" id="{E1478240-A459-CDB4-8DEB-93A2E871565D}"/>
              </a:ext>
            </a:extLst>
          </p:cNvPr>
          <p:cNvSpPr>
            <a:spLocks noGrp="1"/>
          </p:cNvSpPr>
          <p:nvPr>
            <p:ph type="ftr" sz="quarter" idx="11"/>
          </p:nvPr>
        </p:nvSpPr>
        <p:spPr/>
        <p:txBody>
          <a:bodyPr/>
          <a:lstStyle/>
          <a:p>
            <a:r>
              <a:rPr lang="nb-NO"/>
              <a:t>Uetisk atferd, korrupsjon og velferdskriminalitet i kommuner og fylkeskommuner</a:t>
            </a:r>
          </a:p>
        </p:txBody>
      </p:sp>
      <p:sp>
        <p:nvSpPr>
          <p:cNvPr id="4" name="Plassholder for lysbildenummer 3">
            <a:extLst>
              <a:ext uri="{FF2B5EF4-FFF2-40B4-BE49-F238E27FC236}">
                <a16:creationId xmlns:a16="http://schemas.microsoft.com/office/drawing/2014/main" id="{B620AF32-9AE9-644B-1BE5-C69DEA28D576}"/>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204245811"/>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Utsagn sitat med illustrasjon">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nb-NO" dirty="0"/>
              <a:t>Klikk for å redigere tittelstil</a:t>
            </a:r>
          </a:p>
        </p:txBody>
      </p:sp>
      <p:sp>
        <p:nvSpPr>
          <p:cNvPr id="8" name="Illustrasjon i plassholder">
            <a:extLst>
              <a:ext uri="{FF2B5EF4-FFF2-40B4-BE49-F238E27FC236}">
                <a16:creationId xmlns:a16="http://schemas.microsoft.com/office/drawing/2014/main" id="{AD9F9B34-04BC-CF55-82A3-4A47FB7E0D66}"/>
              </a:ext>
              <a:ext uri="{C183D7F6-B498-43B3-948B-1728B52AA6E4}">
                <adec:decorative xmlns:adec="http://schemas.microsoft.com/office/drawing/2017/decorative" val="1"/>
              </a:ext>
            </a:extLst>
          </p:cNvPr>
          <p:cNvSpPr>
            <a:spLocks noGrp="1"/>
          </p:cNvSpPr>
          <p:nvPr>
            <p:ph type="body" sz="quarter" idx="14"/>
          </p:nvPr>
        </p:nvSpPr>
        <p:spPr>
          <a:xfrm>
            <a:off x="8454390" y="1922780"/>
            <a:ext cx="3017519" cy="3017520"/>
          </a:xfrm>
          <a:blipFill>
            <a:blip r:embed="rId2">
              <a:extLst>
                <a:ext uri="{96DAC541-7B7A-43D3-8B79-37D633B846F1}">
                  <asvg:svgBlip xmlns:asvg="http://schemas.microsoft.com/office/drawing/2016/SVG/main" r:embed="rId3"/>
                </a:ext>
              </a:extLst>
            </a:blip>
            <a:srcRect/>
            <a:stretch>
              <a:fillRect l="-68" r="68"/>
            </a:stretch>
          </a:blipFill>
        </p:spPr>
        <p:txBody>
          <a:bodyPr/>
          <a:lstStyle>
            <a:lvl1pPr>
              <a:defRPr>
                <a:noFill/>
              </a:defRPr>
            </a:lvl1pPr>
          </a:lstStyle>
          <a:p>
            <a:pPr lvl="0"/>
            <a:endParaRPr lang="nb-NO" dirty="0"/>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2392B046-0568-4F17-B51D-73E9D16214BE}"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1751723583"/>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Utsagn sitat med bilde">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E4103CD8-DC4B-1EAC-E4B7-A853F1896FA8}"/>
              </a:ext>
            </a:extLst>
          </p:cNvPr>
          <p:cNvSpPr>
            <a:spLocks noGrp="1"/>
          </p:cNvSpPr>
          <p:nvPr>
            <p:ph type="title"/>
          </p:nvPr>
        </p:nvSpPr>
        <p:spPr>
          <a:xfrm>
            <a:off x="508000" y="1907386"/>
            <a:ext cx="5526088" cy="2950364"/>
          </a:xfrm>
        </p:spPr>
        <p:txBody>
          <a:bodyPr/>
          <a:lstStyle/>
          <a:p>
            <a:r>
              <a:rPr lang="nb-NO" dirty="0"/>
              <a:t>Klikk for å redigere tittelstil</a:t>
            </a:r>
          </a:p>
        </p:txBody>
      </p:sp>
      <p:sp>
        <p:nvSpPr>
          <p:cNvPr id="11" name="Plassholder for bilde">
            <a:extLst>
              <a:ext uri="{FF2B5EF4-FFF2-40B4-BE49-F238E27FC236}">
                <a16:creationId xmlns:a16="http://schemas.microsoft.com/office/drawing/2014/main" id="{099340A9-63D9-2447-4AFF-394B068AA5C2}"/>
              </a:ext>
            </a:extLst>
          </p:cNvPr>
          <p:cNvSpPr>
            <a:spLocks noGrp="1"/>
          </p:cNvSpPr>
          <p:nvPr>
            <p:ph type="pic" sz="quarter" idx="19" hasCustomPrompt="1"/>
          </p:nvPr>
        </p:nvSpPr>
        <p:spPr>
          <a:xfrm>
            <a:off x="6157915" y="2000250"/>
            <a:ext cx="5524499" cy="2857500"/>
          </a:xfrm>
          <a:custGeom>
            <a:avLst/>
            <a:gdLst>
              <a:gd name="connsiteX0" fmla="*/ 2824163 w 5524499"/>
              <a:gd name="connsiteY0" fmla="*/ 0 h 2857500"/>
              <a:gd name="connsiteX1" fmla="*/ 5524499 w 5524499"/>
              <a:gd name="connsiteY1" fmla="*/ 0 h 2857500"/>
              <a:gd name="connsiteX2" fmla="*/ 5524499 w 5524499"/>
              <a:gd name="connsiteY2" fmla="*/ 2857500 h 2857500"/>
              <a:gd name="connsiteX3" fmla="*/ 2824163 w 5524499"/>
              <a:gd name="connsiteY3" fmla="*/ 2857500 h 2857500"/>
              <a:gd name="connsiteX4" fmla="*/ 0 w 5524499"/>
              <a:gd name="connsiteY4" fmla="*/ 0 h 2857500"/>
              <a:gd name="connsiteX5" fmla="*/ 2700336 w 5524499"/>
              <a:gd name="connsiteY5" fmla="*/ 0 h 2857500"/>
              <a:gd name="connsiteX6" fmla="*/ 2700336 w 5524499"/>
              <a:gd name="connsiteY6" fmla="*/ 2857500 h 2857500"/>
              <a:gd name="connsiteX7" fmla="*/ 0 w 5524499"/>
              <a:gd name="connsiteY7" fmla="*/ 2857500 h 285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524499" h="2857500">
                <a:moveTo>
                  <a:pt x="2824163" y="0"/>
                </a:moveTo>
                <a:lnTo>
                  <a:pt x="5524499" y="0"/>
                </a:lnTo>
                <a:lnTo>
                  <a:pt x="5524499" y="2857500"/>
                </a:lnTo>
                <a:lnTo>
                  <a:pt x="2824163" y="2857500"/>
                </a:lnTo>
                <a:close/>
                <a:moveTo>
                  <a:pt x="0" y="0"/>
                </a:moveTo>
                <a:lnTo>
                  <a:pt x="2700336" y="0"/>
                </a:lnTo>
                <a:lnTo>
                  <a:pt x="2700336" y="2857500"/>
                </a:lnTo>
                <a:lnTo>
                  <a:pt x="0" y="2857500"/>
                </a:lnTo>
                <a:close/>
              </a:path>
            </a:pathLst>
          </a:custGeom>
          <a:solidFill>
            <a:schemeClr val="bg1">
              <a:lumMod val="85000"/>
            </a:schemeClr>
          </a:solidFill>
        </p:spPr>
        <p:txBody>
          <a:bodyPr wrap="square">
            <a:noAutofit/>
          </a:bodyPr>
          <a:lstStyle>
            <a:lvl1pPr marL="0" indent="0">
              <a:spcBef>
                <a:spcPts val="0"/>
              </a:spcBef>
              <a:buNone/>
              <a:defRPr>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 name="Plassholder for dato 2">
            <a:extLst>
              <a:ext uri="{FF2B5EF4-FFF2-40B4-BE49-F238E27FC236}">
                <a16:creationId xmlns:a16="http://schemas.microsoft.com/office/drawing/2014/main" id="{23DA3595-0D76-FC7F-CE98-A2771164E217}"/>
              </a:ext>
            </a:extLst>
          </p:cNvPr>
          <p:cNvSpPr>
            <a:spLocks noGrp="1"/>
          </p:cNvSpPr>
          <p:nvPr>
            <p:ph type="dt" sz="half" idx="10"/>
          </p:nvPr>
        </p:nvSpPr>
        <p:spPr/>
        <p:txBody>
          <a:bodyPr/>
          <a:lstStyle/>
          <a:p>
            <a:fld id="{BAA150EA-57AB-45FC-8FD6-2DBCCC2C9DD3}" type="datetime1">
              <a:rPr lang="nb-NO" smtClean="0"/>
              <a:t>02.09.2025</a:t>
            </a:fld>
            <a:endParaRPr lang="nb-NO"/>
          </a:p>
        </p:txBody>
      </p:sp>
      <p:sp>
        <p:nvSpPr>
          <p:cNvPr id="4" name="Plassholder for bunntekst 3">
            <a:extLst>
              <a:ext uri="{FF2B5EF4-FFF2-40B4-BE49-F238E27FC236}">
                <a16:creationId xmlns:a16="http://schemas.microsoft.com/office/drawing/2014/main" id="{A8C16737-31A4-6AA3-36AE-0BE2577D127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Plassholder for lysbildenummer 4">
            <a:extLst>
              <a:ext uri="{FF2B5EF4-FFF2-40B4-BE49-F238E27FC236}">
                <a16:creationId xmlns:a16="http://schemas.microsoft.com/office/drawing/2014/main" id="{C6A46AD8-B713-9AE7-6379-37F6049140CD}"/>
              </a:ext>
            </a:extLst>
          </p:cNvPr>
          <p:cNvSpPr>
            <a:spLocks noGrp="1"/>
          </p:cNvSpPr>
          <p:nvPr>
            <p:ph type="sldNum" sz="quarter" idx="12"/>
          </p:nvPr>
        </p:nvSpPr>
        <p:spPr/>
        <p:txBody>
          <a:bodyPr/>
          <a:lstStyle/>
          <a:p>
            <a:fld id="{BE2ACD00-28B2-4D17-A930-2C9F8441C7CA}" type="slidenum">
              <a:rPr lang="nb-NO" smtClean="0"/>
              <a:t>‹#›</a:t>
            </a:fld>
            <a:endParaRPr lang="nb-NO"/>
          </a:p>
        </p:txBody>
      </p:sp>
    </p:spTree>
    <p:extLst>
      <p:ext uri="{BB962C8B-B14F-4D97-AF65-F5344CB8AC3E}">
        <p14:creationId xmlns:p14="http://schemas.microsoft.com/office/powerpoint/2010/main" val="210938280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ersoner med bilde">
    <p:spTree>
      <p:nvGrpSpPr>
        <p:cNvPr id="1" name=""/>
        <p:cNvGrpSpPr/>
        <p:nvPr/>
      </p:nvGrpSpPr>
      <p:grpSpPr>
        <a:xfrm>
          <a:off x="0" y="0"/>
          <a:ext cx="0" cy="0"/>
          <a:chOff x="0" y="0"/>
          <a:chExt cx="0" cy="0"/>
        </a:xfrm>
      </p:grpSpPr>
      <p:sp>
        <p:nvSpPr>
          <p:cNvPr id="6" name="Tittel 1">
            <a:extLst>
              <a:ext uri="{FF2B5EF4-FFF2-40B4-BE49-F238E27FC236}">
                <a16:creationId xmlns:a16="http://schemas.microsoft.com/office/drawing/2014/main" id="{F7B3EDA9-4197-82FE-7430-56C13567DE14}"/>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sp>
        <p:nvSpPr>
          <p:cNvPr id="9" name="Plassholder for bilde 10">
            <a:extLst>
              <a:ext uri="{FF2B5EF4-FFF2-40B4-BE49-F238E27FC236}">
                <a16:creationId xmlns:a16="http://schemas.microsoft.com/office/drawing/2014/main" id="{B2E7F01E-D95C-DA60-4546-AF80678168DB}"/>
              </a:ext>
            </a:extLst>
          </p:cNvPr>
          <p:cNvSpPr>
            <a:spLocks noGrp="1"/>
          </p:cNvSpPr>
          <p:nvPr>
            <p:ph type="pic" sz="quarter" idx="19" hasCustomPrompt="1"/>
          </p:nvPr>
        </p:nvSpPr>
        <p:spPr>
          <a:xfrm>
            <a:off x="5080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507CEDA0-8D52-4DBE-91C1-CAC28976F9EC}"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8" name="Plassholder for bilde 10">
            <a:extLst>
              <a:ext uri="{FF2B5EF4-FFF2-40B4-BE49-F238E27FC236}">
                <a16:creationId xmlns:a16="http://schemas.microsoft.com/office/drawing/2014/main" id="{A98DA280-4663-F751-611B-47C7FBAFB0C9}"/>
              </a:ext>
            </a:extLst>
          </p:cNvPr>
          <p:cNvSpPr>
            <a:spLocks noGrp="1"/>
          </p:cNvSpPr>
          <p:nvPr>
            <p:ph type="pic" sz="quarter" idx="23" hasCustomPrompt="1"/>
          </p:nvPr>
        </p:nvSpPr>
        <p:spPr>
          <a:xfrm>
            <a:off x="333375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2" name="Plassholder for bilde 10">
            <a:extLst>
              <a:ext uri="{FF2B5EF4-FFF2-40B4-BE49-F238E27FC236}">
                <a16:creationId xmlns:a16="http://schemas.microsoft.com/office/drawing/2014/main" id="{81FEA435-B523-800B-577E-99C4ECB51FCF}"/>
              </a:ext>
            </a:extLst>
          </p:cNvPr>
          <p:cNvSpPr>
            <a:spLocks noGrp="1"/>
          </p:cNvSpPr>
          <p:nvPr>
            <p:ph type="pic" sz="quarter" idx="27" hasCustomPrompt="1"/>
          </p:nvPr>
        </p:nvSpPr>
        <p:spPr>
          <a:xfrm>
            <a:off x="6159500"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6" name="Plassholder for bilde 10">
            <a:extLst>
              <a:ext uri="{FF2B5EF4-FFF2-40B4-BE49-F238E27FC236}">
                <a16:creationId xmlns:a16="http://schemas.microsoft.com/office/drawing/2014/main" id="{05BE2C4F-B201-4707-C087-A3566A3CBD09}"/>
              </a:ext>
            </a:extLst>
          </p:cNvPr>
          <p:cNvSpPr>
            <a:spLocks noGrp="1"/>
          </p:cNvSpPr>
          <p:nvPr>
            <p:ph type="pic" sz="quarter" idx="31" hasCustomPrompt="1"/>
          </p:nvPr>
        </p:nvSpPr>
        <p:spPr>
          <a:xfrm>
            <a:off x="8983663" y="506412"/>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2260606"/>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49266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705906"/>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0" name="Plassholder for bilde 10">
            <a:extLst>
              <a:ext uri="{FF2B5EF4-FFF2-40B4-BE49-F238E27FC236}">
                <a16:creationId xmlns:a16="http://schemas.microsoft.com/office/drawing/2014/main" id="{09D7481C-34FF-72B7-4FF0-EB82665AFB4E}"/>
              </a:ext>
            </a:extLst>
          </p:cNvPr>
          <p:cNvSpPr>
            <a:spLocks noGrp="1"/>
          </p:cNvSpPr>
          <p:nvPr>
            <p:ph type="pic" sz="quarter" idx="35" hasCustomPrompt="1"/>
          </p:nvPr>
        </p:nvSpPr>
        <p:spPr>
          <a:xfrm>
            <a:off x="5080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1" name="Navn">
            <a:extLst>
              <a:ext uri="{FF2B5EF4-FFF2-40B4-BE49-F238E27FC236}">
                <a16:creationId xmlns:a16="http://schemas.microsoft.com/office/drawing/2014/main" id="{89B57D6A-1624-CC68-4E11-66E3AD9A0845}"/>
              </a:ext>
            </a:extLst>
          </p:cNvPr>
          <p:cNvSpPr>
            <a:spLocks noGrp="1"/>
          </p:cNvSpPr>
          <p:nvPr>
            <p:ph type="body" sz="quarter" idx="36" hasCustomPrompt="1"/>
          </p:nvPr>
        </p:nvSpPr>
        <p:spPr>
          <a:xfrm>
            <a:off x="5080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2" name="Prosjekttittel">
            <a:extLst>
              <a:ext uri="{FF2B5EF4-FFF2-40B4-BE49-F238E27FC236}">
                <a16:creationId xmlns:a16="http://schemas.microsoft.com/office/drawing/2014/main" id="{D5A8E862-26E6-64CD-0062-3E35B10D79BD}"/>
              </a:ext>
            </a:extLst>
          </p:cNvPr>
          <p:cNvSpPr>
            <a:spLocks noGrp="1"/>
          </p:cNvSpPr>
          <p:nvPr>
            <p:ph type="body" sz="quarter" idx="37" hasCustomPrompt="1"/>
          </p:nvPr>
        </p:nvSpPr>
        <p:spPr>
          <a:xfrm>
            <a:off x="5080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3" name="Arbeidstittel og firma">
            <a:extLst>
              <a:ext uri="{FF2B5EF4-FFF2-40B4-BE49-F238E27FC236}">
                <a16:creationId xmlns:a16="http://schemas.microsoft.com/office/drawing/2014/main" id="{D01B451B-4BBA-2299-D47C-D21C96FC5CD5}"/>
              </a:ext>
            </a:extLst>
          </p:cNvPr>
          <p:cNvSpPr>
            <a:spLocks noGrp="1"/>
          </p:cNvSpPr>
          <p:nvPr>
            <p:ph type="body" sz="quarter" idx="38" hasCustomPrompt="1"/>
          </p:nvPr>
        </p:nvSpPr>
        <p:spPr>
          <a:xfrm>
            <a:off x="5080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4" name="Plassholder for bilde 10">
            <a:extLst>
              <a:ext uri="{FF2B5EF4-FFF2-40B4-BE49-F238E27FC236}">
                <a16:creationId xmlns:a16="http://schemas.microsoft.com/office/drawing/2014/main" id="{43C095C5-CB3A-022A-D4B1-C0E89673CBF3}"/>
              </a:ext>
            </a:extLst>
          </p:cNvPr>
          <p:cNvSpPr>
            <a:spLocks noGrp="1"/>
          </p:cNvSpPr>
          <p:nvPr>
            <p:ph type="pic" sz="quarter" idx="39" hasCustomPrompt="1"/>
          </p:nvPr>
        </p:nvSpPr>
        <p:spPr>
          <a:xfrm>
            <a:off x="333375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5" name="Navn">
            <a:extLst>
              <a:ext uri="{FF2B5EF4-FFF2-40B4-BE49-F238E27FC236}">
                <a16:creationId xmlns:a16="http://schemas.microsoft.com/office/drawing/2014/main" id="{5B6E712C-CA5E-D483-941D-3039F158B6CE}"/>
              </a:ext>
            </a:extLst>
          </p:cNvPr>
          <p:cNvSpPr>
            <a:spLocks noGrp="1"/>
          </p:cNvSpPr>
          <p:nvPr>
            <p:ph type="body" sz="quarter" idx="40" hasCustomPrompt="1"/>
          </p:nvPr>
        </p:nvSpPr>
        <p:spPr>
          <a:xfrm>
            <a:off x="333375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36" name="Prosjekttittel">
            <a:extLst>
              <a:ext uri="{FF2B5EF4-FFF2-40B4-BE49-F238E27FC236}">
                <a16:creationId xmlns:a16="http://schemas.microsoft.com/office/drawing/2014/main" id="{3808336F-CC82-ACF7-C285-B4E3DF70CE96}"/>
              </a:ext>
            </a:extLst>
          </p:cNvPr>
          <p:cNvSpPr>
            <a:spLocks noGrp="1"/>
          </p:cNvSpPr>
          <p:nvPr>
            <p:ph type="body" sz="quarter" idx="41" hasCustomPrompt="1"/>
          </p:nvPr>
        </p:nvSpPr>
        <p:spPr>
          <a:xfrm>
            <a:off x="333375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37" name="Arbeidstittel og firma">
            <a:extLst>
              <a:ext uri="{FF2B5EF4-FFF2-40B4-BE49-F238E27FC236}">
                <a16:creationId xmlns:a16="http://schemas.microsoft.com/office/drawing/2014/main" id="{DA3C3BB6-DEE4-31AB-8666-E0C98D8EE400}"/>
              </a:ext>
            </a:extLst>
          </p:cNvPr>
          <p:cNvSpPr>
            <a:spLocks noGrp="1"/>
          </p:cNvSpPr>
          <p:nvPr>
            <p:ph type="body" sz="quarter" idx="42" hasCustomPrompt="1"/>
          </p:nvPr>
        </p:nvSpPr>
        <p:spPr>
          <a:xfrm>
            <a:off x="333375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8" name="Plassholder for bilde 10">
            <a:extLst>
              <a:ext uri="{FF2B5EF4-FFF2-40B4-BE49-F238E27FC236}">
                <a16:creationId xmlns:a16="http://schemas.microsoft.com/office/drawing/2014/main" id="{A840EEDD-C1BE-605C-609E-5981E442A83E}"/>
              </a:ext>
            </a:extLst>
          </p:cNvPr>
          <p:cNvSpPr>
            <a:spLocks noGrp="1"/>
          </p:cNvSpPr>
          <p:nvPr>
            <p:ph type="pic" sz="quarter" idx="43" hasCustomPrompt="1"/>
          </p:nvPr>
        </p:nvSpPr>
        <p:spPr>
          <a:xfrm>
            <a:off x="6159500" y="3495665"/>
            <a:ext cx="2022475" cy="1651001"/>
          </a:xfrm>
        </p:spPr>
        <p:txBody>
          <a:bodyPr/>
          <a:lstStyle>
            <a:lvl1pPr marL="0" indent="0">
              <a:spcBef>
                <a:spcPts val="0"/>
              </a:spcBef>
              <a:buNone/>
              <a:defRPr sz="1200">
                <a:solidFill>
                  <a:schemeClr val="tx1">
                    <a:lumMod val="75000"/>
                    <a:lumOff val="25000"/>
                  </a:schemeClr>
                </a:solidFill>
              </a:defRPr>
            </a:lvl1pPr>
          </a:lstStyle>
          <a:p>
            <a:r>
              <a:rPr lang="nb-NO" noProof="0" dirty="0"/>
              <a:t>Dra inn en bildefil eller klikk på ikonet for å legge inn et bilde. Juster utsnittet på Bildeformat-fanen &gt; Beskjær.</a:t>
            </a:r>
          </a:p>
        </p:txBody>
      </p:sp>
      <p:sp>
        <p:nvSpPr>
          <p:cNvPr id="39" name="Navn">
            <a:extLst>
              <a:ext uri="{FF2B5EF4-FFF2-40B4-BE49-F238E27FC236}">
                <a16:creationId xmlns:a16="http://schemas.microsoft.com/office/drawing/2014/main" id="{413F326F-A62D-3370-5411-D121ED646B5B}"/>
              </a:ext>
            </a:extLst>
          </p:cNvPr>
          <p:cNvSpPr>
            <a:spLocks noGrp="1"/>
          </p:cNvSpPr>
          <p:nvPr>
            <p:ph type="body" sz="quarter" idx="44" hasCustomPrompt="1"/>
          </p:nvPr>
        </p:nvSpPr>
        <p:spPr>
          <a:xfrm>
            <a:off x="6159500" y="5249859"/>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0" name="Prosjekttittel">
            <a:extLst>
              <a:ext uri="{FF2B5EF4-FFF2-40B4-BE49-F238E27FC236}">
                <a16:creationId xmlns:a16="http://schemas.microsoft.com/office/drawing/2014/main" id="{6A4154AF-D8DC-A368-9B44-7208F8317A8B}"/>
              </a:ext>
            </a:extLst>
          </p:cNvPr>
          <p:cNvSpPr>
            <a:spLocks noGrp="1"/>
          </p:cNvSpPr>
          <p:nvPr>
            <p:ph type="body" sz="quarter" idx="45" hasCustomPrompt="1"/>
          </p:nvPr>
        </p:nvSpPr>
        <p:spPr>
          <a:xfrm>
            <a:off x="6159500" y="5481917"/>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1" name="Arbeidstittel og firma">
            <a:extLst>
              <a:ext uri="{FF2B5EF4-FFF2-40B4-BE49-F238E27FC236}">
                <a16:creationId xmlns:a16="http://schemas.microsoft.com/office/drawing/2014/main" id="{549F60D6-DE5C-DDA8-7DAF-B9C1B6437F30}"/>
              </a:ext>
            </a:extLst>
          </p:cNvPr>
          <p:cNvSpPr>
            <a:spLocks noGrp="1"/>
          </p:cNvSpPr>
          <p:nvPr>
            <p:ph type="body" sz="quarter" idx="46" hasCustomPrompt="1"/>
          </p:nvPr>
        </p:nvSpPr>
        <p:spPr>
          <a:xfrm>
            <a:off x="6159500" y="5695159"/>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2" name="Ekspertressrser">
            <a:extLst>
              <a:ext uri="{FF2B5EF4-FFF2-40B4-BE49-F238E27FC236}">
                <a16:creationId xmlns:a16="http://schemas.microsoft.com/office/drawing/2014/main" id="{2AC11F43-6B1F-1355-A171-475481E6484E}"/>
              </a:ext>
            </a:extLst>
          </p:cNvPr>
          <p:cNvSpPr>
            <a:spLocks noGrp="1"/>
          </p:cNvSpPr>
          <p:nvPr>
            <p:ph type="body" sz="quarter" idx="47" hasCustomPrompt="1"/>
          </p:nvPr>
        </p:nvSpPr>
        <p:spPr>
          <a:xfrm>
            <a:off x="8983663" y="3455460"/>
            <a:ext cx="2698750" cy="246062"/>
          </a:xfrm>
        </p:spPr>
        <p:txBody>
          <a:bodyPr>
            <a:noAutofit/>
          </a:bodyPr>
          <a:lstStyle>
            <a:lvl1pPr marL="0" indent="0">
              <a:buNone/>
              <a:defRPr>
                <a:latin typeface="+mj-lt"/>
              </a:defRPr>
            </a:lvl1pPr>
            <a:lvl2pPr marL="457200" indent="0">
              <a:buNone/>
              <a:defRPr/>
            </a:lvl2pPr>
          </a:lstStyle>
          <a:p>
            <a:pPr lvl="0"/>
            <a:r>
              <a:rPr lang="nb-NO" dirty="0"/>
              <a:t>Overskrift</a:t>
            </a:r>
          </a:p>
        </p:txBody>
      </p:sp>
      <p:sp>
        <p:nvSpPr>
          <p:cNvPr id="43" name="Arbeidstittel og firma">
            <a:extLst>
              <a:ext uri="{FF2B5EF4-FFF2-40B4-BE49-F238E27FC236}">
                <a16:creationId xmlns:a16="http://schemas.microsoft.com/office/drawing/2014/main" id="{CB6FFB60-A7DF-2C96-8A5E-F23F4C061A20}"/>
              </a:ext>
            </a:extLst>
          </p:cNvPr>
          <p:cNvSpPr>
            <a:spLocks noGrp="1"/>
          </p:cNvSpPr>
          <p:nvPr>
            <p:ph type="body" sz="quarter" idx="48" hasCustomPrompt="1"/>
          </p:nvPr>
        </p:nvSpPr>
        <p:spPr>
          <a:xfrm>
            <a:off x="8983663" y="3870379"/>
            <a:ext cx="2698750" cy="2132557"/>
          </a:xfrm>
        </p:spPr>
        <p:txBody>
          <a:bodyPr>
            <a:noAutofit/>
          </a:bodyPr>
          <a:lstStyle>
            <a:lvl1pPr marL="0" indent="0">
              <a:spcBef>
                <a:spcPts val="0"/>
              </a:spcBef>
              <a:buNone/>
              <a:defRPr sz="1000">
                <a:latin typeface="+mn-lt"/>
              </a:defRPr>
            </a:lvl1pPr>
            <a:lvl2pPr marL="457200" indent="0">
              <a:buNone/>
              <a:defRPr/>
            </a:lvl2pPr>
          </a:lstStyle>
          <a:p>
            <a:pPr lvl="0"/>
            <a:r>
              <a:rPr lang="nb-NO" dirty="0"/>
              <a:t>Navn, Firma</a:t>
            </a:r>
          </a:p>
          <a:p>
            <a:pPr lvl="0"/>
            <a:endParaRPr lang="nb-NO" dirty="0"/>
          </a:p>
        </p:txBody>
      </p:sp>
    </p:spTree>
    <p:extLst>
      <p:ext uri="{BB962C8B-B14F-4D97-AF65-F5344CB8AC3E}">
        <p14:creationId xmlns:p14="http://schemas.microsoft.com/office/powerpoint/2010/main" val="3533362974"/>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Personer u/bilde">
    <p:spTree>
      <p:nvGrpSpPr>
        <p:cNvPr id="1" name=""/>
        <p:cNvGrpSpPr/>
        <p:nvPr/>
      </p:nvGrpSpPr>
      <p:grpSpPr>
        <a:xfrm>
          <a:off x="0" y="0"/>
          <a:ext cx="0" cy="0"/>
          <a:chOff x="0" y="0"/>
          <a:chExt cx="0" cy="0"/>
        </a:xfrm>
      </p:grpSpPr>
      <p:sp>
        <p:nvSpPr>
          <p:cNvPr id="8" name="Tittel 7">
            <a:extLst>
              <a:ext uri="{FF2B5EF4-FFF2-40B4-BE49-F238E27FC236}">
                <a16:creationId xmlns:a16="http://schemas.microsoft.com/office/drawing/2014/main" id="{7FF1B5ED-FA9B-16D7-498F-D04B6D8DD301}"/>
              </a:ext>
            </a:extLst>
          </p:cNvPr>
          <p:cNvSpPr>
            <a:spLocks noGrp="1"/>
          </p:cNvSpPr>
          <p:nvPr>
            <p:ph type="title"/>
          </p:nvPr>
        </p:nvSpPr>
        <p:spPr/>
        <p:txBody>
          <a:bodyPr/>
          <a:lstStyle/>
          <a:p>
            <a:r>
              <a:rPr lang="nb-NO"/>
              <a:t>Klikk for å redigere tittelstil</a:t>
            </a:r>
          </a:p>
        </p:txBody>
      </p:sp>
      <p:sp>
        <p:nvSpPr>
          <p:cNvPr id="11" name="Navn">
            <a:extLst>
              <a:ext uri="{FF2B5EF4-FFF2-40B4-BE49-F238E27FC236}">
                <a16:creationId xmlns:a16="http://schemas.microsoft.com/office/drawing/2014/main" id="{9C0C41BF-2003-F726-18BB-22DCC6BF76EB}"/>
              </a:ext>
            </a:extLst>
          </p:cNvPr>
          <p:cNvSpPr>
            <a:spLocks noGrp="1"/>
          </p:cNvSpPr>
          <p:nvPr>
            <p:ph type="body" sz="quarter" idx="20" hasCustomPrompt="1"/>
          </p:nvPr>
        </p:nvSpPr>
        <p:spPr>
          <a:xfrm>
            <a:off x="5080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2" name="Prosjekttittel">
            <a:extLst>
              <a:ext uri="{FF2B5EF4-FFF2-40B4-BE49-F238E27FC236}">
                <a16:creationId xmlns:a16="http://schemas.microsoft.com/office/drawing/2014/main" id="{97A4A01C-80AA-F4AE-C7C4-4C8432CC51D4}"/>
              </a:ext>
            </a:extLst>
          </p:cNvPr>
          <p:cNvSpPr>
            <a:spLocks noGrp="1"/>
          </p:cNvSpPr>
          <p:nvPr>
            <p:ph type="body" sz="quarter" idx="21" hasCustomPrompt="1"/>
          </p:nvPr>
        </p:nvSpPr>
        <p:spPr>
          <a:xfrm>
            <a:off x="5080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3" name="Arbeidstittel og firma">
            <a:extLst>
              <a:ext uri="{FF2B5EF4-FFF2-40B4-BE49-F238E27FC236}">
                <a16:creationId xmlns:a16="http://schemas.microsoft.com/office/drawing/2014/main" id="{B4E7B479-4A29-E408-D261-F493B3E34DB7}"/>
              </a:ext>
            </a:extLst>
          </p:cNvPr>
          <p:cNvSpPr>
            <a:spLocks noGrp="1"/>
          </p:cNvSpPr>
          <p:nvPr>
            <p:ph type="body" sz="quarter" idx="22" hasCustomPrompt="1"/>
          </p:nvPr>
        </p:nvSpPr>
        <p:spPr>
          <a:xfrm>
            <a:off x="5080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3" name="Plassholder for dato 2">
            <a:extLst>
              <a:ext uri="{FF2B5EF4-FFF2-40B4-BE49-F238E27FC236}">
                <a16:creationId xmlns:a16="http://schemas.microsoft.com/office/drawing/2014/main" id="{BC25607D-9553-70DD-C176-605489C57161}"/>
              </a:ext>
            </a:extLst>
          </p:cNvPr>
          <p:cNvSpPr>
            <a:spLocks noGrp="1"/>
          </p:cNvSpPr>
          <p:nvPr>
            <p:ph type="dt" sz="half" idx="10"/>
          </p:nvPr>
        </p:nvSpPr>
        <p:spPr/>
        <p:txBody>
          <a:bodyPr/>
          <a:lstStyle/>
          <a:p>
            <a:fld id="{F5AB3EFD-DBD2-4329-BB3C-FBCA04EB7E08}" type="datetime1">
              <a:rPr lang="nb-NO" smtClean="0"/>
              <a:t>02.09.2025</a:t>
            </a:fld>
            <a:endParaRPr lang="nb-NO" dirty="0"/>
          </a:p>
        </p:txBody>
      </p:sp>
      <p:sp>
        <p:nvSpPr>
          <p:cNvPr id="4" name="Plassholder for bunntekst 3">
            <a:extLst>
              <a:ext uri="{FF2B5EF4-FFF2-40B4-BE49-F238E27FC236}">
                <a16:creationId xmlns:a16="http://schemas.microsoft.com/office/drawing/2014/main" id="{D24FE914-C2C8-D663-7059-44E2D319BD44}"/>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58FF6196-DE02-4EE3-6B94-106A5681023C}"/>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9" name="Navn">
            <a:extLst>
              <a:ext uri="{FF2B5EF4-FFF2-40B4-BE49-F238E27FC236}">
                <a16:creationId xmlns:a16="http://schemas.microsoft.com/office/drawing/2014/main" id="{3BBA6C15-8950-E476-682B-FF66187F4DC8}"/>
              </a:ext>
            </a:extLst>
          </p:cNvPr>
          <p:cNvSpPr>
            <a:spLocks noGrp="1"/>
          </p:cNvSpPr>
          <p:nvPr>
            <p:ph type="body" sz="quarter" idx="24" hasCustomPrompt="1"/>
          </p:nvPr>
        </p:nvSpPr>
        <p:spPr>
          <a:xfrm>
            <a:off x="333375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0" name="Prosjekttittel">
            <a:extLst>
              <a:ext uri="{FF2B5EF4-FFF2-40B4-BE49-F238E27FC236}">
                <a16:creationId xmlns:a16="http://schemas.microsoft.com/office/drawing/2014/main" id="{B95A6E03-0E99-F0DD-155C-14124872A140}"/>
              </a:ext>
            </a:extLst>
          </p:cNvPr>
          <p:cNvSpPr>
            <a:spLocks noGrp="1"/>
          </p:cNvSpPr>
          <p:nvPr>
            <p:ph type="body" sz="quarter" idx="25" hasCustomPrompt="1"/>
          </p:nvPr>
        </p:nvSpPr>
        <p:spPr>
          <a:xfrm>
            <a:off x="333375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1" name="Arbeidstittel og firma">
            <a:extLst>
              <a:ext uri="{FF2B5EF4-FFF2-40B4-BE49-F238E27FC236}">
                <a16:creationId xmlns:a16="http://schemas.microsoft.com/office/drawing/2014/main" id="{9A113D9C-1DF8-210D-8949-3E1FD4464DAE}"/>
              </a:ext>
            </a:extLst>
          </p:cNvPr>
          <p:cNvSpPr>
            <a:spLocks noGrp="1"/>
          </p:cNvSpPr>
          <p:nvPr>
            <p:ph type="body" sz="quarter" idx="26" hasCustomPrompt="1"/>
          </p:nvPr>
        </p:nvSpPr>
        <p:spPr>
          <a:xfrm>
            <a:off x="333375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3" name="Navn">
            <a:extLst>
              <a:ext uri="{FF2B5EF4-FFF2-40B4-BE49-F238E27FC236}">
                <a16:creationId xmlns:a16="http://schemas.microsoft.com/office/drawing/2014/main" id="{A318DDFC-CBCD-65EE-2164-D81B7078C7D0}"/>
              </a:ext>
            </a:extLst>
          </p:cNvPr>
          <p:cNvSpPr>
            <a:spLocks noGrp="1"/>
          </p:cNvSpPr>
          <p:nvPr>
            <p:ph type="body" sz="quarter" idx="28" hasCustomPrompt="1"/>
          </p:nvPr>
        </p:nvSpPr>
        <p:spPr>
          <a:xfrm>
            <a:off x="6159500"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4" name="Prosjekttittel">
            <a:extLst>
              <a:ext uri="{FF2B5EF4-FFF2-40B4-BE49-F238E27FC236}">
                <a16:creationId xmlns:a16="http://schemas.microsoft.com/office/drawing/2014/main" id="{06315440-98D4-3ECC-B8BD-7FF01223AB77}"/>
              </a:ext>
            </a:extLst>
          </p:cNvPr>
          <p:cNvSpPr>
            <a:spLocks noGrp="1"/>
          </p:cNvSpPr>
          <p:nvPr>
            <p:ph type="body" sz="quarter" idx="29" hasCustomPrompt="1"/>
          </p:nvPr>
        </p:nvSpPr>
        <p:spPr>
          <a:xfrm>
            <a:off x="6159500"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5" name="Arbeidstittel og firma">
            <a:extLst>
              <a:ext uri="{FF2B5EF4-FFF2-40B4-BE49-F238E27FC236}">
                <a16:creationId xmlns:a16="http://schemas.microsoft.com/office/drawing/2014/main" id="{20A8AB33-C07F-A46B-3923-EFF0457AE997}"/>
              </a:ext>
            </a:extLst>
          </p:cNvPr>
          <p:cNvSpPr>
            <a:spLocks noGrp="1"/>
          </p:cNvSpPr>
          <p:nvPr>
            <p:ph type="body" sz="quarter" idx="30" hasCustomPrompt="1"/>
          </p:nvPr>
        </p:nvSpPr>
        <p:spPr>
          <a:xfrm>
            <a:off x="6159500"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27" name="Navn">
            <a:extLst>
              <a:ext uri="{FF2B5EF4-FFF2-40B4-BE49-F238E27FC236}">
                <a16:creationId xmlns:a16="http://schemas.microsoft.com/office/drawing/2014/main" id="{A54A24D2-6ED0-EAE4-7307-9425CCD7474A}"/>
              </a:ext>
            </a:extLst>
          </p:cNvPr>
          <p:cNvSpPr>
            <a:spLocks noGrp="1"/>
          </p:cNvSpPr>
          <p:nvPr>
            <p:ph type="body" sz="quarter" idx="32" hasCustomPrompt="1"/>
          </p:nvPr>
        </p:nvSpPr>
        <p:spPr>
          <a:xfrm>
            <a:off x="8983663" y="1962157"/>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28" name="Prosjekttittel">
            <a:extLst>
              <a:ext uri="{FF2B5EF4-FFF2-40B4-BE49-F238E27FC236}">
                <a16:creationId xmlns:a16="http://schemas.microsoft.com/office/drawing/2014/main" id="{1AAE24FC-77CE-94E1-8638-10EA9D87FBD0}"/>
              </a:ext>
            </a:extLst>
          </p:cNvPr>
          <p:cNvSpPr>
            <a:spLocks noGrp="1"/>
          </p:cNvSpPr>
          <p:nvPr>
            <p:ph type="body" sz="quarter" idx="33" hasCustomPrompt="1"/>
          </p:nvPr>
        </p:nvSpPr>
        <p:spPr>
          <a:xfrm>
            <a:off x="8983663" y="2255334"/>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29" name="Arbeidstittel og firma">
            <a:extLst>
              <a:ext uri="{FF2B5EF4-FFF2-40B4-BE49-F238E27FC236}">
                <a16:creationId xmlns:a16="http://schemas.microsoft.com/office/drawing/2014/main" id="{66D55246-E229-C584-3614-3E0A5C0C4331}"/>
              </a:ext>
            </a:extLst>
          </p:cNvPr>
          <p:cNvSpPr>
            <a:spLocks noGrp="1"/>
          </p:cNvSpPr>
          <p:nvPr>
            <p:ph type="body" sz="quarter" idx="34" hasCustomPrompt="1"/>
          </p:nvPr>
        </p:nvSpPr>
        <p:spPr>
          <a:xfrm>
            <a:off x="8983663" y="2584737"/>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0" name="Navn">
            <a:extLst>
              <a:ext uri="{FF2B5EF4-FFF2-40B4-BE49-F238E27FC236}">
                <a16:creationId xmlns:a16="http://schemas.microsoft.com/office/drawing/2014/main" id="{846BECC8-BAE8-587C-CC6D-EB944F2F6443}"/>
              </a:ext>
            </a:extLst>
          </p:cNvPr>
          <p:cNvSpPr>
            <a:spLocks noGrp="1"/>
          </p:cNvSpPr>
          <p:nvPr>
            <p:ph type="body" sz="quarter" idx="35" hasCustomPrompt="1"/>
          </p:nvPr>
        </p:nvSpPr>
        <p:spPr>
          <a:xfrm>
            <a:off x="5080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4" name="Prosjekttittel">
            <a:extLst>
              <a:ext uri="{FF2B5EF4-FFF2-40B4-BE49-F238E27FC236}">
                <a16:creationId xmlns:a16="http://schemas.microsoft.com/office/drawing/2014/main" id="{30BF9DFF-08D9-70F5-9D0D-867CD689C670}"/>
              </a:ext>
            </a:extLst>
          </p:cNvPr>
          <p:cNvSpPr>
            <a:spLocks noGrp="1"/>
          </p:cNvSpPr>
          <p:nvPr>
            <p:ph type="body" sz="quarter" idx="36" hasCustomPrompt="1"/>
          </p:nvPr>
        </p:nvSpPr>
        <p:spPr>
          <a:xfrm>
            <a:off x="5080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15" name="Arbeidstittel og firma">
            <a:extLst>
              <a:ext uri="{FF2B5EF4-FFF2-40B4-BE49-F238E27FC236}">
                <a16:creationId xmlns:a16="http://schemas.microsoft.com/office/drawing/2014/main" id="{14C48842-E19E-A0AA-E70E-97DB04BF42FF}"/>
              </a:ext>
            </a:extLst>
          </p:cNvPr>
          <p:cNvSpPr>
            <a:spLocks noGrp="1"/>
          </p:cNvSpPr>
          <p:nvPr>
            <p:ph type="body" sz="quarter" idx="37" hasCustomPrompt="1"/>
          </p:nvPr>
        </p:nvSpPr>
        <p:spPr>
          <a:xfrm>
            <a:off x="5080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16" name="Navn">
            <a:extLst>
              <a:ext uri="{FF2B5EF4-FFF2-40B4-BE49-F238E27FC236}">
                <a16:creationId xmlns:a16="http://schemas.microsoft.com/office/drawing/2014/main" id="{50F66665-7913-B2ED-2EB3-43365348FBBA}"/>
              </a:ext>
            </a:extLst>
          </p:cNvPr>
          <p:cNvSpPr>
            <a:spLocks noGrp="1"/>
          </p:cNvSpPr>
          <p:nvPr>
            <p:ph type="body" sz="quarter" idx="38" hasCustomPrompt="1"/>
          </p:nvPr>
        </p:nvSpPr>
        <p:spPr>
          <a:xfrm>
            <a:off x="333375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17" name="Prosjekttittel">
            <a:extLst>
              <a:ext uri="{FF2B5EF4-FFF2-40B4-BE49-F238E27FC236}">
                <a16:creationId xmlns:a16="http://schemas.microsoft.com/office/drawing/2014/main" id="{31C9FD0B-175E-4E82-2583-D7E57F6254FA}"/>
              </a:ext>
            </a:extLst>
          </p:cNvPr>
          <p:cNvSpPr>
            <a:spLocks noGrp="1"/>
          </p:cNvSpPr>
          <p:nvPr>
            <p:ph type="body" sz="quarter" idx="39" hasCustomPrompt="1"/>
          </p:nvPr>
        </p:nvSpPr>
        <p:spPr>
          <a:xfrm>
            <a:off x="333375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4" name="Arbeidstittel og firma">
            <a:extLst>
              <a:ext uri="{FF2B5EF4-FFF2-40B4-BE49-F238E27FC236}">
                <a16:creationId xmlns:a16="http://schemas.microsoft.com/office/drawing/2014/main" id="{C508EC01-401D-A7CF-AE73-FD6B515B3D8A}"/>
              </a:ext>
            </a:extLst>
          </p:cNvPr>
          <p:cNvSpPr>
            <a:spLocks noGrp="1"/>
          </p:cNvSpPr>
          <p:nvPr>
            <p:ph type="body" sz="quarter" idx="40" hasCustomPrompt="1"/>
          </p:nvPr>
        </p:nvSpPr>
        <p:spPr>
          <a:xfrm>
            <a:off x="333375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5" name="Navn">
            <a:extLst>
              <a:ext uri="{FF2B5EF4-FFF2-40B4-BE49-F238E27FC236}">
                <a16:creationId xmlns:a16="http://schemas.microsoft.com/office/drawing/2014/main" id="{B4ED26C1-D964-465B-6DC0-5748C1586344}"/>
              </a:ext>
            </a:extLst>
          </p:cNvPr>
          <p:cNvSpPr>
            <a:spLocks noGrp="1"/>
          </p:cNvSpPr>
          <p:nvPr>
            <p:ph type="body" sz="quarter" idx="41" hasCustomPrompt="1"/>
          </p:nvPr>
        </p:nvSpPr>
        <p:spPr>
          <a:xfrm>
            <a:off x="6159500"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6" name="Prosjekttittel">
            <a:extLst>
              <a:ext uri="{FF2B5EF4-FFF2-40B4-BE49-F238E27FC236}">
                <a16:creationId xmlns:a16="http://schemas.microsoft.com/office/drawing/2014/main" id="{3DCDF2F5-9C14-442B-8249-562B04D2EAE7}"/>
              </a:ext>
            </a:extLst>
          </p:cNvPr>
          <p:cNvSpPr>
            <a:spLocks noGrp="1"/>
          </p:cNvSpPr>
          <p:nvPr>
            <p:ph type="body" sz="quarter" idx="42" hasCustomPrompt="1"/>
          </p:nvPr>
        </p:nvSpPr>
        <p:spPr>
          <a:xfrm>
            <a:off x="6159500"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47" name="Arbeidstittel og firma">
            <a:extLst>
              <a:ext uri="{FF2B5EF4-FFF2-40B4-BE49-F238E27FC236}">
                <a16:creationId xmlns:a16="http://schemas.microsoft.com/office/drawing/2014/main" id="{35D31C4A-3EEC-B17F-D9A8-9D598E1CE283}"/>
              </a:ext>
            </a:extLst>
          </p:cNvPr>
          <p:cNvSpPr>
            <a:spLocks noGrp="1"/>
          </p:cNvSpPr>
          <p:nvPr>
            <p:ph type="body" sz="quarter" idx="43" hasCustomPrompt="1"/>
          </p:nvPr>
        </p:nvSpPr>
        <p:spPr>
          <a:xfrm>
            <a:off x="6159500"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
        <p:nvSpPr>
          <p:cNvPr id="48" name="Navn">
            <a:extLst>
              <a:ext uri="{FF2B5EF4-FFF2-40B4-BE49-F238E27FC236}">
                <a16:creationId xmlns:a16="http://schemas.microsoft.com/office/drawing/2014/main" id="{E4F52A40-5E6A-838B-D941-84F90E5779BA}"/>
              </a:ext>
            </a:extLst>
          </p:cNvPr>
          <p:cNvSpPr>
            <a:spLocks noGrp="1"/>
          </p:cNvSpPr>
          <p:nvPr>
            <p:ph type="body" sz="quarter" idx="44" hasCustomPrompt="1"/>
          </p:nvPr>
        </p:nvSpPr>
        <p:spPr>
          <a:xfrm>
            <a:off x="8983663" y="3452913"/>
            <a:ext cx="2698750" cy="246062"/>
          </a:xfrm>
        </p:spPr>
        <p:txBody>
          <a:bodyPr>
            <a:noAutofit/>
          </a:bodyPr>
          <a:lstStyle>
            <a:lvl1pPr marL="0" indent="0">
              <a:buNone/>
              <a:defRPr>
                <a:latin typeface="+mj-lt"/>
              </a:defRPr>
            </a:lvl1pPr>
            <a:lvl2pPr marL="457200" indent="0">
              <a:buNone/>
              <a:defRPr/>
            </a:lvl2pPr>
          </a:lstStyle>
          <a:p>
            <a:pPr lvl="0"/>
            <a:r>
              <a:rPr lang="nb-NO" dirty="0"/>
              <a:t>Navn </a:t>
            </a:r>
            <a:r>
              <a:rPr lang="nb-NO" dirty="0" err="1"/>
              <a:t>Navnesen</a:t>
            </a:r>
            <a:endParaRPr lang="nb-NO" dirty="0"/>
          </a:p>
        </p:txBody>
      </p:sp>
      <p:sp>
        <p:nvSpPr>
          <p:cNvPr id="49" name="Prosjekttittel">
            <a:extLst>
              <a:ext uri="{FF2B5EF4-FFF2-40B4-BE49-F238E27FC236}">
                <a16:creationId xmlns:a16="http://schemas.microsoft.com/office/drawing/2014/main" id="{A657ADC4-B18F-387E-3B3D-5851BCB8ED25}"/>
              </a:ext>
            </a:extLst>
          </p:cNvPr>
          <p:cNvSpPr>
            <a:spLocks noGrp="1"/>
          </p:cNvSpPr>
          <p:nvPr>
            <p:ph type="body" sz="quarter" idx="45" hasCustomPrompt="1"/>
          </p:nvPr>
        </p:nvSpPr>
        <p:spPr>
          <a:xfrm>
            <a:off x="8983663" y="3746090"/>
            <a:ext cx="2698750" cy="184666"/>
          </a:xfrm>
        </p:spPr>
        <p:txBody>
          <a:bodyPr>
            <a:noAutofit/>
          </a:bodyPr>
          <a:lstStyle>
            <a:lvl1pPr marL="0" indent="0">
              <a:buNone/>
              <a:defRPr sz="1200">
                <a:solidFill>
                  <a:schemeClr val="tx2"/>
                </a:solidFill>
                <a:latin typeface="+mn-lt"/>
              </a:defRPr>
            </a:lvl1pPr>
            <a:lvl2pPr marL="457200" indent="0">
              <a:buNone/>
              <a:defRPr/>
            </a:lvl2pPr>
          </a:lstStyle>
          <a:p>
            <a:pPr lvl="0"/>
            <a:r>
              <a:rPr lang="nb-NO" dirty="0"/>
              <a:t>Prosjekttittel</a:t>
            </a:r>
          </a:p>
        </p:txBody>
      </p:sp>
      <p:sp>
        <p:nvSpPr>
          <p:cNvPr id="50" name="Arbeidstittel og firma">
            <a:extLst>
              <a:ext uri="{FF2B5EF4-FFF2-40B4-BE49-F238E27FC236}">
                <a16:creationId xmlns:a16="http://schemas.microsoft.com/office/drawing/2014/main" id="{6F839E98-FCEA-CE01-8A71-41D7CBBD76A3}"/>
              </a:ext>
            </a:extLst>
          </p:cNvPr>
          <p:cNvSpPr>
            <a:spLocks noGrp="1"/>
          </p:cNvSpPr>
          <p:nvPr>
            <p:ph type="body" sz="quarter" idx="46" hasCustomPrompt="1"/>
          </p:nvPr>
        </p:nvSpPr>
        <p:spPr>
          <a:xfrm>
            <a:off x="8983663" y="4075493"/>
            <a:ext cx="2698750" cy="307777"/>
          </a:xfrm>
        </p:spPr>
        <p:txBody>
          <a:bodyPr>
            <a:noAutofit/>
          </a:bodyPr>
          <a:lstStyle>
            <a:lvl1pPr marL="0" indent="0">
              <a:spcBef>
                <a:spcPts val="0"/>
              </a:spcBef>
              <a:buNone/>
              <a:defRPr sz="1000">
                <a:latin typeface="+mn-lt"/>
              </a:defRPr>
            </a:lvl1pPr>
            <a:lvl2pPr marL="457200" indent="0">
              <a:buNone/>
              <a:defRPr/>
            </a:lvl2pPr>
          </a:lstStyle>
          <a:p>
            <a:pPr lvl="0"/>
            <a:r>
              <a:rPr lang="nb-NO" dirty="0"/>
              <a:t>Arbeidstittel og firma</a:t>
            </a:r>
          </a:p>
          <a:p>
            <a:pPr lvl="0"/>
            <a:endParaRPr lang="nb-NO" dirty="0"/>
          </a:p>
        </p:txBody>
      </p:sp>
    </p:spTree>
    <p:extLst>
      <p:ext uri="{BB962C8B-B14F-4D97-AF65-F5344CB8AC3E}">
        <p14:creationId xmlns:p14="http://schemas.microsoft.com/office/powerpoint/2010/main" val="2544149321"/>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Oppgaver">
    <p:bg>
      <p:bgPr>
        <a:solidFill>
          <a:schemeClr val="bg1"/>
        </a:solidFill>
        <a:effectLst/>
      </p:bgPr>
    </p:bg>
    <p:spTree>
      <p:nvGrpSpPr>
        <p:cNvPr id="1" name=""/>
        <p:cNvGrpSpPr/>
        <p:nvPr/>
      </p:nvGrpSpPr>
      <p:grpSpPr>
        <a:xfrm>
          <a:off x="0" y="0"/>
          <a:ext cx="0" cy="0"/>
          <a:chOff x="0" y="0"/>
          <a:chExt cx="0" cy="0"/>
        </a:xfrm>
      </p:grpSpPr>
      <p:sp>
        <p:nvSpPr>
          <p:cNvPr id="2" name="Tittel 1">
            <a:extLst>
              <a:ext uri="{FF2B5EF4-FFF2-40B4-BE49-F238E27FC236}">
                <a16:creationId xmlns:a16="http://schemas.microsoft.com/office/drawing/2014/main" id="{20C861E6-2642-D471-8224-92CC371DD7B6}"/>
              </a:ext>
            </a:extLst>
          </p:cNvPr>
          <p:cNvSpPr>
            <a:spLocks noGrp="1"/>
          </p:cNvSpPr>
          <p:nvPr>
            <p:ph type="title"/>
          </p:nvPr>
        </p:nvSpPr>
        <p:spPr/>
        <p:txBody>
          <a:bodyPr/>
          <a:lstStyle/>
          <a:p>
            <a:r>
              <a:rPr lang="nb-NO"/>
              <a:t>Klikk for å redigere tittelstil</a:t>
            </a:r>
          </a:p>
        </p:txBody>
      </p:sp>
      <p:sp>
        <p:nvSpPr>
          <p:cNvPr id="12" name="Rektangel 11">
            <a:extLst>
              <a:ext uri="{FF2B5EF4-FFF2-40B4-BE49-F238E27FC236}">
                <a16:creationId xmlns:a16="http://schemas.microsoft.com/office/drawing/2014/main" id="{B07B452C-D71E-750B-795E-8E796B04AA53}"/>
              </a:ext>
              <a:ext uri="{C183D7F6-B498-43B3-948B-1728B52AA6E4}">
                <adec:decorative xmlns:adec="http://schemas.microsoft.com/office/drawing/2017/decorative" val="1"/>
              </a:ext>
            </a:extLst>
          </p:cNvPr>
          <p:cNvSpPr/>
          <p:nvPr userDrawn="1"/>
        </p:nvSpPr>
        <p:spPr>
          <a:xfrm>
            <a:off x="508000"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9" name="Plassholder for mellomtittel">
            <a:extLst>
              <a:ext uri="{FF2B5EF4-FFF2-40B4-BE49-F238E27FC236}">
                <a16:creationId xmlns:a16="http://schemas.microsoft.com/office/drawing/2014/main" id="{5034F13A-69DE-5996-BEF2-96D3D82E4A42}"/>
              </a:ext>
            </a:extLst>
          </p:cNvPr>
          <p:cNvSpPr>
            <a:spLocks noGrp="1"/>
          </p:cNvSpPr>
          <p:nvPr>
            <p:ph type="body" sz="quarter" idx="13"/>
          </p:nvPr>
        </p:nvSpPr>
        <p:spPr>
          <a:xfrm>
            <a:off x="662940"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1" name="Plassholder for tekst 10">
            <a:extLst>
              <a:ext uri="{FF2B5EF4-FFF2-40B4-BE49-F238E27FC236}">
                <a16:creationId xmlns:a16="http://schemas.microsoft.com/office/drawing/2014/main" id="{2364CA3D-8F13-416C-6438-F842E331F256}"/>
              </a:ext>
            </a:extLst>
          </p:cNvPr>
          <p:cNvSpPr>
            <a:spLocks noGrp="1"/>
          </p:cNvSpPr>
          <p:nvPr>
            <p:ph type="body" sz="quarter" idx="14"/>
          </p:nvPr>
        </p:nvSpPr>
        <p:spPr>
          <a:xfrm>
            <a:off x="660400" y="3489325"/>
            <a:ext cx="3185160" cy="1414990"/>
          </a:xfrm>
        </p:spPr>
        <p:txBody>
          <a:bodyPr anchor="b" anchorCtr="0"/>
          <a:lstStyle>
            <a:lvl1pPr marL="0" indent="0">
              <a:buNone/>
              <a:defRPr/>
            </a:lvl1pPr>
          </a:lstStyle>
          <a:p>
            <a:pPr lvl="0"/>
            <a:endParaRPr lang="nb-NO" dirty="0"/>
          </a:p>
        </p:txBody>
      </p:sp>
      <p:sp>
        <p:nvSpPr>
          <p:cNvPr id="3" name="Plassholder for dato 2">
            <a:extLst>
              <a:ext uri="{FF2B5EF4-FFF2-40B4-BE49-F238E27FC236}">
                <a16:creationId xmlns:a16="http://schemas.microsoft.com/office/drawing/2014/main" id="{E3A49C31-E2C9-5DF1-E045-B1A16CDE1E0C}"/>
              </a:ext>
            </a:extLst>
          </p:cNvPr>
          <p:cNvSpPr>
            <a:spLocks noGrp="1"/>
          </p:cNvSpPr>
          <p:nvPr>
            <p:ph type="dt" sz="half" idx="10"/>
          </p:nvPr>
        </p:nvSpPr>
        <p:spPr/>
        <p:txBody>
          <a:bodyPr/>
          <a:lstStyle/>
          <a:p>
            <a:fld id="{F288D010-12F8-4653-827D-D593B3118548}" type="datetime1">
              <a:rPr lang="nb-NO" smtClean="0"/>
              <a:t>02.09.2025</a:t>
            </a:fld>
            <a:endParaRPr lang="nb-NO" dirty="0"/>
          </a:p>
        </p:txBody>
      </p:sp>
      <p:sp>
        <p:nvSpPr>
          <p:cNvPr id="4" name="Plassholder for bunntekst 3">
            <a:extLst>
              <a:ext uri="{FF2B5EF4-FFF2-40B4-BE49-F238E27FC236}">
                <a16:creationId xmlns:a16="http://schemas.microsoft.com/office/drawing/2014/main" id="{D6B323F5-72A9-B346-72AC-B2B727A74335}"/>
              </a:ext>
            </a:extLst>
          </p:cNvPr>
          <p:cNvSpPr>
            <a:spLocks noGrp="1"/>
          </p:cNvSpPr>
          <p:nvPr>
            <p:ph type="ftr" sz="quarter" idx="11"/>
          </p:nvPr>
        </p:nvSpPr>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DD1B326D-695A-2851-D654-F750DE7D48EF}"/>
              </a:ext>
            </a:extLst>
          </p:cNvPr>
          <p:cNvSpPr>
            <a:spLocks noGrp="1"/>
          </p:cNvSpPr>
          <p:nvPr>
            <p:ph type="sldNum" sz="quarter" idx="12"/>
          </p:nvPr>
        </p:nvSpPr>
        <p:spPr/>
        <p:txBody>
          <a:bodyPr/>
          <a:lstStyle/>
          <a:p>
            <a:fld id="{BE2ACD00-28B2-4D17-A930-2C9F8441C7CA}" type="slidenum">
              <a:rPr lang="nb-NO" smtClean="0"/>
              <a:pPr/>
              <a:t>‹#›</a:t>
            </a:fld>
            <a:endParaRPr lang="nb-NO" dirty="0"/>
          </a:p>
        </p:txBody>
      </p:sp>
      <p:sp>
        <p:nvSpPr>
          <p:cNvPr id="13" name="Rektangel 12">
            <a:extLst>
              <a:ext uri="{FF2B5EF4-FFF2-40B4-BE49-F238E27FC236}">
                <a16:creationId xmlns:a16="http://schemas.microsoft.com/office/drawing/2014/main" id="{38ED7D8D-BC35-6F48-7373-51D8010A2E3C}"/>
              </a:ext>
              <a:ext uri="{C183D7F6-B498-43B3-948B-1728B52AA6E4}">
                <adec:decorative xmlns:adec="http://schemas.microsoft.com/office/drawing/2017/decorative" val="1"/>
              </a:ext>
            </a:extLst>
          </p:cNvPr>
          <p:cNvSpPr/>
          <p:nvPr userDrawn="1"/>
        </p:nvSpPr>
        <p:spPr>
          <a:xfrm>
            <a:off x="432371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4" name="Plassholder for mellomtittel">
            <a:extLst>
              <a:ext uri="{FF2B5EF4-FFF2-40B4-BE49-F238E27FC236}">
                <a16:creationId xmlns:a16="http://schemas.microsoft.com/office/drawing/2014/main" id="{2703B262-02FE-4B08-33E8-912FF05719DC}"/>
              </a:ext>
            </a:extLst>
          </p:cNvPr>
          <p:cNvSpPr>
            <a:spLocks noGrp="1"/>
          </p:cNvSpPr>
          <p:nvPr>
            <p:ph type="body" sz="quarter" idx="15"/>
          </p:nvPr>
        </p:nvSpPr>
        <p:spPr>
          <a:xfrm>
            <a:off x="4478651"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5" name="Plassholder for tekst 10">
            <a:extLst>
              <a:ext uri="{FF2B5EF4-FFF2-40B4-BE49-F238E27FC236}">
                <a16:creationId xmlns:a16="http://schemas.microsoft.com/office/drawing/2014/main" id="{7BF24E21-62B5-5C2E-7296-F9B28A52A14E}"/>
              </a:ext>
            </a:extLst>
          </p:cNvPr>
          <p:cNvSpPr>
            <a:spLocks noGrp="1"/>
          </p:cNvSpPr>
          <p:nvPr>
            <p:ph type="body" sz="quarter" idx="16"/>
          </p:nvPr>
        </p:nvSpPr>
        <p:spPr>
          <a:xfrm>
            <a:off x="4476111" y="3489325"/>
            <a:ext cx="3185160" cy="1414990"/>
          </a:xfrm>
        </p:spPr>
        <p:txBody>
          <a:bodyPr anchor="b" anchorCtr="0"/>
          <a:lstStyle>
            <a:lvl1pPr marL="0" indent="0">
              <a:buNone/>
              <a:defRPr/>
            </a:lvl1pPr>
          </a:lstStyle>
          <a:p>
            <a:pPr lvl="0"/>
            <a:endParaRPr lang="nb-NO" dirty="0"/>
          </a:p>
        </p:txBody>
      </p:sp>
      <p:sp>
        <p:nvSpPr>
          <p:cNvPr id="16" name="Rektangel 15">
            <a:extLst>
              <a:ext uri="{FF2B5EF4-FFF2-40B4-BE49-F238E27FC236}">
                <a16:creationId xmlns:a16="http://schemas.microsoft.com/office/drawing/2014/main" id="{E8EC469E-F491-6543-3CC5-268DA099824E}"/>
              </a:ext>
              <a:ext uri="{C183D7F6-B498-43B3-948B-1728B52AA6E4}">
                <adec:decorative xmlns:adec="http://schemas.microsoft.com/office/drawing/2017/decorative" val="1"/>
              </a:ext>
            </a:extLst>
          </p:cNvPr>
          <p:cNvSpPr/>
          <p:nvPr userDrawn="1"/>
        </p:nvSpPr>
        <p:spPr>
          <a:xfrm>
            <a:off x="8139421" y="2062957"/>
            <a:ext cx="3544578" cy="314325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nb-NO"/>
          </a:p>
        </p:txBody>
      </p:sp>
      <p:sp>
        <p:nvSpPr>
          <p:cNvPr id="17" name="Plassholder for mellomtittel">
            <a:extLst>
              <a:ext uri="{FF2B5EF4-FFF2-40B4-BE49-F238E27FC236}">
                <a16:creationId xmlns:a16="http://schemas.microsoft.com/office/drawing/2014/main" id="{E4B6AC4C-37F0-E1E6-2B72-A698FE84B318}"/>
              </a:ext>
            </a:extLst>
          </p:cNvPr>
          <p:cNvSpPr>
            <a:spLocks noGrp="1"/>
          </p:cNvSpPr>
          <p:nvPr>
            <p:ph type="body" sz="quarter" idx="17"/>
          </p:nvPr>
        </p:nvSpPr>
        <p:spPr>
          <a:xfrm>
            <a:off x="8294361" y="2299970"/>
            <a:ext cx="3185160" cy="817563"/>
          </a:xfrm>
        </p:spPr>
        <p:txBody>
          <a:bodyPr/>
          <a:lstStyle>
            <a:lvl1pPr marL="0" indent="0">
              <a:buNone/>
              <a:defRPr sz="2200">
                <a:latin typeface="+mj-lt"/>
              </a:defRPr>
            </a:lvl1pPr>
            <a:lvl2pPr marL="457200" indent="0">
              <a:buNone/>
              <a:defRPr/>
            </a:lvl2pPr>
          </a:lstStyle>
          <a:p>
            <a:pPr lvl="0"/>
            <a:endParaRPr lang="nb-NO" dirty="0"/>
          </a:p>
        </p:txBody>
      </p:sp>
      <p:sp>
        <p:nvSpPr>
          <p:cNvPr id="18" name="Plassholder for tekst 10">
            <a:extLst>
              <a:ext uri="{FF2B5EF4-FFF2-40B4-BE49-F238E27FC236}">
                <a16:creationId xmlns:a16="http://schemas.microsoft.com/office/drawing/2014/main" id="{BC2E329D-9C20-BE34-00B9-E23353BF7E2E}"/>
              </a:ext>
            </a:extLst>
          </p:cNvPr>
          <p:cNvSpPr>
            <a:spLocks noGrp="1"/>
          </p:cNvSpPr>
          <p:nvPr>
            <p:ph type="body" sz="quarter" idx="18"/>
          </p:nvPr>
        </p:nvSpPr>
        <p:spPr>
          <a:xfrm>
            <a:off x="8291821" y="3489325"/>
            <a:ext cx="3185160" cy="1414990"/>
          </a:xfrm>
        </p:spPr>
        <p:txBody>
          <a:bodyPr anchor="b" anchorCtr="0"/>
          <a:lstStyle>
            <a:lvl1pPr marL="0" indent="0">
              <a:buNone/>
              <a:defRPr/>
            </a:lvl1pPr>
          </a:lstStyle>
          <a:p>
            <a:pPr lvl="0"/>
            <a:endParaRPr lang="nb-NO" dirty="0"/>
          </a:p>
        </p:txBody>
      </p:sp>
      <p:pic>
        <p:nvPicPr>
          <p:cNvPr id="22" name="Grafikk 21">
            <a:extLst>
              <a:ext uri="{FF2B5EF4-FFF2-40B4-BE49-F238E27FC236}">
                <a16:creationId xmlns:a16="http://schemas.microsoft.com/office/drawing/2014/main" id="{774AFA7B-3134-7DEA-F284-DE9D9605D368}"/>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4093380" y="3591718"/>
            <a:ext cx="175862" cy="94695"/>
          </a:xfrm>
          <a:prstGeom prst="rect">
            <a:avLst/>
          </a:prstGeom>
        </p:spPr>
      </p:pic>
      <p:pic>
        <p:nvPicPr>
          <p:cNvPr id="23" name="Grafikk 22">
            <a:extLst>
              <a:ext uri="{FF2B5EF4-FFF2-40B4-BE49-F238E27FC236}">
                <a16:creationId xmlns:a16="http://schemas.microsoft.com/office/drawing/2014/main" id="{B4CF273B-FEED-E261-4308-05F3A1D057A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925214" y="3591718"/>
            <a:ext cx="175862" cy="94695"/>
          </a:xfrm>
          <a:prstGeom prst="rect">
            <a:avLst/>
          </a:prstGeom>
        </p:spPr>
      </p:pic>
    </p:spTree>
    <p:extLst>
      <p:ext uri="{BB962C8B-B14F-4D97-AF65-F5344CB8AC3E}">
        <p14:creationId xmlns:p14="http://schemas.microsoft.com/office/powerpoint/2010/main" val="54325539"/>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showMasterSp="0" preserve="1" userDrawn="1">
  <p:cSld name="Avslutning">
    <p:spTree>
      <p:nvGrpSpPr>
        <p:cNvPr id="1" name=""/>
        <p:cNvGrpSpPr/>
        <p:nvPr/>
      </p:nvGrpSpPr>
      <p:grpSpPr>
        <a:xfrm>
          <a:off x="0" y="0"/>
          <a:ext cx="0" cy="0"/>
          <a:chOff x="0" y="0"/>
          <a:chExt cx="0" cy="0"/>
        </a:xfrm>
      </p:grpSpPr>
      <p:sp>
        <p:nvSpPr>
          <p:cNvPr id="15" name="Tittel 1">
            <a:extLst>
              <a:ext uri="{FF2B5EF4-FFF2-40B4-BE49-F238E27FC236}">
                <a16:creationId xmlns:a16="http://schemas.microsoft.com/office/drawing/2014/main" id="{13944D84-FD13-AE00-65E2-A5108C1109B8}"/>
              </a:ext>
            </a:extLst>
          </p:cNvPr>
          <p:cNvSpPr>
            <a:spLocks noGrp="1"/>
          </p:cNvSpPr>
          <p:nvPr>
            <p:ph type="title" hasCustomPrompt="1"/>
          </p:nvPr>
        </p:nvSpPr>
        <p:spPr>
          <a:xfrm>
            <a:off x="838200" y="-675159"/>
            <a:ext cx="10515600" cy="462434"/>
          </a:xfrm>
        </p:spPr>
        <p:txBody>
          <a:bodyPr anchor="b" anchorCtr="0">
            <a:normAutofit/>
          </a:bodyPr>
          <a:lstStyle>
            <a:lvl1pPr>
              <a:defRPr sz="2600"/>
            </a:lvl1pPr>
          </a:lstStyle>
          <a:p>
            <a:r>
              <a:rPr lang="nb-NO" dirty="0"/>
              <a:t>Tittel for universell utforming</a:t>
            </a:r>
          </a:p>
        </p:txBody>
      </p:sp>
      <p:pic>
        <p:nvPicPr>
          <p:cNvPr id="10" name="SØA emblem">
            <a:extLst>
              <a:ext uri="{FF2B5EF4-FFF2-40B4-BE49-F238E27FC236}">
                <a16:creationId xmlns:a16="http://schemas.microsoft.com/office/drawing/2014/main" id="{63C7ED93-AC1C-5056-1C88-FC263618C1C9}"/>
              </a:ext>
              <a:ext uri="{C183D7F6-B498-43B3-948B-1728B52AA6E4}">
                <adec:decorative xmlns:adec="http://schemas.microsoft.com/office/drawing/2017/decorative" val="1"/>
              </a:ext>
            </a:extLst>
          </p:cNvPr>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509589" y="5852560"/>
            <a:ext cx="1289842" cy="500616"/>
          </a:xfrm>
          <a:prstGeom prst="rect">
            <a:avLst/>
          </a:prstGeom>
        </p:spPr>
      </p:pic>
      <p:pic>
        <p:nvPicPr>
          <p:cNvPr id="12" name="SØA navnetrekk" descr="Sammfunnsøkonomisk analyse">
            <a:extLst>
              <a:ext uri="{FF2B5EF4-FFF2-40B4-BE49-F238E27FC236}">
                <a16:creationId xmlns:a16="http://schemas.microsoft.com/office/drawing/2014/main" id="{6D159413-16EA-CE72-B052-898C43A73A9B}"/>
              </a:ext>
            </a:extLst>
          </p:cNvPr>
          <p:cNvPicPr>
            <a:picLocks noChangeAspect="1"/>
          </p:cNvPicPr>
          <p:nvPr userDrawn="1"/>
        </p:nvPicPr>
        <p:blipFill>
          <a:blip r:embed="rId4">
            <a:extLst>
              <a:ext uri="{28A0092B-C50C-407E-A947-70E740481C1C}">
                <a14:useLocalDpi xmlns:a14="http://schemas.microsoft.com/office/drawing/2010/main" val="0"/>
              </a:ext>
              <a:ext uri="{96DAC541-7B7A-43D3-8B79-37D633B846F1}">
                <asvg:svgBlip xmlns:asvg="http://schemas.microsoft.com/office/drawing/2016/SVG/main" r:embed="rId5"/>
              </a:ext>
            </a:extLst>
          </a:blip>
          <a:stretch>
            <a:fillRect/>
          </a:stretch>
        </p:blipFill>
        <p:spPr>
          <a:xfrm>
            <a:off x="10689434" y="5851766"/>
            <a:ext cx="819941" cy="503716"/>
          </a:xfrm>
          <a:prstGeom prst="rect">
            <a:avLst/>
          </a:prstGeom>
        </p:spPr>
      </p:pic>
      <p:cxnSp>
        <p:nvCxnSpPr>
          <p:cNvPr id="14" name="Rett linje 13">
            <a:extLst>
              <a:ext uri="{FF2B5EF4-FFF2-40B4-BE49-F238E27FC236}">
                <a16:creationId xmlns:a16="http://schemas.microsoft.com/office/drawing/2014/main" id="{20A5CEAF-8AED-9B4F-BD9D-59A6D89003CB}"/>
              </a:ext>
              <a:ext uri="{C183D7F6-B498-43B3-948B-1728B52AA6E4}">
                <adec:decorative xmlns:adec="http://schemas.microsoft.com/office/drawing/2017/decorative" val="1"/>
              </a:ext>
            </a:extLst>
          </p:cNvPr>
          <p:cNvCxnSpPr>
            <a:cxnSpLocks/>
          </p:cNvCxnSpPr>
          <p:nvPr userDrawn="1"/>
        </p:nvCxnSpPr>
        <p:spPr>
          <a:xfrm>
            <a:off x="6096000" y="4983163"/>
            <a:ext cx="0" cy="136683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17" name="Rett linje 16">
            <a:extLst>
              <a:ext uri="{FF2B5EF4-FFF2-40B4-BE49-F238E27FC236}">
                <a16:creationId xmlns:a16="http://schemas.microsoft.com/office/drawing/2014/main" id="{5E7FD02C-EB43-426F-6B93-001C550EC291}"/>
              </a:ext>
              <a:ext uri="{C183D7F6-B498-43B3-948B-1728B52AA6E4}">
                <adec:decorative xmlns:adec="http://schemas.microsoft.com/office/drawing/2017/decorative" val="1"/>
              </a:ext>
            </a:extLst>
          </p:cNvPr>
          <p:cNvCxnSpPr>
            <a:cxnSpLocks/>
          </p:cNvCxnSpPr>
          <p:nvPr userDrawn="1"/>
        </p:nvCxnSpPr>
        <p:spPr>
          <a:xfrm>
            <a:off x="8920161" y="3489325"/>
            <a:ext cx="0" cy="2860675"/>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20" name="Rett linje 19">
            <a:extLst>
              <a:ext uri="{FF2B5EF4-FFF2-40B4-BE49-F238E27FC236}">
                <a16:creationId xmlns:a16="http://schemas.microsoft.com/office/drawing/2014/main" id="{6F9D8B54-7407-6465-615D-BFE3655A6847}"/>
              </a:ext>
              <a:ext uri="{C183D7F6-B498-43B3-948B-1728B52AA6E4}">
                <adec:decorative xmlns:adec="http://schemas.microsoft.com/office/drawing/2017/decorative" val="1"/>
              </a:ext>
            </a:extLst>
          </p:cNvPr>
          <p:cNvCxnSpPr>
            <a:cxnSpLocks/>
          </p:cNvCxnSpPr>
          <p:nvPr userDrawn="1"/>
        </p:nvCxnSpPr>
        <p:spPr>
          <a:xfrm>
            <a:off x="11683999" y="506413"/>
            <a:ext cx="0" cy="5843587"/>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
        <p:nvSpPr>
          <p:cNvPr id="4" name="Plassholder for dato 3">
            <a:extLst>
              <a:ext uri="{FF2B5EF4-FFF2-40B4-BE49-F238E27FC236}">
                <a16:creationId xmlns:a16="http://schemas.microsoft.com/office/drawing/2014/main" id="{F5B34663-0A6E-97EA-4D81-3C1F5FB5F875}"/>
              </a:ext>
            </a:extLst>
          </p:cNvPr>
          <p:cNvSpPr>
            <a:spLocks noGrp="1"/>
          </p:cNvSpPr>
          <p:nvPr>
            <p:ph type="dt" sz="half" idx="10"/>
          </p:nvPr>
        </p:nvSpPr>
        <p:spPr/>
        <p:txBody>
          <a:bodyPr/>
          <a:lstStyle>
            <a:lvl1pPr>
              <a:defRPr>
                <a:noFill/>
              </a:defRPr>
            </a:lvl1pPr>
          </a:lstStyle>
          <a:p>
            <a:fld id="{367CFBD7-C6C0-409C-8B74-FA8482891EE0}" type="datetime1">
              <a:rPr lang="nb-NO" smtClean="0"/>
              <a:t>02.09.2025</a:t>
            </a:fld>
            <a:endParaRPr lang="nb-NO"/>
          </a:p>
        </p:txBody>
      </p:sp>
      <p:sp>
        <p:nvSpPr>
          <p:cNvPr id="5" name="Plassholder for bunntekst 4">
            <a:extLst>
              <a:ext uri="{FF2B5EF4-FFF2-40B4-BE49-F238E27FC236}">
                <a16:creationId xmlns:a16="http://schemas.microsoft.com/office/drawing/2014/main" id="{B15ED4C0-BFF2-F2FA-A1B9-3F66CF41A966}"/>
              </a:ext>
            </a:extLst>
          </p:cNvPr>
          <p:cNvSpPr>
            <a:spLocks noGrp="1"/>
          </p:cNvSpPr>
          <p:nvPr>
            <p:ph type="ftr" sz="quarter" idx="11"/>
          </p:nvPr>
        </p:nvSpPr>
        <p:spPr/>
        <p:txBody>
          <a:bodyPr/>
          <a:lstStyle>
            <a:lvl1pPr>
              <a:defRPr>
                <a:no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07BC977A-99F0-CB54-A5A3-F8AADB73A0F8}"/>
              </a:ext>
            </a:extLst>
          </p:cNvPr>
          <p:cNvSpPr>
            <a:spLocks noGrp="1"/>
          </p:cNvSpPr>
          <p:nvPr>
            <p:ph type="sldNum" sz="quarter" idx="12"/>
          </p:nvPr>
        </p:nvSpPr>
        <p:spPr/>
        <p:txBody>
          <a:bodyPr/>
          <a:lstStyle>
            <a:lvl1pPr>
              <a:defRPr>
                <a:noFill/>
              </a:defRPr>
            </a:lvl1pPr>
          </a:lstStyle>
          <a:p>
            <a:fld id="{BE2ACD00-28B2-4D17-A930-2C9F8441C7CA}" type="slidenum">
              <a:rPr lang="nb-NO" smtClean="0"/>
              <a:pPr/>
              <a:t>‹#›</a:t>
            </a:fld>
            <a:endParaRPr lang="nb-NO"/>
          </a:p>
        </p:txBody>
      </p:sp>
    </p:spTree>
    <p:extLst>
      <p:ext uri="{BB962C8B-B14F-4D97-AF65-F5344CB8AC3E}">
        <p14:creationId xmlns:p14="http://schemas.microsoft.com/office/powerpoint/2010/main" val="299622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image" Target="../media/image2.sv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1.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8.xml"/><Relationship Id="rId13" Type="http://schemas.openxmlformats.org/officeDocument/2006/relationships/slideLayout" Target="../slideLayouts/slideLayout33.xml"/><Relationship Id="rId18" Type="http://schemas.openxmlformats.org/officeDocument/2006/relationships/slideLayout" Target="../slideLayouts/slideLayout38.xml"/><Relationship Id="rId3" Type="http://schemas.openxmlformats.org/officeDocument/2006/relationships/slideLayout" Target="../slideLayouts/slideLayout23.xml"/><Relationship Id="rId21" Type="http://schemas.openxmlformats.org/officeDocument/2006/relationships/theme" Target="../theme/theme2.xml"/><Relationship Id="rId7" Type="http://schemas.openxmlformats.org/officeDocument/2006/relationships/slideLayout" Target="../slideLayouts/slideLayout27.xml"/><Relationship Id="rId12" Type="http://schemas.openxmlformats.org/officeDocument/2006/relationships/slideLayout" Target="../slideLayouts/slideLayout32.xml"/><Relationship Id="rId17" Type="http://schemas.openxmlformats.org/officeDocument/2006/relationships/slideLayout" Target="../slideLayouts/slideLayout37.xml"/><Relationship Id="rId2" Type="http://schemas.openxmlformats.org/officeDocument/2006/relationships/slideLayout" Target="../slideLayouts/slideLayout22.xml"/><Relationship Id="rId16" Type="http://schemas.openxmlformats.org/officeDocument/2006/relationships/slideLayout" Target="../slideLayouts/slideLayout36.xml"/><Relationship Id="rId20" Type="http://schemas.openxmlformats.org/officeDocument/2006/relationships/slideLayout" Target="../slideLayouts/slideLayout40.xml"/><Relationship Id="rId1" Type="http://schemas.openxmlformats.org/officeDocument/2006/relationships/slideLayout" Target="../slideLayouts/slideLayout21.xml"/><Relationship Id="rId6" Type="http://schemas.openxmlformats.org/officeDocument/2006/relationships/slideLayout" Target="../slideLayouts/slideLayout26.xml"/><Relationship Id="rId11" Type="http://schemas.openxmlformats.org/officeDocument/2006/relationships/slideLayout" Target="../slideLayouts/slideLayout31.xml"/><Relationship Id="rId5" Type="http://schemas.openxmlformats.org/officeDocument/2006/relationships/slideLayout" Target="../slideLayouts/slideLayout25.xml"/><Relationship Id="rId15" Type="http://schemas.openxmlformats.org/officeDocument/2006/relationships/slideLayout" Target="../slideLayouts/slideLayout35.xml"/><Relationship Id="rId23" Type="http://schemas.openxmlformats.org/officeDocument/2006/relationships/image" Target="../media/image2.svg"/><Relationship Id="rId10" Type="http://schemas.openxmlformats.org/officeDocument/2006/relationships/slideLayout" Target="../slideLayouts/slideLayout30.xml"/><Relationship Id="rId19" Type="http://schemas.openxmlformats.org/officeDocument/2006/relationships/slideLayout" Target="../slideLayouts/slideLayout39.xml"/><Relationship Id="rId4" Type="http://schemas.openxmlformats.org/officeDocument/2006/relationships/slideLayout" Target="../slideLayouts/slideLayout24.xml"/><Relationship Id="rId9" Type="http://schemas.openxmlformats.org/officeDocument/2006/relationships/slideLayout" Target="../slideLayouts/slideLayout29.xml"/><Relationship Id="rId14" Type="http://schemas.openxmlformats.org/officeDocument/2006/relationships/slideLayout" Target="../slideLayouts/slideLayout34.xml"/><Relationship Id="rId22"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8.xml"/><Relationship Id="rId13" Type="http://schemas.openxmlformats.org/officeDocument/2006/relationships/slideLayout" Target="../slideLayouts/slideLayout53.xml"/><Relationship Id="rId18" Type="http://schemas.openxmlformats.org/officeDocument/2006/relationships/slideLayout" Target="../slideLayouts/slideLayout58.xml"/><Relationship Id="rId3" Type="http://schemas.openxmlformats.org/officeDocument/2006/relationships/slideLayout" Target="../slideLayouts/slideLayout43.xml"/><Relationship Id="rId21" Type="http://schemas.openxmlformats.org/officeDocument/2006/relationships/theme" Target="../theme/theme3.xml"/><Relationship Id="rId7" Type="http://schemas.openxmlformats.org/officeDocument/2006/relationships/slideLayout" Target="../slideLayouts/slideLayout47.xml"/><Relationship Id="rId12" Type="http://schemas.openxmlformats.org/officeDocument/2006/relationships/slideLayout" Target="../slideLayouts/slideLayout52.xml"/><Relationship Id="rId17" Type="http://schemas.openxmlformats.org/officeDocument/2006/relationships/slideLayout" Target="../slideLayouts/slideLayout57.xml"/><Relationship Id="rId2" Type="http://schemas.openxmlformats.org/officeDocument/2006/relationships/slideLayout" Target="../slideLayouts/slideLayout42.xml"/><Relationship Id="rId16" Type="http://schemas.openxmlformats.org/officeDocument/2006/relationships/slideLayout" Target="../slideLayouts/slideLayout56.xml"/><Relationship Id="rId20" Type="http://schemas.openxmlformats.org/officeDocument/2006/relationships/slideLayout" Target="../slideLayouts/slideLayout60.xml"/><Relationship Id="rId1" Type="http://schemas.openxmlformats.org/officeDocument/2006/relationships/slideLayout" Target="../slideLayouts/slideLayout41.xml"/><Relationship Id="rId6" Type="http://schemas.openxmlformats.org/officeDocument/2006/relationships/slideLayout" Target="../slideLayouts/slideLayout46.xml"/><Relationship Id="rId11" Type="http://schemas.openxmlformats.org/officeDocument/2006/relationships/slideLayout" Target="../slideLayouts/slideLayout51.xml"/><Relationship Id="rId5" Type="http://schemas.openxmlformats.org/officeDocument/2006/relationships/slideLayout" Target="../slideLayouts/slideLayout45.xml"/><Relationship Id="rId15" Type="http://schemas.openxmlformats.org/officeDocument/2006/relationships/slideLayout" Target="../slideLayouts/slideLayout55.xml"/><Relationship Id="rId23" Type="http://schemas.openxmlformats.org/officeDocument/2006/relationships/image" Target="../media/image2.svg"/><Relationship Id="rId10" Type="http://schemas.openxmlformats.org/officeDocument/2006/relationships/slideLayout" Target="../slideLayouts/slideLayout50.xml"/><Relationship Id="rId19" Type="http://schemas.openxmlformats.org/officeDocument/2006/relationships/slideLayout" Target="../slideLayouts/slideLayout59.xml"/><Relationship Id="rId4" Type="http://schemas.openxmlformats.org/officeDocument/2006/relationships/slideLayout" Target="../slideLayouts/slideLayout44.xml"/><Relationship Id="rId9" Type="http://schemas.openxmlformats.org/officeDocument/2006/relationships/slideLayout" Target="../slideLayouts/slideLayout49.xml"/><Relationship Id="rId14" Type="http://schemas.openxmlformats.org/officeDocument/2006/relationships/slideLayout" Target="../slideLayouts/slideLayout54.xml"/><Relationship Id="rId22"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3B7D64C1-85CD-7C67-0948-3FF0CDB34F22}"/>
              </a:ext>
            </a:extLst>
          </p:cNvPr>
          <p:cNvSpPr>
            <a:spLocks noGrp="1"/>
          </p:cNvSpPr>
          <p:nvPr>
            <p:ph type="title"/>
          </p:nvPr>
        </p:nvSpPr>
        <p:spPr>
          <a:xfrm>
            <a:off x="507999" y="412960"/>
            <a:ext cx="11175999" cy="1169551"/>
          </a:xfrm>
          <a:prstGeom prst="rect">
            <a:avLst/>
          </a:prstGeom>
        </p:spPr>
        <p:txBody>
          <a:bodyPr vert="horz" lIns="0" tIns="0" rIns="0" bIns="0" rtlCol="0" anchor="t" anchorCtr="0">
            <a:noAutofit/>
          </a:bodyPr>
          <a:lstStyle/>
          <a:p>
            <a:endParaRPr lang="nb-NO" dirty="0"/>
          </a:p>
        </p:txBody>
      </p:sp>
      <p:sp>
        <p:nvSpPr>
          <p:cNvPr id="3" name="Plassholder for tekst 2">
            <a:extLst>
              <a:ext uri="{FF2B5EF4-FFF2-40B4-BE49-F238E27FC236}">
                <a16:creationId xmlns:a16="http://schemas.microsoft.com/office/drawing/2014/main" id="{00C49E59-D3F7-2BEB-91C8-C723726A9C90}"/>
              </a:ext>
            </a:extLst>
          </p:cNvPr>
          <p:cNvSpPr>
            <a:spLocks noGrp="1"/>
          </p:cNvSpPr>
          <p:nvPr>
            <p:ph type="body" idx="1"/>
          </p:nvPr>
        </p:nvSpPr>
        <p:spPr>
          <a:xfrm>
            <a:off x="508001" y="2139157"/>
            <a:ext cx="5526088" cy="4003576"/>
          </a:xfrm>
          <a:prstGeom prst="rect">
            <a:avLst/>
          </a:prstGeom>
        </p:spPr>
        <p:txBody>
          <a:bodyPr vert="horz" lIns="0" tIns="0" rIns="0" bIns="0" rtlCol="0">
            <a:no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FDBB5651-E3BC-2F1B-F6E9-850B8CEE9222}"/>
              </a:ext>
            </a:extLst>
          </p:cNvPr>
          <p:cNvSpPr>
            <a:spLocks noGrp="1"/>
          </p:cNvSpPr>
          <p:nvPr>
            <p:ph type="dt" sz="half" idx="2"/>
          </p:nvPr>
        </p:nvSpPr>
        <p:spPr>
          <a:xfrm>
            <a:off x="9006339" y="6499735"/>
            <a:ext cx="2077586" cy="153888"/>
          </a:xfrm>
          <a:prstGeom prst="rect">
            <a:avLst/>
          </a:prstGeom>
        </p:spPr>
        <p:txBody>
          <a:bodyPr vert="horz" lIns="0" tIns="0" rIns="0" bIns="0" rtlCol="0" anchor="ctr">
            <a:noAutofit/>
          </a:bodyPr>
          <a:lstStyle>
            <a:lvl1pPr algn="l" fontAlgn="ctr">
              <a:defRPr sz="1000">
                <a:solidFill>
                  <a:schemeClr val="tx1"/>
                </a:solidFill>
              </a:defRPr>
            </a:lvl1pPr>
          </a:lstStyle>
          <a:p>
            <a:fld id="{942DAA68-840B-413C-91CC-EC09DA6D74ED}" type="datetime1">
              <a:rPr lang="nb-NO" smtClean="0"/>
              <a:t>02.09.2025</a:t>
            </a:fld>
            <a:endParaRPr lang="nb-NO" dirty="0"/>
          </a:p>
        </p:txBody>
      </p:sp>
      <p:sp>
        <p:nvSpPr>
          <p:cNvPr id="5" name="Plassholder for bunntekst 4">
            <a:extLst>
              <a:ext uri="{FF2B5EF4-FFF2-40B4-BE49-F238E27FC236}">
                <a16:creationId xmlns:a16="http://schemas.microsoft.com/office/drawing/2014/main" id="{BF26BCF2-BF13-78A8-38A6-6FE7B032C3F2}"/>
              </a:ext>
            </a:extLst>
          </p:cNvPr>
          <p:cNvSpPr>
            <a:spLocks noGrp="1"/>
          </p:cNvSpPr>
          <p:nvPr>
            <p:ph type="ftr" sz="quarter" idx="3"/>
          </p:nvPr>
        </p:nvSpPr>
        <p:spPr>
          <a:xfrm>
            <a:off x="3333750" y="6499735"/>
            <a:ext cx="5524500" cy="153888"/>
          </a:xfrm>
          <a:prstGeom prst="rect">
            <a:avLst/>
          </a:prstGeom>
        </p:spPr>
        <p:txBody>
          <a:bodyPr vert="horz" lIns="0" tIns="0" rIns="0" bIns="0" rtlCol="0" anchor="ctr">
            <a:noAutofit/>
          </a:bodyPr>
          <a:lstStyle>
            <a:lvl1pPr algn="l">
              <a:defRPr sz="1000">
                <a:solidFill>
                  <a:schemeClr val="tx1"/>
                </a:solid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377FA799-8EE6-52E9-3D45-86CA6A6A2AB8}"/>
              </a:ext>
            </a:extLst>
          </p:cNvPr>
          <p:cNvSpPr>
            <a:spLocks noGrp="1"/>
          </p:cNvSpPr>
          <p:nvPr>
            <p:ph type="sldNum" sz="quarter" idx="4"/>
          </p:nvPr>
        </p:nvSpPr>
        <p:spPr>
          <a:xfrm>
            <a:off x="11235266" y="6499735"/>
            <a:ext cx="448733" cy="153888"/>
          </a:xfrm>
          <a:prstGeom prst="rect">
            <a:avLst/>
          </a:prstGeom>
        </p:spPr>
        <p:txBody>
          <a:bodyPr vert="horz" lIns="0" tIns="0" rIns="0" bIns="0" rtlCol="0" anchor="ctr">
            <a:noAutofit/>
          </a:bodyPr>
          <a:lstStyle>
            <a:lvl1pPr algn="r">
              <a:defRPr sz="1000">
                <a:solidFill>
                  <a:schemeClr val="tx1"/>
                </a:solidFill>
              </a:defRPr>
            </a:lvl1pPr>
          </a:lstStyle>
          <a:p>
            <a:fld id="{BE2ACD00-28B2-4D17-A930-2C9F8441C7CA}" type="slidenum">
              <a:rPr lang="nb-NO" smtClean="0"/>
              <a:pPr/>
              <a:t>‹#›</a:t>
            </a:fld>
            <a:endParaRPr lang="nb-NO" dirty="0"/>
          </a:p>
        </p:txBody>
      </p:sp>
      <p:pic>
        <p:nvPicPr>
          <p:cNvPr id="12" name="SØA emblem">
            <a:extLst>
              <a:ext uri="{FF2B5EF4-FFF2-40B4-BE49-F238E27FC236}">
                <a16:creationId xmlns:a16="http://schemas.microsoft.com/office/drawing/2014/main" id="{C1A77CC0-2C7F-8787-4821-52A43F0E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userDrawn="1"/>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09589" y="6500967"/>
            <a:ext cx="484980" cy="188232"/>
          </a:xfrm>
          <a:prstGeom prst="rect">
            <a:avLst/>
          </a:prstGeom>
        </p:spPr>
      </p:pic>
      <p:cxnSp>
        <p:nvCxnSpPr>
          <p:cNvPr id="14" name="Linje i bunn">
            <a:extLst>
              <a:ext uri="{FF2B5EF4-FFF2-40B4-BE49-F238E27FC236}">
                <a16:creationId xmlns:a16="http://schemas.microsoft.com/office/drawing/2014/main" id="{E2C21749-4921-35FE-D7C5-58944A45C18F}"/>
              </a:ext>
              <a:ext uri="{C183D7F6-B498-43B3-948B-1728B52AA6E4}">
                <adec:decorative xmlns:adec="http://schemas.microsoft.com/office/drawing/2017/decorative" val="1"/>
              </a:ext>
            </a:extLst>
          </p:cNvPr>
          <p:cNvCxnSpPr>
            <a:cxnSpLocks noGrp="1" noRot="1" noMove="1" noResize="1" noEditPoints="1" noAdjustHandles="1" noChangeArrowheads="1" noChangeShapeType="1"/>
          </p:cNvCxnSpPr>
          <p:nvPr userDrawn="1"/>
        </p:nvCxnSpPr>
        <p:spPr>
          <a:xfrm>
            <a:off x="508000" y="6346825"/>
            <a:ext cx="1117599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874361919"/>
      </p:ext>
    </p:extLst>
  </p:cSld>
  <p:clrMap bg1="lt1" tx1="dk1" bg2="lt2" tx2="dk2" accent1="accent1" accent2="accent2" accent3="accent3" accent4="accent4" accent5="accent5" accent6="accent6" hlink="hlink" folHlink="folHlink"/>
  <p:sldLayoutIdLst>
    <p:sldLayoutId id="2147483649" r:id="rId1"/>
    <p:sldLayoutId id="2147483660" r:id="rId2"/>
    <p:sldLayoutId id="2147483661" r:id="rId3"/>
    <p:sldLayoutId id="2147483650" r:id="rId4"/>
    <p:sldLayoutId id="2147483656" r:id="rId5"/>
    <p:sldLayoutId id="2147483657" r:id="rId6"/>
    <p:sldLayoutId id="2147483652" r:id="rId7"/>
    <p:sldLayoutId id="2147483658" r:id="rId8"/>
    <p:sldLayoutId id="2147483668" r:id="rId9"/>
    <p:sldLayoutId id="2147483669" r:id="rId10"/>
    <p:sldLayoutId id="2147483653" r:id="rId11"/>
    <p:sldLayoutId id="2147483659" r:id="rId12"/>
    <p:sldLayoutId id="2147483654" r:id="rId13"/>
    <p:sldLayoutId id="2147483655" r:id="rId14"/>
    <p:sldLayoutId id="2147483662" r:id="rId15"/>
    <p:sldLayoutId id="2147483663" r:id="rId16"/>
    <p:sldLayoutId id="2147483664" r:id="rId17"/>
    <p:sldLayoutId id="2147483665" r:id="rId18"/>
    <p:sldLayoutId id="2147483666" r:id="rId19"/>
    <p:sldLayoutId id="2147483667" r:id="rId20"/>
  </p:sldLayoutIdLst>
  <p:hf hdr="0" dt="0"/>
  <p:txStyles>
    <p:titleStyle>
      <a:lvl1pPr algn="l" defTabSz="914400" rtl="0" eaLnBrk="1" fontAlgn="ctr" latinLnBrk="0" hangingPunct="1">
        <a:lnSpc>
          <a:spcPct val="100000"/>
        </a:lnSpc>
        <a:spcBef>
          <a:spcPct val="0"/>
        </a:spcBef>
        <a:buNone/>
        <a:defRPr sz="3800" kern="1200">
          <a:solidFill>
            <a:schemeClr val="tx1"/>
          </a:solidFill>
          <a:latin typeface="+mj-lt"/>
          <a:ea typeface="+mj-ea"/>
          <a:cs typeface="+mj-cs"/>
        </a:defRPr>
      </a:lvl1pPr>
    </p:titleStyle>
    <p:bodyStyle>
      <a:lvl1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3pPr>
      <a:lvl4pPr marL="0" indent="0" algn="l" defTabSz="914400" rtl="0" eaLnBrk="1" fontAlgn="ctr" latinLnBrk="0" hangingPunct="1">
        <a:lnSpc>
          <a:spcPct val="100000"/>
        </a:lnSpc>
        <a:spcBef>
          <a:spcPts val="1000"/>
        </a:spcBef>
        <a:buFont typeface="Arial" panose="020B0604020202020204" pitchFamily="34" charset="0"/>
        <a:buNone/>
        <a:defRPr sz="2200" kern="1200">
          <a:solidFill>
            <a:schemeClr val="tx1"/>
          </a:solidFill>
          <a:latin typeface="+mj-lt"/>
          <a:ea typeface="+mn-ea"/>
          <a:cs typeface="+mn-cs"/>
        </a:defRPr>
      </a:lvl4pPr>
      <a:lvl5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j-lt"/>
          <a:ea typeface="+mn-ea"/>
          <a:cs typeface="+mn-cs"/>
        </a:defRPr>
      </a:lvl5pPr>
      <a:lvl6pPr marL="25146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fontAlgn="ctr" latinLnBrk="0" hangingPunct="1">
        <a:defRPr sz="1200" kern="1200">
          <a:solidFill>
            <a:schemeClr val="tx1"/>
          </a:solidFill>
          <a:latin typeface="+mn-lt"/>
          <a:ea typeface="+mn-ea"/>
          <a:cs typeface="+mn-cs"/>
        </a:defRPr>
      </a:lvl1pPr>
      <a:lvl2pPr marL="457200" algn="l" defTabSz="914400" rtl="0" eaLnBrk="1" fontAlgn="ctr" latinLnBrk="0" hangingPunct="1">
        <a:defRPr sz="1200" kern="1200">
          <a:solidFill>
            <a:schemeClr val="tx1"/>
          </a:solidFill>
          <a:latin typeface="+mn-lt"/>
          <a:ea typeface="+mn-ea"/>
          <a:cs typeface="+mn-cs"/>
        </a:defRPr>
      </a:lvl2pPr>
      <a:lvl3pPr marL="914400" algn="l" defTabSz="914400" rtl="0" eaLnBrk="1" fontAlgn="ctr" latinLnBrk="0" hangingPunct="1">
        <a:defRPr sz="1200" kern="1200">
          <a:solidFill>
            <a:schemeClr val="tx1"/>
          </a:solidFill>
          <a:latin typeface="+mn-lt"/>
          <a:ea typeface="+mn-ea"/>
          <a:cs typeface="+mn-cs"/>
        </a:defRPr>
      </a:lvl3pPr>
      <a:lvl4pPr marL="1371600" algn="l" defTabSz="914400" rtl="0" eaLnBrk="1" fontAlgn="ctr" latinLnBrk="0" hangingPunct="1">
        <a:defRPr sz="1200" kern="1200">
          <a:solidFill>
            <a:schemeClr val="tx1"/>
          </a:solidFill>
          <a:latin typeface="+mn-lt"/>
          <a:ea typeface="+mn-ea"/>
          <a:cs typeface="+mn-cs"/>
        </a:defRPr>
      </a:lvl4pPr>
      <a:lvl5pPr marL="1828800" algn="l" defTabSz="914400" rtl="0" eaLnBrk="1" fontAlgn="ctr" latinLnBrk="0" hangingPunct="1">
        <a:defRPr sz="1200" kern="1200">
          <a:solidFill>
            <a:schemeClr val="tx1"/>
          </a:solidFill>
          <a:latin typeface="+mn-lt"/>
          <a:ea typeface="+mn-ea"/>
          <a:cs typeface="+mn-cs"/>
        </a:defRPr>
      </a:lvl5pPr>
      <a:lvl6pPr marL="2286000" algn="l" defTabSz="914400" rtl="0" eaLnBrk="1" fontAlgn="ctr" latinLnBrk="0" hangingPunct="1">
        <a:defRPr sz="1200" kern="1200">
          <a:solidFill>
            <a:schemeClr val="tx1"/>
          </a:solidFill>
          <a:latin typeface="+mn-lt"/>
          <a:ea typeface="+mn-ea"/>
          <a:cs typeface="+mn-cs"/>
        </a:defRPr>
      </a:lvl6pPr>
      <a:lvl7pPr marL="2743200" algn="l" defTabSz="914400" rtl="0" eaLnBrk="1" fontAlgn="ctr" latinLnBrk="0" hangingPunct="1">
        <a:defRPr sz="1200" kern="1200">
          <a:solidFill>
            <a:schemeClr val="tx1"/>
          </a:solidFill>
          <a:latin typeface="+mn-lt"/>
          <a:ea typeface="+mn-ea"/>
          <a:cs typeface="+mn-cs"/>
        </a:defRPr>
      </a:lvl7pPr>
      <a:lvl8pPr marL="3200400" algn="l" defTabSz="914400" rtl="0" eaLnBrk="1" fontAlgn="ctr" latinLnBrk="0" hangingPunct="1">
        <a:defRPr sz="1200" kern="1200">
          <a:solidFill>
            <a:schemeClr val="tx1"/>
          </a:solidFill>
          <a:latin typeface="+mn-lt"/>
          <a:ea typeface="+mn-ea"/>
          <a:cs typeface="+mn-cs"/>
        </a:defRPr>
      </a:lvl8pPr>
      <a:lvl9pPr marL="3657600" algn="l" defTabSz="914400" rtl="0" eaLnBrk="1" fontAlgn="ctr" latinLnBrk="0" hangingPunct="1">
        <a:defRPr sz="12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19" userDrawn="1">
          <p15:clr>
            <a:srgbClr val="C35EA4"/>
          </p15:clr>
        </p15:guide>
        <p15:guide id="2" pos="320" userDrawn="1">
          <p15:clr>
            <a:srgbClr val="C35EA4"/>
          </p15:clr>
        </p15:guide>
        <p15:guide id="3" pos="7360" userDrawn="1">
          <p15:clr>
            <a:srgbClr val="C35EA4"/>
          </p15:clr>
        </p15:guide>
        <p15:guide id="4" orient="horz" pos="4000" userDrawn="1">
          <p15:clr>
            <a:srgbClr val="C35EA4"/>
          </p15:clr>
        </p15:guide>
        <p15:guide id="5" pos="2020" userDrawn="1">
          <p15:clr>
            <a:srgbClr val="9FCC3B"/>
          </p15:clr>
        </p15:guide>
        <p15:guide id="6" pos="2100" userDrawn="1">
          <p15:clr>
            <a:srgbClr val="9FCC3B"/>
          </p15:clr>
        </p15:guide>
        <p15:guide id="7" pos="3801" userDrawn="1">
          <p15:clr>
            <a:srgbClr val="9FCC3B"/>
          </p15:clr>
        </p15:guide>
        <p15:guide id="8" pos="3879" userDrawn="1">
          <p15:clr>
            <a:srgbClr val="9FCC3B"/>
          </p15:clr>
        </p15:guide>
        <p15:guide id="9" pos="5580" userDrawn="1">
          <p15:clr>
            <a:srgbClr val="9FCC3B"/>
          </p15:clr>
        </p15:guide>
        <p15:guide id="10" pos="5659" userDrawn="1">
          <p15:clr>
            <a:srgbClr val="9FCC3B"/>
          </p15:clr>
        </p15:guide>
        <p15:guide id="11" orient="horz" pos="1180" userDrawn="1">
          <p15:clr>
            <a:srgbClr val="9FCC3B"/>
          </p15:clr>
        </p15:guide>
        <p15:guide id="12" orient="horz" pos="1260" userDrawn="1">
          <p15:clr>
            <a:srgbClr val="9FCC3B"/>
          </p15:clr>
        </p15:guide>
        <p15:guide id="13" orient="horz" pos="2122" userDrawn="1">
          <p15:clr>
            <a:srgbClr val="9FCC3B"/>
          </p15:clr>
        </p15:guide>
        <p15:guide id="14" orient="horz" pos="2198" userDrawn="1">
          <p15:clr>
            <a:srgbClr val="9FCC3B"/>
          </p15:clr>
        </p15:guide>
        <p15:guide id="15" orient="horz" pos="3060" userDrawn="1">
          <p15:clr>
            <a:srgbClr val="9FCC3B"/>
          </p15:clr>
        </p15:guide>
        <p15:guide id="16" orient="horz" pos="3139" userDrawn="1">
          <p15:clr>
            <a:srgbClr val="9FCC3B"/>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3B7D64C1-85CD-7C67-0948-3FF0CDB34F22}"/>
              </a:ext>
            </a:extLst>
          </p:cNvPr>
          <p:cNvSpPr>
            <a:spLocks noGrp="1"/>
          </p:cNvSpPr>
          <p:nvPr>
            <p:ph type="title"/>
          </p:nvPr>
        </p:nvSpPr>
        <p:spPr>
          <a:xfrm>
            <a:off x="507999" y="412960"/>
            <a:ext cx="11175999" cy="1169551"/>
          </a:xfrm>
          <a:prstGeom prst="rect">
            <a:avLst/>
          </a:prstGeom>
        </p:spPr>
        <p:txBody>
          <a:bodyPr vert="horz" lIns="0" tIns="0" rIns="0" bIns="0" rtlCol="0" anchor="t" anchorCtr="0">
            <a:noAutofit/>
          </a:bodyPr>
          <a:lstStyle/>
          <a:p>
            <a:endParaRPr lang="nb-NO" dirty="0"/>
          </a:p>
        </p:txBody>
      </p:sp>
      <p:sp>
        <p:nvSpPr>
          <p:cNvPr id="3" name="Plassholder for tekst 2">
            <a:extLst>
              <a:ext uri="{FF2B5EF4-FFF2-40B4-BE49-F238E27FC236}">
                <a16:creationId xmlns:a16="http://schemas.microsoft.com/office/drawing/2014/main" id="{00C49E59-D3F7-2BEB-91C8-C723726A9C90}"/>
              </a:ext>
            </a:extLst>
          </p:cNvPr>
          <p:cNvSpPr>
            <a:spLocks noGrp="1"/>
          </p:cNvSpPr>
          <p:nvPr>
            <p:ph type="body" idx="1"/>
          </p:nvPr>
        </p:nvSpPr>
        <p:spPr>
          <a:xfrm>
            <a:off x="508001" y="2139157"/>
            <a:ext cx="5526088" cy="4003576"/>
          </a:xfrm>
          <a:prstGeom prst="rect">
            <a:avLst/>
          </a:prstGeom>
        </p:spPr>
        <p:txBody>
          <a:bodyPr vert="horz" lIns="0" tIns="0" rIns="0" bIns="0" rtlCol="0">
            <a:no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FDBB5651-E3BC-2F1B-F6E9-850B8CEE9222}"/>
              </a:ext>
            </a:extLst>
          </p:cNvPr>
          <p:cNvSpPr>
            <a:spLocks noGrp="1"/>
          </p:cNvSpPr>
          <p:nvPr>
            <p:ph type="dt" sz="half" idx="2"/>
          </p:nvPr>
        </p:nvSpPr>
        <p:spPr>
          <a:xfrm>
            <a:off x="9006339" y="6499735"/>
            <a:ext cx="2077586" cy="153888"/>
          </a:xfrm>
          <a:prstGeom prst="rect">
            <a:avLst/>
          </a:prstGeom>
        </p:spPr>
        <p:txBody>
          <a:bodyPr vert="horz" lIns="0" tIns="0" rIns="0" bIns="0" rtlCol="0" anchor="ctr">
            <a:noAutofit/>
          </a:bodyPr>
          <a:lstStyle>
            <a:lvl1pPr algn="l" fontAlgn="ctr">
              <a:defRPr sz="1000">
                <a:solidFill>
                  <a:schemeClr val="tx1"/>
                </a:solidFill>
              </a:defRPr>
            </a:lvl1pPr>
          </a:lstStyle>
          <a:p>
            <a:fld id="{F273C5BB-D189-4038-8B19-8477C0946713}" type="datetime1">
              <a:rPr lang="nb-NO" smtClean="0"/>
              <a:t>02.09.2025</a:t>
            </a:fld>
            <a:endParaRPr lang="nb-NO" dirty="0"/>
          </a:p>
        </p:txBody>
      </p:sp>
      <p:sp>
        <p:nvSpPr>
          <p:cNvPr id="5" name="Plassholder for bunntekst 4">
            <a:extLst>
              <a:ext uri="{FF2B5EF4-FFF2-40B4-BE49-F238E27FC236}">
                <a16:creationId xmlns:a16="http://schemas.microsoft.com/office/drawing/2014/main" id="{BF26BCF2-BF13-78A8-38A6-6FE7B032C3F2}"/>
              </a:ext>
            </a:extLst>
          </p:cNvPr>
          <p:cNvSpPr>
            <a:spLocks noGrp="1"/>
          </p:cNvSpPr>
          <p:nvPr>
            <p:ph type="ftr" sz="quarter" idx="3"/>
          </p:nvPr>
        </p:nvSpPr>
        <p:spPr>
          <a:xfrm>
            <a:off x="3333750" y="6499735"/>
            <a:ext cx="5524500" cy="153888"/>
          </a:xfrm>
          <a:prstGeom prst="rect">
            <a:avLst/>
          </a:prstGeom>
        </p:spPr>
        <p:txBody>
          <a:bodyPr vert="horz" lIns="0" tIns="0" rIns="0" bIns="0" rtlCol="0" anchor="ctr">
            <a:noAutofit/>
          </a:bodyPr>
          <a:lstStyle>
            <a:lvl1pPr algn="l">
              <a:defRPr sz="1000">
                <a:solidFill>
                  <a:schemeClr val="tx1"/>
                </a:solid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377FA799-8EE6-52E9-3D45-86CA6A6A2AB8}"/>
              </a:ext>
            </a:extLst>
          </p:cNvPr>
          <p:cNvSpPr>
            <a:spLocks noGrp="1"/>
          </p:cNvSpPr>
          <p:nvPr>
            <p:ph type="sldNum" sz="quarter" idx="4"/>
          </p:nvPr>
        </p:nvSpPr>
        <p:spPr>
          <a:xfrm>
            <a:off x="11235266" y="6499735"/>
            <a:ext cx="448733" cy="153888"/>
          </a:xfrm>
          <a:prstGeom prst="rect">
            <a:avLst/>
          </a:prstGeom>
        </p:spPr>
        <p:txBody>
          <a:bodyPr vert="horz" lIns="0" tIns="0" rIns="0" bIns="0" rtlCol="0" anchor="ctr">
            <a:noAutofit/>
          </a:bodyPr>
          <a:lstStyle>
            <a:lvl1pPr algn="r">
              <a:defRPr sz="1000">
                <a:solidFill>
                  <a:schemeClr val="tx1"/>
                </a:solidFill>
              </a:defRPr>
            </a:lvl1pPr>
          </a:lstStyle>
          <a:p>
            <a:fld id="{BE2ACD00-28B2-4D17-A930-2C9F8441C7CA}" type="slidenum">
              <a:rPr lang="nb-NO" smtClean="0"/>
              <a:pPr/>
              <a:t>‹#›</a:t>
            </a:fld>
            <a:endParaRPr lang="nb-NO" dirty="0"/>
          </a:p>
        </p:txBody>
      </p:sp>
      <p:pic>
        <p:nvPicPr>
          <p:cNvPr id="12" name="SØA emblem">
            <a:extLst>
              <a:ext uri="{FF2B5EF4-FFF2-40B4-BE49-F238E27FC236}">
                <a16:creationId xmlns:a16="http://schemas.microsoft.com/office/drawing/2014/main" id="{C1A77CC0-2C7F-8787-4821-52A43F0E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userDrawn="1"/>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09589" y="6500967"/>
            <a:ext cx="484980" cy="188232"/>
          </a:xfrm>
          <a:prstGeom prst="rect">
            <a:avLst/>
          </a:prstGeom>
        </p:spPr>
      </p:pic>
      <p:cxnSp>
        <p:nvCxnSpPr>
          <p:cNvPr id="14" name="Linje i bunn">
            <a:extLst>
              <a:ext uri="{FF2B5EF4-FFF2-40B4-BE49-F238E27FC236}">
                <a16:creationId xmlns:a16="http://schemas.microsoft.com/office/drawing/2014/main" id="{E2C21749-4921-35FE-D7C5-58944A45C18F}"/>
              </a:ext>
              <a:ext uri="{C183D7F6-B498-43B3-948B-1728B52AA6E4}">
                <adec:decorative xmlns:adec="http://schemas.microsoft.com/office/drawing/2017/decorative" val="1"/>
              </a:ext>
            </a:extLst>
          </p:cNvPr>
          <p:cNvCxnSpPr>
            <a:cxnSpLocks noGrp="1" noRot="1" noMove="1" noResize="1" noEditPoints="1" noAdjustHandles="1" noChangeArrowheads="1" noChangeShapeType="1"/>
          </p:cNvCxnSpPr>
          <p:nvPr userDrawn="1"/>
        </p:nvCxnSpPr>
        <p:spPr>
          <a:xfrm>
            <a:off x="508000" y="6346825"/>
            <a:ext cx="1117599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76249742"/>
      </p:ext>
    </p:extLst>
  </p:cSld>
  <p:clrMap bg1="lt1" tx1="dk1" bg2="lt2" tx2="dk2" accent1="accent1" accent2="accent2" accent3="accent3" accent4="accent4" accent5="accent5" accent6="accent6" hlink="hlink" folHlink="folHlink"/>
  <p:sldLayoutIdLst>
    <p:sldLayoutId id="2147483671" r:id="rId1"/>
    <p:sldLayoutId id="2147483672" r:id="rId2"/>
    <p:sldLayoutId id="2147483673" r:id="rId3"/>
    <p:sldLayoutId id="2147483674" r:id="rId4"/>
    <p:sldLayoutId id="2147483675" r:id="rId5"/>
    <p:sldLayoutId id="2147483676" r:id="rId6"/>
    <p:sldLayoutId id="2147483677" r:id="rId7"/>
    <p:sldLayoutId id="2147483678" r:id="rId8"/>
    <p:sldLayoutId id="2147483679" r:id="rId9"/>
    <p:sldLayoutId id="2147483680" r:id="rId10"/>
    <p:sldLayoutId id="2147483681" r:id="rId11"/>
    <p:sldLayoutId id="2147483682" r:id="rId12"/>
    <p:sldLayoutId id="2147483683" r:id="rId13"/>
    <p:sldLayoutId id="2147483684" r:id="rId14"/>
    <p:sldLayoutId id="2147483685" r:id="rId15"/>
    <p:sldLayoutId id="2147483686" r:id="rId16"/>
    <p:sldLayoutId id="2147483687" r:id="rId17"/>
    <p:sldLayoutId id="2147483688" r:id="rId18"/>
    <p:sldLayoutId id="2147483689" r:id="rId19"/>
    <p:sldLayoutId id="2147483690" r:id="rId20"/>
  </p:sldLayoutIdLst>
  <p:hf hdr="0" dt="0"/>
  <p:txStyles>
    <p:titleStyle>
      <a:lvl1pPr algn="l" defTabSz="914400" rtl="0" eaLnBrk="1" fontAlgn="ctr" latinLnBrk="0" hangingPunct="1">
        <a:lnSpc>
          <a:spcPct val="100000"/>
        </a:lnSpc>
        <a:spcBef>
          <a:spcPct val="0"/>
        </a:spcBef>
        <a:buNone/>
        <a:defRPr sz="3800" kern="1200">
          <a:solidFill>
            <a:schemeClr val="tx1"/>
          </a:solidFill>
          <a:latin typeface="+mj-lt"/>
          <a:ea typeface="+mj-ea"/>
          <a:cs typeface="+mj-cs"/>
        </a:defRPr>
      </a:lvl1pPr>
    </p:titleStyle>
    <p:bodyStyle>
      <a:lvl1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3pPr>
      <a:lvl4pPr marL="0" indent="0" algn="l" defTabSz="914400" rtl="0" eaLnBrk="1" fontAlgn="ctr" latinLnBrk="0" hangingPunct="1">
        <a:lnSpc>
          <a:spcPct val="100000"/>
        </a:lnSpc>
        <a:spcBef>
          <a:spcPts val="1000"/>
        </a:spcBef>
        <a:buFont typeface="Arial" panose="020B0604020202020204" pitchFamily="34" charset="0"/>
        <a:buNone/>
        <a:defRPr sz="2200" kern="1200">
          <a:solidFill>
            <a:schemeClr val="tx1"/>
          </a:solidFill>
          <a:latin typeface="+mj-lt"/>
          <a:ea typeface="+mn-ea"/>
          <a:cs typeface="+mn-cs"/>
        </a:defRPr>
      </a:lvl4pPr>
      <a:lvl5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j-lt"/>
          <a:ea typeface="+mn-ea"/>
          <a:cs typeface="+mn-cs"/>
        </a:defRPr>
      </a:lvl5pPr>
      <a:lvl6pPr marL="25146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fontAlgn="ctr" latinLnBrk="0" hangingPunct="1">
        <a:defRPr sz="1200" kern="1200">
          <a:solidFill>
            <a:schemeClr val="tx1"/>
          </a:solidFill>
          <a:latin typeface="+mn-lt"/>
          <a:ea typeface="+mn-ea"/>
          <a:cs typeface="+mn-cs"/>
        </a:defRPr>
      </a:lvl1pPr>
      <a:lvl2pPr marL="457200" algn="l" defTabSz="914400" rtl="0" eaLnBrk="1" fontAlgn="ctr" latinLnBrk="0" hangingPunct="1">
        <a:defRPr sz="1200" kern="1200">
          <a:solidFill>
            <a:schemeClr val="tx1"/>
          </a:solidFill>
          <a:latin typeface="+mn-lt"/>
          <a:ea typeface="+mn-ea"/>
          <a:cs typeface="+mn-cs"/>
        </a:defRPr>
      </a:lvl2pPr>
      <a:lvl3pPr marL="914400" algn="l" defTabSz="914400" rtl="0" eaLnBrk="1" fontAlgn="ctr" latinLnBrk="0" hangingPunct="1">
        <a:defRPr sz="1200" kern="1200">
          <a:solidFill>
            <a:schemeClr val="tx1"/>
          </a:solidFill>
          <a:latin typeface="+mn-lt"/>
          <a:ea typeface="+mn-ea"/>
          <a:cs typeface="+mn-cs"/>
        </a:defRPr>
      </a:lvl3pPr>
      <a:lvl4pPr marL="1371600" algn="l" defTabSz="914400" rtl="0" eaLnBrk="1" fontAlgn="ctr" latinLnBrk="0" hangingPunct="1">
        <a:defRPr sz="1200" kern="1200">
          <a:solidFill>
            <a:schemeClr val="tx1"/>
          </a:solidFill>
          <a:latin typeface="+mn-lt"/>
          <a:ea typeface="+mn-ea"/>
          <a:cs typeface="+mn-cs"/>
        </a:defRPr>
      </a:lvl4pPr>
      <a:lvl5pPr marL="1828800" algn="l" defTabSz="914400" rtl="0" eaLnBrk="1" fontAlgn="ctr" latinLnBrk="0" hangingPunct="1">
        <a:defRPr sz="1200" kern="1200">
          <a:solidFill>
            <a:schemeClr val="tx1"/>
          </a:solidFill>
          <a:latin typeface="+mn-lt"/>
          <a:ea typeface="+mn-ea"/>
          <a:cs typeface="+mn-cs"/>
        </a:defRPr>
      </a:lvl5pPr>
      <a:lvl6pPr marL="2286000" algn="l" defTabSz="914400" rtl="0" eaLnBrk="1" fontAlgn="ctr" latinLnBrk="0" hangingPunct="1">
        <a:defRPr sz="1200" kern="1200">
          <a:solidFill>
            <a:schemeClr val="tx1"/>
          </a:solidFill>
          <a:latin typeface="+mn-lt"/>
          <a:ea typeface="+mn-ea"/>
          <a:cs typeface="+mn-cs"/>
        </a:defRPr>
      </a:lvl6pPr>
      <a:lvl7pPr marL="2743200" algn="l" defTabSz="914400" rtl="0" eaLnBrk="1" fontAlgn="ctr" latinLnBrk="0" hangingPunct="1">
        <a:defRPr sz="1200" kern="1200">
          <a:solidFill>
            <a:schemeClr val="tx1"/>
          </a:solidFill>
          <a:latin typeface="+mn-lt"/>
          <a:ea typeface="+mn-ea"/>
          <a:cs typeface="+mn-cs"/>
        </a:defRPr>
      </a:lvl7pPr>
      <a:lvl8pPr marL="3200400" algn="l" defTabSz="914400" rtl="0" eaLnBrk="1" fontAlgn="ctr" latinLnBrk="0" hangingPunct="1">
        <a:defRPr sz="1200" kern="1200">
          <a:solidFill>
            <a:schemeClr val="tx1"/>
          </a:solidFill>
          <a:latin typeface="+mn-lt"/>
          <a:ea typeface="+mn-ea"/>
          <a:cs typeface="+mn-cs"/>
        </a:defRPr>
      </a:lvl8pPr>
      <a:lvl9pPr marL="3657600" algn="l" defTabSz="914400" rtl="0" eaLnBrk="1" fontAlgn="ctr" latinLnBrk="0" hangingPunct="1">
        <a:defRPr sz="12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19" userDrawn="1">
          <p15:clr>
            <a:srgbClr val="C35EA4"/>
          </p15:clr>
        </p15:guide>
        <p15:guide id="2" pos="320" userDrawn="1">
          <p15:clr>
            <a:srgbClr val="C35EA4"/>
          </p15:clr>
        </p15:guide>
        <p15:guide id="3" pos="7360" userDrawn="1">
          <p15:clr>
            <a:srgbClr val="C35EA4"/>
          </p15:clr>
        </p15:guide>
        <p15:guide id="4" orient="horz" pos="4000" userDrawn="1">
          <p15:clr>
            <a:srgbClr val="C35EA4"/>
          </p15:clr>
        </p15:guide>
        <p15:guide id="5" pos="2020" userDrawn="1">
          <p15:clr>
            <a:srgbClr val="9FCC3B"/>
          </p15:clr>
        </p15:guide>
        <p15:guide id="6" pos="2100" userDrawn="1">
          <p15:clr>
            <a:srgbClr val="9FCC3B"/>
          </p15:clr>
        </p15:guide>
        <p15:guide id="7" pos="3801" userDrawn="1">
          <p15:clr>
            <a:srgbClr val="9FCC3B"/>
          </p15:clr>
        </p15:guide>
        <p15:guide id="8" pos="3879" userDrawn="1">
          <p15:clr>
            <a:srgbClr val="9FCC3B"/>
          </p15:clr>
        </p15:guide>
        <p15:guide id="9" pos="5580" userDrawn="1">
          <p15:clr>
            <a:srgbClr val="9FCC3B"/>
          </p15:clr>
        </p15:guide>
        <p15:guide id="10" pos="5659" userDrawn="1">
          <p15:clr>
            <a:srgbClr val="9FCC3B"/>
          </p15:clr>
        </p15:guide>
        <p15:guide id="11" orient="horz" pos="1180" userDrawn="1">
          <p15:clr>
            <a:srgbClr val="9FCC3B"/>
          </p15:clr>
        </p15:guide>
        <p15:guide id="12" orient="horz" pos="1260" userDrawn="1">
          <p15:clr>
            <a:srgbClr val="9FCC3B"/>
          </p15:clr>
        </p15:guide>
        <p15:guide id="13" orient="horz" pos="2122" userDrawn="1">
          <p15:clr>
            <a:srgbClr val="9FCC3B"/>
          </p15:clr>
        </p15:guide>
        <p15:guide id="14" orient="horz" pos="2198" userDrawn="1">
          <p15:clr>
            <a:srgbClr val="9FCC3B"/>
          </p15:clr>
        </p15:guide>
        <p15:guide id="15" orient="horz" pos="3060" userDrawn="1">
          <p15:clr>
            <a:srgbClr val="9FCC3B"/>
          </p15:clr>
        </p15:guide>
        <p15:guide id="16" orient="horz" pos="3139" userDrawn="1">
          <p15:clr>
            <a:srgbClr val="9FCC3B"/>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2"/>
        </a:solidFill>
        <a:effectLst/>
      </p:bgPr>
    </p:bg>
    <p:spTree>
      <p:nvGrpSpPr>
        <p:cNvPr id="1" name=""/>
        <p:cNvGrpSpPr/>
        <p:nvPr/>
      </p:nvGrpSpPr>
      <p:grpSpPr>
        <a:xfrm>
          <a:off x="0" y="0"/>
          <a:ext cx="0" cy="0"/>
          <a:chOff x="0" y="0"/>
          <a:chExt cx="0" cy="0"/>
        </a:xfrm>
      </p:grpSpPr>
      <p:sp>
        <p:nvSpPr>
          <p:cNvPr id="2" name="Plassholder for tittel 1">
            <a:extLst>
              <a:ext uri="{FF2B5EF4-FFF2-40B4-BE49-F238E27FC236}">
                <a16:creationId xmlns:a16="http://schemas.microsoft.com/office/drawing/2014/main" id="{3B7D64C1-85CD-7C67-0948-3FF0CDB34F22}"/>
              </a:ext>
            </a:extLst>
          </p:cNvPr>
          <p:cNvSpPr>
            <a:spLocks noGrp="1"/>
          </p:cNvSpPr>
          <p:nvPr>
            <p:ph type="title"/>
          </p:nvPr>
        </p:nvSpPr>
        <p:spPr>
          <a:xfrm>
            <a:off x="507999" y="412960"/>
            <a:ext cx="11175999" cy="1169551"/>
          </a:xfrm>
          <a:prstGeom prst="rect">
            <a:avLst/>
          </a:prstGeom>
        </p:spPr>
        <p:txBody>
          <a:bodyPr vert="horz" lIns="0" tIns="0" rIns="0" bIns="0" rtlCol="0" anchor="t" anchorCtr="0">
            <a:noAutofit/>
          </a:bodyPr>
          <a:lstStyle/>
          <a:p>
            <a:endParaRPr lang="nb-NO" dirty="0"/>
          </a:p>
        </p:txBody>
      </p:sp>
      <p:sp>
        <p:nvSpPr>
          <p:cNvPr id="3" name="Plassholder for tekst 2">
            <a:extLst>
              <a:ext uri="{FF2B5EF4-FFF2-40B4-BE49-F238E27FC236}">
                <a16:creationId xmlns:a16="http://schemas.microsoft.com/office/drawing/2014/main" id="{00C49E59-D3F7-2BEB-91C8-C723726A9C90}"/>
              </a:ext>
            </a:extLst>
          </p:cNvPr>
          <p:cNvSpPr>
            <a:spLocks noGrp="1"/>
          </p:cNvSpPr>
          <p:nvPr>
            <p:ph type="body" idx="1"/>
          </p:nvPr>
        </p:nvSpPr>
        <p:spPr>
          <a:xfrm>
            <a:off x="508001" y="2139157"/>
            <a:ext cx="5526088" cy="4003576"/>
          </a:xfrm>
          <a:prstGeom prst="rect">
            <a:avLst/>
          </a:prstGeom>
        </p:spPr>
        <p:txBody>
          <a:bodyPr vert="horz" lIns="0" tIns="0" rIns="0" bIns="0" rtlCol="0">
            <a:noAutofit/>
          </a:bodyPr>
          <a:lstStyle/>
          <a:p>
            <a:pPr lvl="0"/>
            <a:r>
              <a:rPr lang="nb-NO" dirty="0"/>
              <a:t>Klikk for å redigere tekststiler i malen</a:t>
            </a:r>
          </a:p>
          <a:p>
            <a:pPr lvl="1"/>
            <a:r>
              <a:rPr lang="nb-NO" dirty="0"/>
              <a:t>Andre nivå</a:t>
            </a:r>
          </a:p>
          <a:p>
            <a:pPr lvl="2"/>
            <a:r>
              <a:rPr lang="nb-NO" dirty="0"/>
              <a:t>Tredje nivå</a:t>
            </a:r>
          </a:p>
          <a:p>
            <a:pPr lvl="3"/>
            <a:r>
              <a:rPr lang="nb-NO" dirty="0"/>
              <a:t>Fjerde nivå</a:t>
            </a:r>
          </a:p>
          <a:p>
            <a:pPr lvl="4"/>
            <a:r>
              <a:rPr lang="nb-NO" dirty="0"/>
              <a:t>Femte nivå</a:t>
            </a:r>
          </a:p>
        </p:txBody>
      </p:sp>
      <p:sp>
        <p:nvSpPr>
          <p:cNvPr id="4" name="Plassholder for dato 3">
            <a:extLst>
              <a:ext uri="{FF2B5EF4-FFF2-40B4-BE49-F238E27FC236}">
                <a16:creationId xmlns:a16="http://schemas.microsoft.com/office/drawing/2014/main" id="{FDBB5651-E3BC-2F1B-F6E9-850B8CEE9222}"/>
              </a:ext>
            </a:extLst>
          </p:cNvPr>
          <p:cNvSpPr>
            <a:spLocks noGrp="1"/>
          </p:cNvSpPr>
          <p:nvPr>
            <p:ph type="dt" sz="half" idx="2"/>
          </p:nvPr>
        </p:nvSpPr>
        <p:spPr>
          <a:xfrm>
            <a:off x="9006339" y="6499735"/>
            <a:ext cx="2077586" cy="153888"/>
          </a:xfrm>
          <a:prstGeom prst="rect">
            <a:avLst/>
          </a:prstGeom>
        </p:spPr>
        <p:txBody>
          <a:bodyPr vert="horz" lIns="0" tIns="0" rIns="0" bIns="0" rtlCol="0" anchor="ctr">
            <a:noAutofit/>
          </a:bodyPr>
          <a:lstStyle>
            <a:lvl1pPr algn="l" fontAlgn="ctr">
              <a:defRPr sz="1000">
                <a:solidFill>
                  <a:schemeClr val="tx1"/>
                </a:solidFill>
              </a:defRPr>
            </a:lvl1pPr>
          </a:lstStyle>
          <a:p>
            <a:fld id="{D35F05EE-6361-4395-AED7-0935B55BACDD}" type="datetime1">
              <a:rPr lang="nb-NO" smtClean="0"/>
              <a:t>02.09.2025</a:t>
            </a:fld>
            <a:endParaRPr lang="nb-NO" dirty="0"/>
          </a:p>
        </p:txBody>
      </p:sp>
      <p:sp>
        <p:nvSpPr>
          <p:cNvPr id="5" name="Plassholder for bunntekst 4">
            <a:extLst>
              <a:ext uri="{FF2B5EF4-FFF2-40B4-BE49-F238E27FC236}">
                <a16:creationId xmlns:a16="http://schemas.microsoft.com/office/drawing/2014/main" id="{BF26BCF2-BF13-78A8-38A6-6FE7B032C3F2}"/>
              </a:ext>
            </a:extLst>
          </p:cNvPr>
          <p:cNvSpPr>
            <a:spLocks noGrp="1"/>
          </p:cNvSpPr>
          <p:nvPr>
            <p:ph type="ftr" sz="quarter" idx="3"/>
          </p:nvPr>
        </p:nvSpPr>
        <p:spPr>
          <a:xfrm>
            <a:off x="3333750" y="6499735"/>
            <a:ext cx="5524500" cy="153888"/>
          </a:xfrm>
          <a:prstGeom prst="rect">
            <a:avLst/>
          </a:prstGeom>
        </p:spPr>
        <p:txBody>
          <a:bodyPr vert="horz" lIns="0" tIns="0" rIns="0" bIns="0" rtlCol="0" anchor="ctr">
            <a:noAutofit/>
          </a:bodyPr>
          <a:lstStyle>
            <a:lvl1pPr algn="l">
              <a:defRPr sz="1000">
                <a:solidFill>
                  <a:schemeClr val="tx1"/>
                </a:solidFill>
              </a:defRPr>
            </a:lvl1pPr>
          </a:lstStyle>
          <a:p>
            <a:r>
              <a:rPr lang="nb-NO"/>
              <a:t>Uetisk atferd, korrupsjon og velferdskriminalitet i kommuner og fylkeskommuner</a:t>
            </a:r>
            <a:endParaRPr lang="nb-NO" dirty="0"/>
          </a:p>
        </p:txBody>
      </p:sp>
      <p:sp>
        <p:nvSpPr>
          <p:cNvPr id="6" name="Plassholder for lysbildenummer 5">
            <a:extLst>
              <a:ext uri="{FF2B5EF4-FFF2-40B4-BE49-F238E27FC236}">
                <a16:creationId xmlns:a16="http://schemas.microsoft.com/office/drawing/2014/main" id="{377FA799-8EE6-52E9-3D45-86CA6A6A2AB8}"/>
              </a:ext>
            </a:extLst>
          </p:cNvPr>
          <p:cNvSpPr>
            <a:spLocks noGrp="1"/>
          </p:cNvSpPr>
          <p:nvPr>
            <p:ph type="sldNum" sz="quarter" idx="4"/>
          </p:nvPr>
        </p:nvSpPr>
        <p:spPr>
          <a:xfrm>
            <a:off x="11235266" y="6499735"/>
            <a:ext cx="448733" cy="153888"/>
          </a:xfrm>
          <a:prstGeom prst="rect">
            <a:avLst/>
          </a:prstGeom>
        </p:spPr>
        <p:txBody>
          <a:bodyPr vert="horz" lIns="0" tIns="0" rIns="0" bIns="0" rtlCol="0" anchor="ctr">
            <a:noAutofit/>
          </a:bodyPr>
          <a:lstStyle>
            <a:lvl1pPr algn="r">
              <a:defRPr sz="1000">
                <a:solidFill>
                  <a:schemeClr val="tx1"/>
                </a:solidFill>
              </a:defRPr>
            </a:lvl1pPr>
          </a:lstStyle>
          <a:p>
            <a:fld id="{BE2ACD00-28B2-4D17-A930-2C9F8441C7CA}" type="slidenum">
              <a:rPr lang="nb-NO" smtClean="0"/>
              <a:pPr/>
              <a:t>‹#›</a:t>
            </a:fld>
            <a:endParaRPr lang="nb-NO" dirty="0"/>
          </a:p>
        </p:txBody>
      </p:sp>
      <p:pic>
        <p:nvPicPr>
          <p:cNvPr id="12" name="SØA emblem">
            <a:extLst>
              <a:ext uri="{FF2B5EF4-FFF2-40B4-BE49-F238E27FC236}">
                <a16:creationId xmlns:a16="http://schemas.microsoft.com/office/drawing/2014/main" id="{C1A77CC0-2C7F-8787-4821-52A43F0EC18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userDrawn="1"/>
        </p:nvPicPr>
        <p:blipFill>
          <a:blip r:embed="rId22">
            <a:extLst>
              <a:ext uri="{28A0092B-C50C-407E-A947-70E740481C1C}">
                <a14:useLocalDpi xmlns:a14="http://schemas.microsoft.com/office/drawing/2010/main" val="0"/>
              </a:ext>
              <a:ext uri="{96DAC541-7B7A-43D3-8B79-37D633B846F1}">
                <asvg:svgBlip xmlns:asvg="http://schemas.microsoft.com/office/drawing/2016/SVG/main" r:embed="rId23"/>
              </a:ext>
            </a:extLst>
          </a:blip>
          <a:stretch>
            <a:fillRect/>
          </a:stretch>
        </p:blipFill>
        <p:spPr>
          <a:xfrm>
            <a:off x="509589" y="6500967"/>
            <a:ext cx="484980" cy="188232"/>
          </a:xfrm>
          <a:prstGeom prst="rect">
            <a:avLst/>
          </a:prstGeom>
        </p:spPr>
      </p:pic>
      <p:cxnSp>
        <p:nvCxnSpPr>
          <p:cNvPr id="14" name="Linje i bunn">
            <a:extLst>
              <a:ext uri="{FF2B5EF4-FFF2-40B4-BE49-F238E27FC236}">
                <a16:creationId xmlns:a16="http://schemas.microsoft.com/office/drawing/2014/main" id="{E2C21749-4921-35FE-D7C5-58944A45C18F}"/>
              </a:ext>
              <a:ext uri="{C183D7F6-B498-43B3-948B-1728B52AA6E4}">
                <adec:decorative xmlns:adec="http://schemas.microsoft.com/office/drawing/2017/decorative" val="1"/>
              </a:ext>
            </a:extLst>
          </p:cNvPr>
          <p:cNvCxnSpPr>
            <a:cxnSpLocks noGrp="1" noRot="1" noMove="1" noResize="1" noEditPoints="1" noAdjustHandles="1" noChangeArrowheads="1" noChangeShapeType="1"/>
          </p:cNvCxnSpPr>
          <p:nvPr userDrawn="1"/>
        </p:nvCxnSpPr>
        <p:spPr>
          <a:xfrm>
            <a:off x="508000" y="6346825"/>
            <a:ext cx="11175999" cy="0"/>
          </a:xfrm>
          <a:prstGeom prst="line">
            <a:avLst/>
          </a:prstGeom>
          <a:ln w="635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30356988"/>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 id="2147483698" r:id="rId7"/>
    <p:sldLayoutId id="2147483699" r:id="rId8"/>
    <p:sldLayoutId id="2147483700" r:id="rId9"/>
    <p:sldLayoutId id="2147483701" r:id="rId10"/>
    <p:sldLayoutId id="2147483702" r:id="rId11"/>
    <p:sldLayoutId id="2147483703" r:id="rId12"/>
    <p:sldLayoutId id="2147483704" r:id="rId13"/>
    <p:sldLayoutId id="2147483705" r:id="rId14"/>
    <p:sldLayoutId id="2147483706" r:id="rId15"/>
    <p:sldLayoutId id="2147483707" r:id="rId16"/>
    <p:sldLayoutId id="2147483708" r:id="rId17"/>
    <p:sldLayoutId id="2147483709" r:id="rId18"/>
    <p:sldLayoutId id="2147483710" r:id="rId19"/>
    <p:sldLayoutId id="2147483711" r:id="rId20"/>
  </p:sldLayoutIdLst>
  <p:hf hdr="0" dt="0"/>
  <p:txStyles>
    <p:titleStyle>
      <a:lvl1pPr algn="l" defTabSz="914400" rtl="0" eaLnBrk="1" fontAlgn="ctr" latinLnBrk="0" hangingPunct="1">
        <a:lnSpc>
          <a:spcPct val="100000"/>
        </a:lnSpc>
        <a:spcBef>
          <a:spcPct val="0"/>
        </a:spcBef>
        <a:buNone/>
        <a:defRPr sz="3800" kern="1200">
          <a:solidFill>
            <a:schemeClr val="tx1"/>
          </a:solidFill>
          <a:latin typeface="+mj-lt"/>
          <a:ea typeface="+mj-ea"/>
          <a:cs typeface="+mj-cs"/>
        </a:defRPr>
      </a:lvl1pPr>
    </p:titleStyle>
    <p:bodyStyle>
      <a:lvl1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n-lt"/>
          <a:ea typeface="+mn-ea"/>
          <a:cs typeface="+mn-cs"/>
        </a:defRPr>
      </a:lvl1pPr>
      <a:lvl2pPr marL="6858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2pPr>
      <a:lvl3pPr marL="1143000" indent="-228600" algn="l" defTabSz="914400" rtl="0" eaLnBrk="1" fontAlgn="ctr" latinLnBrk="0" hangingPunct="1">
        <a:lnSpc>
          <a:spcPct val="100000"/>
        </a:lnSpc>
        <a:spcBef>
          <a:spcPts val="500"/>
        </a:spcBef>
        <a:buFont typeface="Arial" panose="020B0604020202020204" pitchFamily="34" charset="0"/>
        <a:buChar char="•"/>
        <a:defRPr sz="1600" kern="1200">
          <a:solidFill>
            <a:schemeClr val="tx1"/>
          </a:solidFill>
          <a:latin typeface="+mn-lt"/>
          <a:ea typeface="+mn-ea"/>
          <a:cs typeface="+mn-cs"/>
        </a:defRPr>
      </a:lvl3pPr>
      <a:lvl4pPr marL="0" indent="0" algn="l" defTabSz="914400" rtl="0" eaLnBrk="1" fontAlgn="ctr" latinLnBrk="0" hangingPunct="1">
        <a:lnSpc>
          <a:spcPct val="100000"/>
        </a:lnSpc>
        <a:spcBef>
          <a:spcPts val="1000"/>
        </a:spcBef>
        <a:buFont typeface="Arial" panose="020B0604020202020204" pitchFamily="34" charset="0"/>
        <a:buNone/>
        <a:defRPr sz="2200" kern="1200">
          <a:solidFill>
            <a:schemeClr val="tx1"/>
          </a:solidFill>
          <a:latin typeface="+mj-lt"/>
          <a:ea typeface="+mn-ea"/>
          <a:cs typeface="+mn-cs"/>
        </a:defRPr>
      </a:lvl4pPr>
      <a:lvl5pPr marL="0" indent="0" algn="l" defTabSz="914400" rtl="0" eaLnBrk="1" fontAlgn="ctr" latinLnBrk="0" hangingPunct="1">
        <a:lnSpc>
          <a:spcPct val="100000"/>
        </a:lnSpc>
        <a:spcBef>
          <a:spcPts val="1000"/>
        </a:spcBef>
        <a:buFont typeface="Arial" panose="020B0604020202020204" pitchFamily="34" charset="0"/>
        <a:buNone/>
        <a:defRPr sz="1600" kern="1200">
          <a:solidFill>
            <a:schemeClr val="tx1"/>
          </a:solidFill>
          <a:latin typeface="+mj-lt"/>
          <a:ea typeface="+mn-ea"/>
          <a:cs typeface="+mn-cs"/>
        </a:defRPr>
      </a:lvl5pPr>
      <a:lvl6pPr marL="25146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fontAlgn="ctr"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b-NO"/>
      </a:defPPr>
      <a:lvl1pPr marL="0" algn="l" defTabSz="914400" rtl="0" eaLnBrk="1" fontAlgn="ctr" latinLnBrk="0" hangingPunct="1">
        <a:defRPr sz="1200" kern="1200">
          <a:solidFill>
            <a:schemeClr val="tx1"/>
          </a:solidFill>
          <a:latin typeface="+mn-lt"/>
          <a:ea typeface="+mn-ea"/>
          <a:cs typeface="+mn-cs"/>
        </a:defRPr>
      </a:lvl1pPr>
      <a:lvl2pPr marL="457200" algn="l" defTabSz="914400" rtl="0" eaLnBrk="1" fontAlgn="ctr" latinLnBrk="0" hangingPunct="1">
        <a:defRPr sz="1200" kern="1200">
          <a:solidFill>
            <a:schemeClr val="tx1"/>
          </a:solidFill>
          <a:latin typeface="+mn-lt"/>
          <a:ea typeface="+mn-ea"/>
          <a:cs typeface="+mn-cs"/>
        </a:defRPr>
      </a:lvl2pPr>
      <a:lvl3pPr marL="914400" algn="l" defTabSz="914400" rtl="0" eaLnBrk="1" fontAlgn="ctr" latinLnBrk="0" hangingPunct="1">
        <a:defRPr sz="1200" kern="1200">
          <a:solidFill>
            <a:schemeClr val="tx1"/>
          </a:solidFill>
          <a:latin typeface="+mn-lt"/>
          <a:ea typeface="+mn-ea"/>
          <a:cs typeface="+mn-cs"/>
        </a:defRPr>
      </a:lvl3pPr>
      <a:lvl4pPr marL="1371600" algn="l" defTabSz="914400" rtl="0" eaLnBrk="1" fontAlgn="ctr" latinLnBrk="0" hangingPunct="1">
        <a:defRPr sz="1200" kern="1200">
          <a:solidFill>
            <a:schemeClr val="tx1"/>
          </a:solidFill>
          <a:latin typeface="+mn-lt"/>
          <a:ea typeface="+mn-ea"/>
          <a:cs typeface="+mn-cs"/>
        </a:defRPr>
      </a:lvl4pPr>
      <a:lvl5pPr marL="1828800" algn="l" defTabSz="914400" rtl="0" eaLnBrk="1" fontAlgn="ctr" latinLnBrk="0" hangingPunct="1">
        <a:defRPr sz="1200" kern="1200">
          <a:solidFill>
            <a:schemeClr val="tx1"/>
          </a:solidFill>
          <a:latin typeface="+mn-lt"/>
          <a:ea typeface="+mn-ea"/>
          <a:cs typeface="+mn-cs"/>
        </a:defRPr>
      </a:lvl5pPr>
      <a:lvl6pPr marL="2286000" algn="l" defTabSz="914400" rtl="0" eaLnBrk="1" fontAlgn="ctr" latinLnBrk="0" hangingPunct="1">
        <a:defRPr sz="1200" kern="1200">
          <a:solidFill>
            <a:schemeClr val="tx1"/>
          </a:solidFill>
          <a:latin typeface="+mn-lt"/>
          <a:ea typeface="+mn-ea"/>
          <a:cs typeface="+mn-cs"/>
        </a:defRPr>
      </a:lvl6pPr>
      <a:lvl7pPr marL="2743200" algn="l" defTabSz="914400" rtl="0" eaLnBrk="1" fontAlgn="ctr" latinLnBrk="0" hangingPunct="1">
        <a:defRPr sz="1200" kern="1200">
          <a:solidFill>
            <a:schemeClr val="tx1"/>
          </a:solidFill>
          <a:latin typeface="+mn-lt"/>
          <a:ea typeface="+mn-ea"/>
          <a:cs typeface="+mn-cs"/>
        </a:defRPr>
      </a:lvl7pPr>
      <a:lvl8pPr marL="3200400" algn="l" defTabSz="914400" rtl="0" eaLnBrk="1" fontAlgn="ctr" latinLnBrk="0" hangingPunct="1">
        <a:defRPr sz="1200" kern="1200">
          <a:solidFill>
            <a:schemeClr val="tx1"/>
          </a:solidFill>
          <a:latin typeface="+mn-lt"/>
          <a:ea typeface="+mn-ea"/>
          <a:cs typeface="+mn-cs"/>
        </a:defRPr>
      </a:lvl8pPr>
      <a:lvl9pPr marL="3657600" algn="l" defTabSz="914400" rtl="0" eaLnBrk="1" fontAlgn="ctr" latinLnBrk="0" hangingPunct="1">
        <a:defRPr sz="12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319" userDrawn="1">
          <p15:clr>
            <a:srgbClr val="C35EA4"/>
          </p15:clr>
        </p15:guide>
        <p15:guide id="2" pos="320" userDrawn="1">
          <p15:clr>
            <a:srgbClr val="C35EA4"/>
          </p15:clr>
        </p15:guide>
        <p15:guide id="3" pos="7360" userDrawn="1">
          <p15:clr>
            <a:srgbClr val="C35EA4"/>
          </p15:clr>
        </p15:guide>
        <p15:guide id="4" orient="horz" pos="4000" userDrawn="1">
          <p15:clr>
            <a:srgbClr val="C35EA4"/>
          </p15:clr>
        </p15:guide>
        <p15:guide id="5" pos="2020" userDrawn="1">
          <p15:clr>
            <a:srgbClr val="9FCC3B"/>
          </p15:clr>
        </p15:guide>
        <p15:guide id="6" pos="2100" userDrawn="1">
          <p15:clr>
            <a:srgbClr val="9FCC3B"/>
          </p15:clr>
        </p15:guide>
        <p15:guide id="7" pos="3801" userDrawn="1">
          <p15:clr>
            <a:srgbClr val="9FCC3B"/>
          </p15:clr>
        </p15:guide>
        <p15:guide id="8" pos="3879" userDrawn="1">
          <p15:clr>
            <a:srgbClr val="9FCC3B"/>
          </p15:clr>
        </p15:guide>
        <p15:guide id="9" pos="5580" userDrawn="1">
          <p15:clr>
            <a:srgbClr val="9FCC3B"/>
          </p15:clr>
        </p15:guide>
        <p15:guide id="10" pos="5659" userDrawn="1">
          <p15:clr>
            <a:srgbClr val="9FCC3B"/>
          </p15:clr>
        </p15:guide>
        <p15:guide id="11" orient="horz" pos="1180" userDrawn="1">
          <p15:clr>
            <a:srgbClr val="9FCC3B"/>
          </p15:clr>
        </p15:guide>
        <p15:guide id="12" orient="horz" pos="1260" userDrawn="1">
          <p15:clr>
            <a:srgbClr val="9FCC3B"/>
          </p15:clr>
        </p15:guide>
        <p15:guide id="13" orient="horz" pos="2122" userDrawn="1">
          <p15:clr>
            <a:srgbClr val="9FCC3B"/>
          </p15:clr>
        </p15:guide>
        <p15:guide id="14" orient="horz" pos="2198" userDrawn="1">
          <p15:clr>
            <a:srgbClr val="9FCC3B"/>
          </p15:clr>
        </p15:guide>
        <p15:guide id="15" orient="horz" pos="3060" userDrawn="1">
          <p15:clr>
            <a:srgbClr val="9FCC3B"/>
          </p15:clr>
        </p15:guide>
        <p15:guide id="16" orient="horz" pos="3139" userDrawn="1">
          <p15:clr>
            <a:srgbClr val="9FCC3B"/>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chart" Target="../charts/chart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chart" Target="../charts/chart3.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chart" Target="../charts/chart4.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2" Type="http://schemas.openxmlformats.org/officeDocument/2006/relationships/chart" Target="../charts/chart9.xml"/><Relationship Id="rId1" Type="http://schemas.openxmlformats.org/officeDocument/2006/relationships/slideLayout" Target="../slideLayouts/slideLayout4.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chart" Target="../charts/chart10.xml"/><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3" Type="http://schemas.openxmlformats.org/officeDocument/2006/relationships/chart" Target="../charts/chart11.xml"/><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chart" Target="../charts/chart12.xml"/><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chart" Target="../charts/chart13.xml"/><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chart" Target="../charts/chart14.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chart" Target="../charts/chart15.xm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tel 6">
            <a:extLst>
              <a:ext uri="{FF2B5EF4-FFF2-40B4-BE49-F238E27FC236}">
                <a16:creationId xmlns:a16="http://schemas.microsoft.com/office/drawing/2014/main" id="{8CCB7438-FBF2-6672-F1EA-DC71C6EAB81A}"/>
              </a:ext>
            </a:extLst>
          </p:cNvPr>
          <p:cNvSpPr>
            <a:spLocks noGrp="1"/>
          </p:cNvSpPr>
          <p:nvPr>
            <p:ph type="title"/>
          </p:nvPr>
        </p:nvSpPr>
        <p:spPr/>
        <p:txBody>
          <a:bodyPr/>
          <a:lstStyle/>
          <a:p>
            <a:r>
              <a:rPr lang="nb-NO" dirty="0"/>
              <a:t>Uetisk atferd, korrupsjon og velferdskriminalitet i kommuner og fylkeskommuner</a:t>
            </a:r>
          </a:p>
        </p:txBody>
      </p:sp>
      <p:sp>
        <p:nvSpPr>
          <p:cNvPr id="9" name="Plassholder for tekst 8">
            <a:extLst>
              <a:ext uri="{FF2B5EF4-FFF2-40B4-BE49-F238E27FC236}">
                <a16:creationId xmlns:a16="http://schemas.microsoft.com/office/drawing/2014/main" id="{2E38DE89-05DB-2CFB-425C-C536157498BA}"/>
              </a:ext>
            </a:extLst>
          </p:cNvPr>
          <p:cNvSpPr>
            <a:spLocks noGrp="1"/>
          </p:cNvSpPr>
          <p:nvPr>
            <p:ph type="body" sz="quarter" idx="13"/>
          </p:nvPr>
        </p:nvSpPr>
        <p:spPr>
          <a:xfrm>
            <a:off x="508001" y="3450247"/>
            <a:ext cx="2698750" cy="246221"/>
          </a:xfrm>
        </p:spPr>
        <p:txBody>
          <a:bodyPr/>
          <a:lstStyle/>
          <a:p>
            <a:r>
              <a:rPr lang="nb-NO" dirty="0"/>
              <a:t>04.09.2025</a:t>
            </a:r>
          </a:p>
        </p:txBody>
      </p:sp>
      <p:sp>
        <p:nvSpPr>
          <p:cNvPr id="8" name="Undertittel 7">
            <a:extLst>
              <a:ext uri="{FF2B5EF4-FFF2-40B4-BE49-F238E27FC236}">
                <a16:creationId xmlns:a16="http://schemas.microsoft.com/office/drawing/2014/main" id="{FE752D17-8F64-A1D3-E2C9-31E59C867583}"/>
              </a:ext>
            </a:extLst>
          </p:cNvPr>
          <p:cNvSpPr>
            <a:spLocks noGrp="1"/>
          </p:cNvSpPr>
          <p:nvPr>
            <p:ph type="subTitle" idx="1"/>
          </p:nvPr>
        </p:nvSpPr>
        <p:spPr/>
        <p:txBody>
          <a:bodyPr/>
          <a:lstStyle/>
          <a:p>
            <a:r>
              <a:rPr lang="en-US" dirty="0"/>
              <a:t>Rapport nr. 20</a:t>
            </a:r>
            <a:r>
              <a:rPr lang="nb-NO" dirty="0"/>
              <a:t>-2025</a:t>
            </a:r>
          </a:p>
        </p:txBody>
      </p:sp>
      <p:pic>
        <p:nvPicPr>
          <p:cNvPr id="2" name="Picture 1" descr="A blue and black logo&#10;&#10;Description automatically generated">
            <a:extLst>
              <a:ext uri="{FF2B5EF4-FFF2-40B4-BE49-F238E27FC236}">
                <a16:creationId xmlns:a16="http://schemas.microsoft.com/office/drawing/2014/main" id="{5BF99C0F-E6FD-7D24-BC9C-05ABFF6C696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019424" y="5811219"/>
            <a:ext cx="1303947" cy="539915"/>
          </a:xfrm>
          <a:prstGeom prst="rect">
            <a:avLst/>
          </a:prstGeom>
        </p:spPr>
      </p:pic>
    </p:spTree>
    <p:extLst>
      <p:ext uri="{BB962C8B-B14F-4D97-AF65-F5344CB8AC3E}">
        <p14:creationId xmlns:p14="http://schemas.microsoft.com/office/powerpoint/2010/main" val="139760694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62873-D120-A2BC-B09C-E5E0643D6513}"/>
              </a:ext>
            </a:extLst>
          </p:cNvPr>
          <p:cNvSpPr>
            <a:spLocks noGrp="1"/>
          </p:cNvSpPr>
          <p:nvPr>
            <p:ph type="title"/>
          </p:nvPr>
        </p:nvSpPr>
        <p:spPr/>
        <p:txBody>
          <a:bodyPr/>
          <a:lstStyle/>
          <a:p>
            <a:r>
              <a:rPr lang="nb-NO" dirty="0"/>
              <a:t>Om undersøkelsen</a:t>
            </a:r>
          </a:p>
        </p:txBody>
      </p:sp>
      <p:sp>
        <p:nvSpPr>
          <p:cNvPr id="3" name="Content Placeholder 2">
            <a:extLst>
              <a:ext uri="{FF2B5EF4-FFF2-40B4-BE49-F238E27FC236}">
                <a16:creationId xmlns:a16="http://schemas.microsoft.com/office/drawing/2014/main" id="{FB04A81E-8431-F683-1821-9E6C2E6647B3}"/>
              </a:ext>
            </a:extLst>
          </p:cNvPr>
          <p:cNvSpPr>
            <a:spLocks noGrp="1"/>
          </p:cNvSpPr>
          <p:nvPr>
            <p:ph sz="quarter" idx="14"/>
          </p:nvPr>
        </p:nvSpPr>
        <p:spPr/>
        <p:txBody>
          <a:bodyPr/>
          <a:lstStyle/>
          <a:p>
            <a:r>
              <a:rPr lang="nb-NO" dirty="0"/>
              <a:t>Hoveddatakilden for analysen er en spørreundersøkelse til administrativ og politisk ledelse i kommuner og fylkeskommuner samt kommunale selskaper. Totalt har 956 personer svart på årets undersøkelse. I tillegg har vi gjennomført dybdeintervjuer med ledere i ti kommuner og en politimester. </a:t>
            </a:r>
          </a:p>
          <a:p>
            <a:r>
              <a:rPr lang="nb-NO" dirty="0"/>
              <a:t>Det er utarbeidet fire ulike spørreskjemaer, tilpasset undersøkelsens ulike målgrupper: (i) en til kommunedirektører, (ii) en til ordførere og fylkesordførere, (iii) en til kommunalsjefer og fylkesdirektører</a:t>
            </a:r>
            <a:r>
              <a:rPr lang="nb-NO" baseline="30000" dirty="0"/>
              <a:t>1</a:t>
            </a:r>
            <a:r>
              <a:rPr lang="nb-NO" dirty="0"/>
              <a:t> og (iv) en til kommunale selskaper.</a:t>
            </a:r>
          </a:p>
          <a:p>
            <a:r>
              <a:rPr lang="nb-NO" dirty="0"/>
              <a:t>Undersøkelsen ble gjennomført i perioden mai til august 2025. </a:t>
            </a:r>
          </a:p>
        </p:txBody>
      </p:sp>
      <p:sp>
        <p:nvSpPr>
          <p:cNvPr id="4" name="Footer Placeholder 3">
            <a:extLst>
              <a:ext uri="{FF2B5EF4-FFF2-40B4-BE49-F238E27FC236}">
                <a16:creationId xmlns:a16="http://schemas.microsoft.com/office/drawing/2014/main" id="{27A9B886-08B2-D3A1-E7F9-BA51B8995E46}"/>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26F6DC01-43F8-7068-4DCE-18E42D8121B5}"/>
              </a:ext>
            </a:extLst>
          </p:cNvPr>
          <p:cNvSpPr>
            <a:spLocks noGrp="1"/>
          </p:cNvSpPr>
          <p:nvPr>
            <p:ph type="sldNum" sz="quarter" idx="12"/>
          </p:nvPr>
        </p:nvSpPr>
        <p:spPr/>
        <p:txBody>
          <a:bodyPr/>
          <a:lstStyle/>
          <a:p>
            <a:fld id="{BE2ACD00-28B2-4D17-A930-2C9F8441C7CA}" type="slidenum">
              <a:rPr lang="nb-NO" smtClean="0"/>
              <a:t>2</a:t>
            </a:fld>
            <a:endParaRPr lang="nb-NO"/>
          </a:p>
        </p:txBody>
      </p:sp>
      <p:sp>
        <p:nvSpPr>
          <p:cNvPr id="12" name="TextBox 11">
            <a:extLst>
              <a:ext uri="{FF2B5EF4-FFF2-40B4-BE49-F238E27FC236}">
                <a16:creationId xmlns:a16="http://schemas.microsoft.com/office/drawing/2014/main" id="{9A0A9552-F214-7B92-54E1-D2F1CF73B6F5}"/>
              </a:ext>
            </a:extLst>
          </p:cNvPr>
          <p:cNvSpPr txBox="1"/>
          <p:nvPr/>
        </p:nvSpPr>
        <p:spPr>
          <a:xfrm>
            <a:off x="509589" y="5987711"/>
            <a:ext cx="5524500" cy="30777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baseline="30000" dirty="0">
                <a:latin typeface="+mj-lt"/>
              </a:rPr>
              <a:t>1</a:t>
            </a:r>
            <a:r>
              <a:rPr lang="nb-NO" sz="1000" dirty="0">
                <a:latin typeface="+mj-lt"/>
              </a:rPr>
              <a:t> Fylkesdirektørene har fått de samme spørsmålene som kommunalsjefene, men svarene rapporteres sammen med svarene til kommunedirektørene. </a:t>
            </a:r>
          </a:p>
        </p:txBody>
      </p:sp>
    </p:spTree>
    <p:extLst>
      <p:ext uri="{BB962C8B-B14F-4D97-AF65-F5344CB8AC3E}">
        <p14:creationId xmlns:p14="http://schemas.microsoft.com/office/powerpoint/2010/main" val="326904553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C6ACE6-EB32-74F2-D139-0C5E8B11DF76}"/>
              </a:ext>
            </a:extLst>
          </p:cNvPr>
          <p:cNvSpPr>
            <a:spLocks noGrp="1"/>
          </p:cNvSpPr>
          <p:nvPr>
            <p:ph type="title"/>
          </p:nvPr>
        </p:nvSpPr>
        <p:spPr/>
        <p:txBody>
          <a:bodyPr/>
          <a:lstStyle/>
          <a:p>
            <a:r>
              <a:rPr lang="nb-NO" sz="2400" dirty="0"/>
              <a:t>Korrupsjon omfatter å kreve, motta eller akseptere et tilbud om en bestikkelse (utilbørlig fordel) i anledning utøvelsen av stilling, verv eller utføring av oppdrag, samt å gi eller tilby noen en bestikkelse i anledning av utøvelsen av stilling, verv eller utføringen av oppdrag (Straffeloven § 387).</a:t>
            </a:r>
          </a:p>
        </p:txBody>
      </p:sp>
      <p:sp>
        <p:nvSpPr>
          <p:cNvPr id="3" name="Text Placeholder 2">
            <a:extLst>
              <a:ext uri="{FF2B5EF4-FFF2-40B4-BE49-F238E27FC236}">
                <a16:creationId xmlns:a16="http://schemas.microsoft.com/office/drawing/2014/main" id="{697BABFE-E78F-64EA-A628-6934722AF8B9}"/>
              </a:ext>
            </a:extLst>
          </p:cNvPr>
          <p:cNvSpPr>
            <a:spLocks noGrp="1"/>
          </p:cNvSpPr>
          <p:nvPr>
            <p:ph type="body" sz="quarter" idx="14"/>
          </p:nvPr>
        </p:nvSpPr>
        <p:spPr/>
        <p:txBody>
          <a:bodyPr/>
          <a:lstStyle/>
          <a:p>
            <a:endParaRPr lang="nb-NO"/>
          </a:p>
        </p:txBody>
      </p:sp>
      <p:sp>
        <p:nvSpPr>
          <p:cNvPr id="4" name="Footer Placeholder 3">
            <a:extLst>
              <a:ext uri="{FF2B5EF4-FFF2-40B4-BE49-F238E27FC236}">
                <a16:creationId xmlns:a16="http://schemas.microsoft.com/office/drawing/2014/main" id="{F7994EB5-C2D1-2ED4-1252-11427E9727B5}"/>
              </a:ext>
            </a:extLst>
          </p:cNvPr>
          <p:cNvSpPr>
            <a:spLocks noGrp="1"/>
          </p:cNvSpPr>
          <p:nvPr>
            <p:ph type="ftr" sz="quarter" idx="11"/>
          </p:nvPr>
        </p:nvSpPr>
        <p:spPr/>
        <p:txBody>
          <a:bodyPr/>
          <a:lstStyle/>
          <a:p>
            <a:r>
              <a:rPr lang="nb-NO"/>
              <a:t>Uetisk atferd, korrupsjon og velferdskriminalitet i kommuner og fylkeskommuner</a:t>
            </a:r>
          </a:p>
        </p:txBody>
      </p:sp>
    </p:spTree>
    <p:extLst>
      <p:ext uri="{BB962C8B-B14F-4D97-AF65-F5344CB8AC3E}">
        <p14:creationId xmlns:p14="http://schemas.microsoft.com/office/powerpoint/2010/main" val="133632692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tel 5">
            <a:extLst>
              <a:ext uri="{FF2B5EF4-FFF2-40B4-BE49-F238E27FC236}">
                <a16:creationId xmlns:a16="http://schemas.microsoft.com/office/drawing/2014/main" id="{18822F5B-7E29-B684-FB25-74D6CDD21E0A}"/>
              </a:ext>
            </a:extLst>
          </p:cNvPr>
          <p:cNvSpPr>
            <a:spLocks noGrp="1"/>
          </p:cNvSpPr>
          <p:nvPr>
            <p:ph type="title"/>
          </p:nvPr>
        </p:nvSpPr>
        <p:spPr/>
        <p:txBody>
          <a:bodyPr/>
          <a:lstStyle/>
          <a:p>
            <a:r>
              <a:rPr lang="nb-NO" dirty="0"/>
              <a:t>Få respondenter har erfaringer med korrupsjon</a:t>
            </a:r>
            <a:br>
              <a:rPr lang="nb-NO" dirty="0"/>
            </a:br>
            <a:r>
              <a:rPr lang="nb-NO" sz="2000" dirty="0">
                <a:solidFill>
                  <a:schemeClr val="tx2"/>
                </a:solidFill>
                <a:latin typeface="+mn-lt"/>
              </a:rPr>
              <a:t>Andel kommune- og fylkesdirektører og kommunale selskaper som rapporterer om erfaringer med en eller flere former for korrupsjon i 2024 og kommunal- og fylkessjefer og ordførere som rapporterer om erfaringer med korrupsjon siste tre år</a:t>
            </a:r>
            <a:br>
              <a:rPr lang="nb-NO" sz="2000" dirty="0">
                <a:solidFill>
                  <a:schemeClr val="tx2"/>
                </a:solidFill>
                <a:latin typeface="+mn-lt"/>
              </a:rPr>
            </a:br>
            <a:endParaRPr lang="nb-NO" sz="1200" dirty="0">
              <a:solidFill>
                <a:schemeClr val="tx2"/>
              </a:solidFill>
              <a:latin typeface="+mn-lt"/>
            </a:endParaRPr>
          </a:p>
        </p:txBody>
      </p:sp>
      <p:sp>
        <p:nvSpPr>
          <p:cNvPr id="4" name="Plassholder for bunntekst 3">
            <a:extLst>
              <a:ext uri="{FF2B5EF4-FFF2-40B4-BE49-F238E27FC236}">
                <a16:creationId xmlns:a16="http://schemas.microsoft.com/office/drawing/2014/main" id="{ABDF7D5E-96CC-C07C-7E61-11F2B1CB95EA}"/>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FB88720A-053B-AED4-0AB0-2D909D93B536}"/>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4</a:t>
            </a:fld>
            <a:endParaRPr lang="nb-NO"/>
          </a:p>
        </p:txBody>
      </p:sp>
      <p:sp>
        <p:nvSpPr>
          <p:cNvPr id="3" name="TextBox 2">
            <a:extLst>
              <a:ext uri="{FF2B5EF4-FFF2-40B4-BE49-F238E27FC236}">
                <a16:creationId xmlns:a16="http://schemas.microsoft.com/office/drawing/2014/main" id="{2101A333-F63D-B75D-1FFE-0680CE9DF984}"/>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kommunen/fylkeskommunen/kommunestyret/fylkestinget/virksomheten du representerer vært berørt av en eller flere av følgende former for korrupsjon i 2024/de siste tre årene? (Det er mulig å velge flere svaralternativer)</a:t>
            </a:r>
            <a:r>
              <a:rPr lang="nb-NO" sz="1000" dirty="0">
                <a:latin typeface="+mj-lt"/>
              </a:rPr>
              <a:t>. Kommunal- og fylkessjefenes svar er aggregert på kommune-/fylkesnivå, slik at andelen viser antall kommuner og fylkeskommuner der minst én leder har rapportert om en hendelse, delt på totalt antall kommuner og fylkeskommuner med svar. </a:t>
            </a:r>
            <a:br>
              <a:rPr lang="nb-NO" sz="1000" dirty="0">
                <a:latin typeface="+mj-lt"/>
              </a:rPr>
            </a:br>
            <a:r>
              <a:rPr lang="nb-NO" sz="1000" dirty="0">
                <a:latin typeface="+mj-lt"/>
              </a:rPr>
              <a:t>Kilde: Spørreundersøkelse gjennomført av Samfunnsøkonomisk Analyse og KPMG</a:t>
            </a:r>
          </a:p>
        </p:txBody>
      </p:sp>
      <p:graphicFrame>
        <p:nvGraphicFramePr>
          <p:cNvPr id="11" name="Content Placeholder 10">
            <a:extLst>
              <a:ext uri="{FF2B5EF4-FFF2-40B4-BE49-F238E27FC236}">
                <a16:creationId xmlns:a16="http://schemas.microsoft.com/office/drawing/2014/main" id="{89F4679B-8230-FAA4-7415-3769D983F12C}"/>
              </a:ext>
            </a:extLst>
          </p:cNvPr>
          <p:cNvGraphicFramePr>
            <a:graphicFrameLocks noGrp="1"/>
          </p:cNvGraphicFramePr>
          <p:nvPr>
            <p:ph sz="quarter" idx="14"/>
            <p:extLst>
              <p:ext uri="{D42A27DB-BD31-4B8C-83A1-F6EECF244321}">
                <p14:modId xmlns:p14="http://schemas.microsoft.com/office/powerpoint/2010/main" val="1801009696"/>
              </p:ext>
            </p:extLst>
          </p:nvPr>
        </p:nvGraphicFramePr>
        <p:xfrm>
          <a:off x="507999" y="1582511"/>
          <a:ext cx="11175997" cy="4106289"/>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80381382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0AED3CB-AD2B-8741-18D7-2AED1CDDFA58}"/>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48B83C13-E14C-660E-46A3-D9A9959975FE}"/>
              </a:ext>
            </a:extLst>
          </p:cNvPr>
          <p:cNvSpPr>
            <a:spLocks noGrp="1"/>
          </p:cNvSpPr>
          <p:nvPr>
            <p:ph type="title"/>
          </p:nvPr>
        </p:nvSpPr>
        <p:spPr/>
        <p:txBody>
          <a:bodyPr/>
          <a:lstStyle/>
          <a:p>
            <a:r>
              <a:rPr lang="nb-NO" dirty="0"/>
              <a:t>Korrupsjonsomfanget oppfattes generelt som lavt</a:t>
            </a:r>
            <a:br>
              <a:rPr lang="nb-NO" dirty="0"/>
            </a:br>
            <a:r>
              <a:rPr lang="nb-NO" sz="2000" dirty="0">
                <a:solidFill>
                  <a:schemeClr val="tx2"/>
                </a:solidFill>
                <a:latin typeface="+mn-lt"/>
              </a:rPr>
              <a:t>Andel </a:t>
            </a:r>
            <a:r>
              <a:rPr lang="nb-NO" sz="2000" dirty="0">
                <a:solidFill>
                  <a:schemeClr val="tx2"/>
                </a:solidFill>
              </a:rPr>
              <a:t>kommune- og fylkesdirektører, kommunal- og fylkessjefer og </a:t>
            </a:r>
            <a:r>
              <a:rPr lang="nb-NO" sz="2000" dirty="0">
                <a:solidFill>
                  <a:schemeClr val="tx2"/>
                </a:solidFill>
                <a:latin typeface="+mn-lt"/>
              </a:rPr>
              <a:t>ordførere og fylkesordførere som </a:t>
            </a:r>
            <a:r>
              <a:rPr lang="nb-NO" sz="2000" i="1" dirty="0">
                <a:solidFill>
                  <a:schemeClr val="tx2"/>
                </a:solidFill>
                <a:latin typeface="+mn-lt"/>
              </a:rPr>
              <a:t>ikke</a:t>
            </a:r>
            <a:r>
              <a:rPr lang="nb-NO" sz="2000" dirty="0">
                <a:solidFill>
                  <a:schemeClr val="tx2"/>
                </a:solidFill>
                <a:latin typeface="+mn-lt"/>
              </a:rPr>
              <a:t> oppfatter at ansatte eller politikere er særlig utsatt for korrupsjon</a:t>
            </a:r>
            <a:br>
              <a:rPr lang="nb-NO" sz="2000" dirty="0">
                <a:solidFill>
                  <a:schemeClr val="tx2"/>
                </a:solidFill>
                <a:latin typeface="+mn-lt"/>
              </a:rPr>
            </a:br>
            <a:endParaRPr lang="nb-NO" sz="1200" dirty="0">
              <a:solidFill>
                <a:schemeClr val="tx2"/>
              </a:solidFill>
              <a:latin typeface="+mn-lt"/>
            </a:endParaRPr>
          </a:p>
        </p:txBody>
      </p:sp>
      <p:sp>
        <p:nvSpPr>
          <p:cNvPr id="4" name="Plassholder for bunntekst 3">
            <a:extLst>
              <a:ext uri="{FF2B5EF4-FFF2-40B4-BE49-F238E27FC236}">
                <a16:creationId xmlns:a16="http://schemas.microsoft.com/office/drawing/2014/main" id="{E3FB5FDD-E37E-C105-5D8B-4EB5906899EC}"/>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6CF4120E-A07A-35C9-8B61-D9CB63FAA65E}"/>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5</a:t>
            </a:fld>
            <a:endParaRPr lang="nb-NO"/>
          </a:p>
        </p:txBody>
      </p:sp>
      <p:sp>
        <p:nvSpPr>
          <p:cNvPr id="3" name="TextBox 2">
            <a:extLst>
              <a:ext uri="{FF2B5EF4-FFF2-40B4-BE49-F238E27FC236}">
                <a16:creationId xmlns:a16="http://schemas.microsoft.com/office/drawing/2014/main" id="{EE58D046-C031-DFBD-F717-1EE25F5BBC6E}"/>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Hvem oppfatter du at tilbud eller krav om bestikkelse oftest kommer fra når ansatte eller politikere i en kommune/fylkeskommune berøres av korrupsjon? (Det er mulig å velge flere svaralternativer)</a:t>
            </a:r>
            <a:r>
              <a:rPr lang="nb-NO" sz="1000" dirty="0">
                <a:latin typeface="+mj-lt"/>
              </a:rPr>
              <a:t>. Spørsmålet er stilt de som ikke har rapportert om erfaringer med korrupsjon. Det er mulig å velge flere svaralternativer, men ikke hvis respondenten svarer «oppfatter ikke at ansatte eller politikere er særlig utsatt» eller «vet ikke». </a:t>
            </a:r>
            <a:br>
              <a:rPr lang="nb-NO" sz="1000" dirty="0">
                <a:latin typeface="+mj-lt"/>
              </a:rPr>
            </a:br>
            <a:r>
              <a:rPr lang="nb-NO" sz="1000" dirty="0">
                <a:latin typeface="+mj-lt"/>
              </a:rPr>
              <a:t>Kilde: Spørreundersøkelse gjennomført av Samfunnsøkonomisk Analyse og KPMG</a:t>
            </a:r>
          </a:p>
        </p:txBody>
      </p:sp>
      <p:graphicFrame>
        <p:nvGraphicFramePr>
          <p:cNvPr id="11" name="Content Placeholder 10">
            <a:extLst>
              <a:ext uri="{FF2B5EF4-FFF2-40B4-BE49-F238E27FC236}">
                <a16:creationId xmlns:a16="http://schemas.microsoft.com/office/drawing/2014/main" id="{670D3138-4042-BCAE-2B7A-81841ACDCC76}"/>
              </a:ext>
            </a:extLst>
          </p:cNvPr>
          <p:cNvGraphicFramePr>
            <a:graphicFrameLocks noGrp="1"/>
          </p:cNvGraphicFramePr>
          <p:nvPr>
            <p:ph sz="quarter" idx="14"/>
            <p:extLst>
              <p:ext uri="{D42A27DB-BD31-4B8C-83A1-F6EECF244321}">
                <p14:modId xmlns:p14="http://schemas.microsoft.com/office/powerpoint/2010/main" val="1466091024"/>
              </p:ext>
            </p:extLst>
          </p:nvPr>
        </p:nvGraphicFramePr>
        <p:xfrm>
          <a:off x="508000" y="1582512"/>
          <a:ext cx="11175996" cy="4106288"/>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6246659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3D8812-BAA6-2623-D200-58FBBB9BA65C}"/>
              </a:ext>
            </a:extLst>
          </p:cNvPr>
          <p:cNvSpPr>
            <a:spLocks noGrp="1"/>
          </p:cNvSpPr>
          <p:nvPr>
            <p:ph type="title"/>
          </p:nvPr>
        </p:nvSpPr>
        <p:spPr/>
        <p:txBody>
          <a:bodyPr/>
          <a:lstStyle/>
          <a:p>
            <a:r>
              <a:rPr lang="nb-NO" dirty="0"/>
              <a:t>Risikoen for korrupsjon vurderes størst innen areal, plan og byggesak og eiendomsområdet</a:t>
            </a:r>
            <a:br>
              <a:rPr lang="nb-NO" dirty="0"/>
            </a:br>
            <a:r>
              <a:rPr lang="nb-NO" sz="2000" dirty="0">
                <a:solidFill>
                  <a:schemeClr val="tx2"/>
                </a:solidFill>
                <a:latin typeface="+mn-lt"/>
              </a:rPr>
              <a:t>Andel ordførere og fylkesordførere, kommune- og fylkesdirektører og kommunal- og fylkessjefer som oppfatter nevnte tjeneste- og politikkområder som utsatt når det forekommer korrupsjon som involverer ansatte eller politikere i en kommune</a:t>
            </a:r>
          </a:p>
        </p:txBody>
      </p:sp>
      <p:sp>
        <p:nvSpPr>
          <p:cNvPr id="4" name="Footer Placeholder 3">
            <a:extLst>
              <a:ext uri="{FF2B5EF4-FFF2-40B4-BE49-F238E27FC236}">
                <a16:creationId xmlns:a16="http://schemas.microsoft.com/office/drawing/2014/main" id="{CFF8FBBD-D2FB-B4FE-2CA6-0BF364E52CA0}"/>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1AA5E6CB-6FBC-40CE-BE8C-B15C10CC5BAC}"/>
              </a:ext>
            </a:extLst>
          </p:cNvPr>
          <p:cNvSpPr>
            <a:spLocks noGrp="1"/>
          </p:cNvSpPr>
          <p:nvPr>
            <p:ph type="sldNum" sz="quarter" idx="12"/>
          </p:nvPr>
        </p:nvSpPr>
        <p:spPr/>
        <p:txBody>
          <a:bodyPr/>
          <a:lstStyle/>
          <a:p>
            <a:fld id="{BE2ACD00-28B2-4D17-A930-2C9F8441C7CA}" type="slidenum">
              <a:rPr lang="nb-NO" smtClean="0"/>
              <a:t>6</a:t>
            </a:fld>
            <a:endParaRPr lang="nb-NO"/>
          </a:p>
        </p:txBody>
      </p:sp>
      <p:graphicFrame>
        <p:nvGraphicFramePr>
          <p:cNvPr id="6" name="Content Placeholder 5">
            <a:extLst>
              <a:ext uri="{FF2B5EF4-FFF2-40B4-BE49-F238E27FC236}">
                <a16:creationId xmlns:a16="http://schemas.microsoft.com/office/drawing/2014/main" id="{20B5FC73-FE8A-5BE7-6BB6-5C039B5F1F83}"/>
              </a:ext>
            </a:extLst>
          </p:cNvPr>
          <p:cNvGraphicFramePr>
            <a:graphicFrameLocks noGrp="1"/>
          </p:cNvGraphicFramePr>
          <p:nvPr>
            <p:ph sz="quarter" idx="14"/>
            <p:extLst>
              <p:ext uri="{D42A27DB-BD31-4B8C-83A1-F6EECF244321}">
                <p14:modId xmlns:p14="http://schemas.microsoft.com/office/powerpoint/2010/main" val="391749376"/>
              </p:ext>
            </p:extLst>
          </p:nvPr>
        </p:nvGraphicFramePr>
        <p:xfrm>
          <a:off x="508000" y="2238702"/>
          <a:ext cx="11175998" cy="3450097"/>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F247CB6C-BF41-1CF4-9457-BD3A8D5BAA4D}"/>
              </a:ext>
            </a:extLst>
          </p:cNvPr>
          <p:cNvSpPr txBox="1"/>
          <p:nvPr/>
        </p:nvSpPr>
        <p:spPr>
          <a:xfrm>
            <a:off x="508002" y="5688799"/>
            <a:ext cx="11175996"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Innenfor hvilke tjenesteområder/politikkområder oppfatter du at det forekommer korrupsjon som involverer ansatte eller politikere i en kommune/fylkeskommune? (Det er mulig å velge flere svaralternativer)</a:t>
            </a:r>
            <a:r>
              <a:rPr lang="nb-NO" sz="1000" dirty="0">
                <a:latin typeface="+mj-lt"/>
              </a:rPr>
              <a:t>. Spørsmålet er stilt til de som ikke har svart «oppfatter ikke at ansatte eller politikere er særlig utsatt» eller «vet ikke» på spørsmålet om hvor de oppfatter at tilbud eller krav om bestikkelser oftest kommer fra.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14928631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6276F2-414E-A852-B481-B0AF3E1C21DF}"/>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C9C2F75B-A8F2-3D2B-173A-09D24D93442B}"/>
              </a:ext>
            </a:extLst>
          </p:cNvPr>
          <p:cNvSpPr>
            <a:spLocks noGrp="1"/>
          </p:cNvSpPr>
          <p:nvPr>
            <p:ph type="title"/>
          </p:nvPr>
        </p:nvSpPr>
        <p:spPr/>
        <p:txBody>
          <a:bodyPr/>
          <a:lstStyle/>
          <a:p>
            <a:r>
              <a:rPr lang="nb-NO" dirty="0"/>
              <a:t>Mellomledere vurderes som mest utsatt for eventuelle tilbud eller krav om bestikkelser</a:t>
            </a:r>
            <a:br>
              <a:rPr lang="nb-NO" dirty="0"/>
            </a:br>
            <a:r>
              <a:rPr lang="nb-NO" sz="2000" dirty="0">
                <a:solidFill>
                  <a:schemeClr val="tx2"/>
                </a:solidFill>
                <a:latin typeface="+mn-lt"/>
              </a:rPr>
              <a:t>Andel kommune- og fylkesdirektører og kommunal- og fylkessjefer som oppfatter nevnte stillingsnivå som særlig utsatt for tilbud eller krav om bestikkelser </a:t>
            </a:r>
          </a:p>
        </p:txBody>
      </p:sp>
      <p:sp>
        <p:nvSpPr>
          <p:cNvPr id="4" name="Plassholder for bunntekst 3">
            <a:extLst>
              <a:ext uri="{FF2B5EF4-FFF2-40B4-BE49-F238E27FC236}">
                <a16:creationId xmlns:a16="http://schemas.microsoft.com/office/drawing/2014/main" id="{70DD0DB8-7C3E-5725-5523-3D8EE7BD3144}"/>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6A7125C2-3769-8908-85A1-9CC6CA2A37C6}"/>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7</a:t>
            </a:fld>
            <a:endParaRPr lang="nb-NO"/>
          </a:p>
        </p:txBody>
      </p:sp>
      <p:graphicFrame>
        <p:nvGraphicFramePr>
          <p:cNvPr id="7" name="Chart 6">
            <a:extLst>
              <a:ext uri="{FF2B5EF4-FFF2-40B4-BE49-F238E27FC236}">
                <a16:creationId xmlns:a16="http://schemas.microsoft.com/office/drawing/2014/main" id="{A80BE62E-BAA0-CF9E-484A-08520795584F}"/>
              </a:ext>
            </a:extLst>
          </p:cNvPr>
          <p:cNvGraphicFramePr/>
          <p:nvPr>
            <p:extLst>
              <p:ext uri="{D42A27DB-BD31-4B8C-83A1-F6EECF244321}">
                <p14:modId xmlns:p14="http://schemas.microsoft.com/office/powerpoint/2010/main" val="3372760184"/>
              </p:ext>
            </p:extLst>
          </p:nvPr>
        </p:nvGraphicFramePr>
        <p:xfrm>
          <a:off x="507998" y="2123090"/>
          <a:ext cx="11175999" cy="3740344"/>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EA0DF570-2B65-9D13-24FE-D12D70499B11}"/>
              </a:ext>
            </a:extLst>
          </p:cNvPr>
          <p:cNvSpPr txBox="1"/>
          <p:nvPr/>
        </p:nvSpPr>
        <p:spPr>
          <a:xfrm>
            <a:off x="508001" y="5863434"/>
            <a:ext cx="11175996"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Hvilket stillingsnivå mener du er særlig utsatt for tilbud eller krav om bestikkelse(r)? (Det er mulig å velge flere svaralternativer)</a:t>
            </a:r>
            <a:r>
              <a:rPr lang="nb-NO" sz="1000" dirty="0">
                <a:latin typeface="+mj-lt"/>
              </a:rPr>
              <a:t>. Spørsmålet er stilt til de som ikke har svart «oppfatter ikke at ansatte eller politikere er særlig utsatt» på spørsmålet om hvor de oppfatter at tilbud eller krav om bestikkelser oftest kommer fra.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163450667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31E937-D3D1-6705-644D-F72ECD1B039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A230DD85-1D64-A88B-E577-6EE6D4D068E8}"/>
              </a:ext>
            </a:extLst>
          </p:cNvPr>
          <p:cNvSpPr>
            <a:spLocks noGrp="1"/>
          </p:cNvSpPr>
          <p:nvPr>
            <p:ph type="title"/>
          </p:nvPr>
        </p:nvSpPr>
        <p:spPr/>
        <p:txBody>
          <a:bodyPr/>
          <a:lstStyle/>
          <a:p>
            <a:r>
              <a:rPr lang="nb-NO" sz="1900" dirty="0"/>
              <a:t>Uetisk atferd viser til handlinger eller forventninger som bryter med grunnleggende prinsipper for god forvaltningsskikk, som åpenhet, tillit, habilitet og likebehandling, uten at det trenger å være korrupsjon eller direkte ulovlig. Dette kan dreie seg om brudd på interne etiske retningslinjer, skjult favorisering, manglende åpenhet eller annen atferd som kan svekke tilliten til offentlig sektor og som kan påvirke beslutningsprosesser på en måte som ikke er i tråd med offentlige interesser.</a:t>
            </a:r>
          </a:p>
        </p:txBody>
      </p:sp>
      <p:sp>
        <p:nvSpPr>
          <p:cNvPr id="9" name="Text Placeholder 8">
            <a:extLst>
              <a:ext uri="{FF2B5EF4-FFF2-40B4-BE49-F238E27FC236}">
                <a16:creationId xmlns:a16="http://schemas.microsoft.com/office/drawing/2014/main" id="{CF16853E-E7D0-2D94-008D-EAD50256ADE7}"/>
              </a:ext>
            </a:extLst>
          </p:cNvPr>
          <p:cNvSpPr>
            <a:spLocks noGrp="1"/>
          </p:cNvSpPr>
          <p:nvPr>
            <p:ph type="body" sz="quarter" idx="14"/>
          </p:nvPr>
        </p:nvSpPr>
        <p:spPr>
          <a:blipFill>
            <a:blip r:embed="rId2"/>
            <a:stretch>
              <a:fillRect l="-68" r="68"/>
            </a:stretch>
          </a:blipFill>
        </p:spPr>
        <p:txBody>
          <a:bodyPr/>
          <a:lstStyle/>
          <a:p>
            <a:endParaRPr lang="nb-NO"/>
          </a:p>
        </p:txBody>
      </p:sp>
      <p:sp>
        <p:nvSpPr>
          <p:cNvPr id="4" name="Footer Placeholder 3">
            <a:extLst>
              <a:ext uri="{FF2B5EF4-FFF2-40B4-BE49-F238E27FC236}">
                <a16:creationId xmlns:a16="http://schemas.microsoft.com/office/drawing/2014/main" id="{96F4B7B5-3C1F-BAE3-CB29-B324402FE1CF}"/>
              </a:ext>
            </a:extLst>
          </p:cNvPr>
          <p:cNvSpPr>
            <a:spLocks noGrp="1"/>
          </p:cNvSpPr>
          <p:nvPr>
            <p:ph type="ftr" sz="quarter" idx="11"/>
          </p:nvPr>
        </p:nvSpPr>
        <p:spPr/>
        <p:txBody>
          <a:bodyPr/>
          <a:lstStyle/>
          <a:p>
            <a:r>
              <a:rPr lang="nb-NO"/>
              <a:t>Uetisk atferd, korrupsjon og velferdskriminalitet i kommuner og fylkeskommuner</a:t>
            </a:r>
          </a:p>
        </p:txBody>
      </p:sp>
    </p:spTree>
    <p:extLst>
      <p:ext uri="{BB962C8B-B14F-4D97-AF65-F5344CB8AC3E}">
        <p14:creationId xmlns:p14="http://schemas.microsoft.com/office/powerpoint/2010/main" val="29098351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950877-11E5-764E-D693-726184274301}"/>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478F2165-B7ED-0D3F-1456-5E6269DD1570}"/>
              </a:ext>
            </a:extLst>
          </p:cNvPr>
          <p:cNvSpPr>
            <a:spLocks noGrp="1"/>
          </p:cNvSpPr>
          <p:nvPr>
            <p:ph type="title"/>
          </p:nvPr>
        </p:nvSpPr>
        <p:spPr/>
        <p:txBody>
          <a:bodyPr/>
          <a:lstStyle/>
          <a:p>
            <a:r>
              <a:rPr lang="nb-NO" sz="3600" dirty="0"/>
              <a:t>Flere har erfaringer med uetisk atferd</a:t>
            </a:r>
            <a:br>
              <a:rPr lang="nb-NO" dirty="0"/>
            </a:br>
            <a:r>
              <a:rPr lang="nb-NO" sz="2000" dirty="0">
                <a:solidFill>
                  <a:schemeClr val="tx2"/>
                </a:solidFill>
                <a:latin typeface="+mn-lt"/>
              </a:rPr>
              <a:t>Andel kommune- og fylkesdirektører og kommunale selskaper som rapporterer om erfaringer med en eller flere former for uetisk atferd i 2024 og kommunal- og fylkessjefer og ordførere som rapporterer om erfaringer med uetisk atferd siste tre år</a:t>
            </a:r>
          </a:p>
        </p:txBody>
      </p:sp>
      <p:sp>
        <p:nvSpPr>
          <p:cNvPr id="4" name="Plassholder for bunntekst 3">
            <a:extLst>
              <a:ext uri="{FF2B5EF4-FFF2-40B4-BE49-F238E27FC236}">
                <a16:creationId xmlns:a16="http://schemas.microsoft.com/office/drawing/2014/main" id="{A5885E90-13A4-E4E1-80E1-81BBC74C3DEB}"/>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E29A2BFF-6E4B-AF43-656B-45945C6CCDB3}"/>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9</a:t>
            </a:fld>
            <a:endParaRPr lang="nb-NO"/>
          </a:p>
        </p:txBody>
      </p:sp>
      <p:graphicFrame>
        <p:nvGraphicFramePr>
          <p:cNvPr id="2" name="Chart 1">
            <a:extLst>
              <a:ext uri="{FF2B5EF4-FFF2-40B4-BE49-F238E27FC236}">
                <a16:creationId xmlns:a16="http://schemas.microsoft.com/office/drawing/2014/main" id="{5460D52C-2225-EC75-61B3-0E0FF726E3F8}"/>
              </a:ext>
            </a:extLst>
          </p:cNvPr>
          <p:cNvGraphicFramePr/>
          <p:nvPr>
            <p:extLst>
              <p:ext uri="{D42A27DB-BD31-4B8C-83A1-F6EECF244321}">
                <p14:modId xmlns:p14="http://schemas.microsoft.com/office/powerpoint/2010/main" val="78263964"/>
              </p:ext>
            </p:extLst>
          </p:nvPr>
        </p:nvGraphicFramePr>
        <p:xfrm>
          <a:off x="508000" y="1582510"/>
          <a:ext cx="11175998" cy="4106289"/>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AB227AD1-D6D8-C872-983D-8A800CCDE2F4}"/>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kommunen/fylkeskommunen/kommunestyret/fylkestinget/virksomheten du representerer opplevd at noen har gitt uttrykk for en eller flere av følgende forventninger de siste tre årene? (Det er mulig å velge flere alternativer)</a:t>
            </a:r>
            <a:r>
              <a:rPr lang="nb-NO" sz="1000" dirty="0">
                <a:latin typeface="+mj-lt"/>
              </a:rPr>
              <a:t>. Kommunal- og fylkessjefenes svar er aggregert på kommune-/fylkesnivå, slik at andelen viser antall kommuner og fylkeskommuner der minst én leder har rapportert om en hendelse, delt på totalt antall kommuner og fylkeskommuner med svar.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47049684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B43935-01C6-F8E5-4E1F-95A2C213E538}"/>
              </a:ext>
            </a:extLst>
          </p:cNvPr>
          <p:cNvSpPr>
            <a:spLocks noGrp="1"/>
          </p:cNvSpPr>
          <p:nvPr>
            <p:ph type="title"/>
          </p:nvPr>
        </p:nvSpPr>
        <p:spPr/>
        <p:txBody>
          <a:bodyPr/>
          <a:lstStyle/>
          <a:p>
            <a:r>
              <a:rPr lang="nb-NO" dirty="0"/>
              <a:t>Det vanligste er forventninger om at en aktør med egeninteresser urettmessig favoriseres</a:t>
            </a:r>
            <a:br>
              <a:rPr lang="nb-NO" dirty="0"/>
            </a:br>
            <a:r>
              <a:rPr kumimoji="0" lang="nb-NO" sz="2000" b="0" i="0" u="none" strike="noStrike" kern="1200" cap="none" spc="0" normalizeH="0" baseline="0" noProof="0" dirty="0">
                <a:ln>
                  <a:noFill/>
                </a:ln>
                <a:solidFill>
                  <a:srgbClr val="5E000B"/>
                </a:solidFill>
                <a:effectLst/>
                <a:uLnTx/>
                <a:uFillTx/>
                <a:latin typeface="Arial"/>
                <a:ea typeface="+mj-ea"/>
                <a:cs typeface="+mj-cs"/>
              </a:rPr>
              <a:t>Andel kommune- og fylkesdirektører som rapporterer om erfaringer med en eller flere former for uetisk atferd i 2024 og kommunal- og fylkessjefer, ordførere og fylkesordførere som rapporterer om erfaringer med uetisk atferd siste tre år</a:t>
            </a:r>
            <a:endParaRPr lang="nb-NO" dirty="0"/>
          </a:p>
        </p:txBody>
      </p:sp>
      <p:sp>
        <p:nvSpPr>
          <p:cNvPr id="4" name="Footer Placeholder 3">
            <a:extLst>
              <a:ext uri="{FF2B5EF4-FFF2-40B4-BE49-F238E27FC236}">
                <a16:creationId xmlns:a16="http://schemas.microsoft.com/office/drawing/2014/main" id="{9A63C814-6785-3E67-6A19-90E1DCD1C8C6}"/>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24989021-3AAA-1E60-A9F8-F342B446B446}"/>
              </a:ext>
            </a:extLst>
          </p:cNvPr>
          <p:cNvSpPr>
            <a:spLocks noGrp="1"/>
          </p:cNvSpPr>
          <p:nvPr>
            <p:ph type="sldNum" sz="quarter" idx="12"/>
          </p:nvPr>
        </p:nvSpPr>
        <p:spPr/>
        <p:txBody>
          <a:bodyPr/>
          <a:lstStyle/>
          <a:p>
            <a:fld id="{BE2ACD00-28B2-4D17-A930-2C9F8441C7CA}" type="slidenum">
              <a:rPr lang="nb-NO" smtClean="0"/>
              <a:t>10</a:t>
            </a:fld>
            <a:endParaRPr lang="nb-NO"/>
          </a:p>
        </p:txBody>
      </p:sp>
      <p:graphicFrame>
        <p:nvGraphicFramePr>
          <p:cNvPr id="6" name="Content Placeholder 5">
            <a:extLst>
              <a:ext uri="{FF2B5EF4-FFF2-40B4-BE49-F238E27FC236}">
                <a16:creationId xmlns:a16="http://schemas.microsoft.com/office/drawing/2014/main" id="{1CB6291F-4D72-C32B-A0D7-D37694FDE5D1}"/>
              </a:ext>
            </a:extLst>
          </p:cNvPr>
          <p:cNvGraphicFramePr>
            <a:graphicFrameLocks noGrp="1"/>
          </p:cNvGraphicFramePr>
          <p:nvPr>
            <p:ph sz="quarter" idx="14"/>
            <p:extLst>
              <p:ext uri="{D42A27DB-BD31-4B8C-83A1-F6EECF244321}">
                <p14:modId xmlns:p14="http://schemas.microsoft.com/office/powerpoint/2010/main" val="318463288"/>
              </p:ext>
            </p:extLst>
          </p:nvPr>
        </p:nvGraphicFramePr>
        <p:xfrm>
          <a:off x="508000" y="2291256"/>
          <a:ext cx="11175998" cy="3397544"/>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9D3274EB-26E6-5EB0-C771-3EAB9FBB7511}"/>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kommunen/fylkeskommunen/kommunestyret/fylkestinget/virksomheten du representerer opplevd at noen har gitt uttrykk for en eller flere av følgende forventninger de siste tre årene? (Det er mulig å velge flere alternativer)</a:t>
            </a:r>
            <a:r>
              <a:rPr lang="nb-NO" sz="1000" dirty="0">
                <a:latin typeface="+mj-lt"/>
              </a:rPr>
              <a:t>. Kommunal- og fylkessjefenes svar er aggregert på kommune-/fylkesnivå, slik at andelen viser antall kommuner og fylkeskommuner der minst én leder har rapportert om en hendelse, delt på totalt antall kommuner og fylkeskommuner med svar.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29245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4E9DE59-9892-83D9-5358-5DF6710D02B0}"/>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4B4A4D61-DBDD-EC1B-98BB-B4CF68E13A33}"/>
              </a:ext>
            </a:extLst>
          </p:cNvPr>
          <p:cNvSpPr>
            <a:spLocks noGrp="1"/>
          </p:cNvSpPr>
          <p:nvPr>
            <p:ph type="title"/>
          </p:nvPr>
        </p:nvSpPr>
        <p:spPr/>
        <p:txBody>
          <a:bodyPr/>
          <a:lstStyle/>
          <a:p>
            <a:r>
              <a:rPr lang="nb-NO" dirty="0"/>
              <a:t>Større kommuner mer utsatt for uetisk atferd</a:t>
            </a:r>
            <a:br>
              <a:rPr lang="nb-NO" dirty="0"/>
            </a:br>
            <a:r>
              <a:rPr lang="nb-NO" sz="2000" dirty="0">
                <a:solidFill>
                  <a:schemeClr val="tx2"/>
                </a:solidFill>
                <a:latin typeface="+mn-lt"/>
              </a:rPr>
              <a:t>Andel kommunedirektører som rapporterer om erfaringer med en eller flere former for uetisk atferd i 2024 og kommunalsjefer som rapporterer om erfaringer med uetisk atferd siste tre år, etter kommunestørrelse (antall innbyggere)</a:t>
            </a:r>
          </a:p>
        </p:txBody>
      </p:sp>
      <p:sp>
        <p:nvSpPr>
          <p:cNvPr id="4" name="Plassholder for bunntekst 3">
            <a:extLst>
              <a:ext uri="{FF2B5EF4-FFF2-40B4-BE49-F238E27FC236}">
                <a16:creationId xmlns:a16="http://schemas.microsoft.com/office/drawing/2014/main" id="{C252B133-61DC-F353-1B0D-EA499372B40D}"/>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2D077382-85D8-F610-884D-34CD71409273}"/>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11</a:t>
            </a:fld>
            <a:endParaRPr lang="nb-NO"/>
          </a:p>
        </p:txBody>
      </p:sp>
      <p:graphicFrame>
        <p:nvGraphicFramePr>
          <p:cNvPr id="7" name="Diagram 1">
            <a:extLst>
              <a:ext uri="{FF2B5EF4-FFF2-40B4-BE49-F238E27FC236}">
                <a16:creationId xmlns:a16="http://schemas.microsoft.com/office/drawing/2014/main" id="{D83C7DBB-9083-74D5-3707-E32E1A8465B2}"/>
              </a:ext>
            </a:extLst>
          </p:cNvPr>
          <p:cNvGraphicFramePr/>
          <p:nvPr>
            <p:extLst>
              <p:ext uri="{D42A27DB-BD31-4B8C-83A1-F6EECF244321}">
                <p14:modId xmlns:p14="http://schemas.microsoft.com/office/powerpoint/2010/main" val="78577088"/>
              </p:ext>
            </p:extLst>
          </p:nvPr>
        </p:nvGraphicFramePr>
        <p:xfrm>
          <a:off x="507998" y="1582512"/>
          <a:ext cx="11175999" cy="4106288"/>
        </p:xfrm>
        <a:graphic>
          <a:graphicData uri="http://schemas.openxmlformats.org/drawingml/2006/chart">
            <c:chart xmlns:c="http://schemas.openxmlformats.org/drawingml/2006/chart" xmlns:r="http://schemas.openxmlformats.org/officeDocument/2006/relationships" r:id="rId2"/>
          </a:graphicData>
        </a:graphic>
      </p:graphicFrame>
      <p:sp>
        <p:nvSpPr>
          <p:cNvPr id="2" name="TextBox 1">
            <a:extLst>
              <a:ext uri="{FF2B5EF4-FFF2-40B4-BE49-F238E27FC236}">
                <a16:creationId xmlns:a16="http://schemas.microsoft.com/office/drawing/2014/main" id="{36BF3C6B-5D90-A1F0-7F3F-2A176F6F027E}"/>
              </a:ext>
            </a:extLst>
          </p:cNvPr>
          <p:cNvSpPr txBox="1"/>
          <p:nvPr/>
        </p:nvSpPr>
        <p:spPr>
          <a:xfrm>
            <a:off x="508002" y="5688799"/>
            <a:ext cx="11175996"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 du representerer opplevd at noen har gitt uttrykk for en eller flere av følgende forventninger de siste tre årene? (Det er mulig å velge flere alternativer)</a:t>
            </a:r>
            <a:r>
              <a:rPr lang="nb-NO" sz="1000" dirty="0">
                <a:latin typeface="+mj-lt"/>
              </a:rPr>
              <a:t>. Kommunalsjefenes svar er aggregert på kommunenivå, slik at andelen viser antall kommuner der minst én leder har rapportert om en hendelse, delt på totalt antall kommuner med svar.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12452160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5213D98-8628-F8C3-D76B-175979339B41}"/>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E844BE3B-C070-13A8-3B19-27C377B1D601}"/>
              </a:ext>
            </a:extLst>
          </p:cNvPr>
          <p:cNvSpPr>
            <a:spLocks noGrp="1"/>
          </p:cNvSpPr>
          <p:nvPr>
            <p:ph type="title"/>
          </p:nvPr>
        </p:nvSpPr>
        <p:spPr/>
        <p:txBody>
          <a:bodyPr/>
          <a:lstStyle/>
          <a:p>
            <a:r>
              <a:rPr lang="nb-NO" dirty="0"/>
              <a:t>Presset om uetisk atferd er størst mot areal, plan og byggesak og eiendomsområdet</a:t>
            </a:r>
            <a:br>
              <a:rPr lang="nb-NO" dirty="0"/>
            </a:br>
            <a:r>
              <a:rPr lang="nb-NO" sz="2000" dirty="0">
                <a:solidFill>
                  <a:schemeClr val="tx2"/>
                </a:solidFill>
                <a:latin typeface="+mn-lt"/>
              </a:rPr>
              <a:t>Andel ordførere og fylkesordførere, kommune- og fylkesdirektører og kommunal- og fylkessjefer som har opplevd at forventingene om uetisk atferd var rettet mot nevnte tjeneste- og politikkområder</a:t>
            </a:r>
          </a:p>
        </p:txBody>
      </p:sp>
      <p:sp>
        <p:nvSpPr>
          <p:cNvPr id="4" name="Plassholder for bunntekst 3">
            <a:extLst>
              <a:ext uri="{FF2B5EF4-FFF2-40B4-BE49-F238E27FC236}">
                <a16:creationId xmlns:a16="http://schemas.microsoft.com/office/drawing/2014/main" id="{20FDB770-14D2-9212-64DF-439458E37F51}"/>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986040CD-95B3-4BFE-E070-C81DADB7CDD2}"/>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12</a:t>
            </a:fld>
            <a:endParaRPr lang="nb-NO"/>
          </a:p>
        </p:txBody>
      </p:sp>
      <p:graphicFrame>
        <p:nvGraphicFramePr>
          <p:cNvPr id="7" name="Chart 6">
            <a:extLst>
              <a:ext uri="{FF2B5EF4-FFF2-40B4-BE49-F238E27FC236}">
                <a16:creationId xmlns:a16="http://schemas.microsoft.com/office/drawing/2014/main" id="{859D2CF4-7910-6A56-A36A-B351D51232B2}"/>
              </a:ext>
            </a:extLst>
          </p:cNvPr>
          <p:cNvGraphicFramePr/>
          <p:nvPr>
            <p:extLst>
              <p:ext uri="{D42A27DB-BD31-4B8C-83A1-F6EECF244321}">
                <p14:modId xmlns:p14="http://schemas.microsoft.com/office/powerpoint/2010/main" val="2441498907"/>
              </p:ext>
            </p:extLst>
          </p:nvPr>
        </p:nvGraphicFramePr>
        <p:xfrm>
          <a:off x="507999" y="2300089"/>
          <a:ext cx="11175998" cy="3549600"/>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C39A02A5-FF1E-09E0-A520-C61640E1A6F3}"/>
              </a:ext>
            </a:extLst>
          </p:cNvPr>
          <p:cNvSpPr txBox="1"/>
          <p:nvPr/>
        </p:nvSpPr>
        <p:spPr>
          <a:xfrm>
            <a:off x="508001" y="5849689"/>
            <a:ext cx="11175996"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Innen hvilke tjenesteområder har noen i kommunen/fylkeskommunen/kommunestyret/fylkestinget opplevd uttrykte forventninger om uetisk atferd i 2024/de siste tre årene? (Det er mulig å velge flere svaralternativer)</a:t>
            </a:r>
            <a:r>
              <a:rPr lang="nb-NO" sz="1000" dirty="0">
                <a:latin typeface="+mj-lt"/>
              </a:rPr>
              <a:t>. Spørsmålet er stilt til de som har erfaring med at noen har blitt møtt med forventninger om uetisk atferd..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26355696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97179F-DF0B-54B0-EA03-5C16FCD45278}"/>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9700F726-7AC0-89B5-14AE-AA4D7106E477}"/>
              </a:ext>
            </a:extLst>
          </p:cNvPr>
          <p:cNvSpPr>
            <a:spLocks noGrp="1"/>
          </p:cNvSpPr>
          <p:nvPr>
            <p:ph type="title"/>
          </p:nvPr>
        </p:nvSpPr>
        <p:spPr/>
        <p:txBody>
          <a:bodyPr/>
          <a:lstStyle/>
          <a:p>
            <a:r>
              <a:rPr lang="nb-NO" dirty="0"/>
              <a:t>Presset om uetisk atferd er også størst mot mellomledere</a:t>
            </a:r>
            <a:br>
              <a:rPr lang="nb-NO" dirty="0"/>
            </a:br>
            <a:r>
              <a:rPr lang="nb-NO" sz="2000" dirty="0">
                <a:solidFill>
                  <a:schemeClr val="tx2"/>
                </a:solidFill>
                <a:latin typeface="+mn-lt"/>
              </a:rPr>
              <a:t>Andel kommune- og fylkesdirektører og kommunal- og fylkessjefer som har opplevd at forventningene om uetisk atferd var rettet mot en eller flere av nevnte stillingsnivå </a:t>
            </a:r>
          </a:p>
        </p:txBody>
      </p:sp>
      <p:sp>
        <p:nvSpPr>
          <p:cNvPr id="4" name="Plassholder for bunntekst 3">
            <a:extLst>
              <a:ext uri="{FF2B5EF4-FFF2-40B4-BE49-F238E27FC236}">
                <a16:creationId xmlns:a16="http://schemas.microsoft.com/office/drawing/2014/main" id="{2CA80160-4FE8-80E1-2F34-D40413647664}"/>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3884C708-02F7-9139-08C3-BA07C65304CC}"/>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13</a:t>
            </a:fld>
            <a:endParaRPr lang="nb-NO"/>
          </a:p>
        </p:txBody>
      </p:sp>
      <p:sp>
        <p:nvSpPr>
          <p:cNvPr id="8" name="TextBox 7">
            <a:extLst>
              <a:ext uri="{FF2B5EF4-FFF2-40B4-BE49-F238E27FC236}">
                <a16:creationId xmlns:a16="http://schemas.microsoft.com/office/drawing/2014/main" id="{E2762E7B-93B4-7CBE-59FF-5459A06CB67F}"/>
              </a:ext>
            </a:extLst>
          </p:cNvPr>
          <p:cNvSpPr txBox="1"/>
          <p:nvPr/>
        </p:nvSpPr>
        <p:spPr>
          <a:xfrm>
            <a:off x="507997" y="5863434"/>
            <a:ext cx="11175996"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På hvilket stillingsnivå har noen i kommunen/fylkeskommunen opplevd uttrykte forventninger om uetisk atferd i 2024/de siste tre årene? (Det er mulig å velge flere svaralternativer)</a:t>
            </a:r>
            <a:r>
              <a:rPr lang="nb-NO" sz="1000" dirty="0">
                <a:latin typeface="+mj-lt"/>
              </a:rPr>
              <a:t>. Spørsmålet er stilt til de som har erfaring med at noen i kommunen har blitt møtt med forventninger om uetisk atferd. </a:t>
            </a:r>
            <a:br>
              <a:rPr lang="nb-NO" sz="1000" dirty="0">
                <a:latin typeface="+mj-lt"/>
              </a:rPr>
            </a:br>
            <a:r>
              <a:rPr lang="nb-NO" sz="1000" dirty="0">
                <a:latin typeface="+mj-lt"/>
              </a:rPr>
              <a:t>Kilde: Spørreundersøkelse gjennomført av Samfunnsøkonomisk Analyse og KPMG</a:t>
            </a:r>
          </a:p>
        </p:txBody>
      </p:sp>
      <p:graphicFrame>
        <p:nvGraphicFramePr>
          <p:cNvPr id="2" name="Chart 1">
            <a:extLst>
              <a:ext uri="{FF2B5EF4-FFF2-40B4-BE49-F238E27FC236}">
                <a16:creationId xmlns:a16="http://schemas.microsoft.com/office/drawing/2014/main" id="{3D70E289-6A43-676F-CE20-902465B45965}"/>
              </a:ext>
            </a:extLst>
          </p:cNvPr>
          <p:cNvGraphicFramePr/>
          <p:nvPr>
            <p:extLst>
              <p:ext uri="{D42A27DB-BD31-4B8C-83A1-F6EECF244321}">
                <p14:modId xmlns:p14="http://schemas.microsoft.com/office/powerpoint/2010/main" val="956620542"/>
              </p:ext>
            </p:extLst>
          </p:nvPr>
        </p:nvGraphicFramePr>
        <p:xfrm>
          <a:off x="507997" y="2123090"/>
          <a:ext cx="11175996" cy="374034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83038507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A46237C-89A3-05AE-0C3E-C0EAECC3A5D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50695D9-972C-B292-988C-6A00F71D0BB4}"/>
              </a:ext>
            </a:extLst>
          </p:cNvPr>
          <p:cNvSpPr>
            <a:spLocks noGrp="1"/>
          </p:cNvSpPr>
          <p:nvPr>
            <p:ph type="title"/>
          </p:nvPr>
        </p:nvSpPr>
        <p:spPr/>
        <p:txBody>
          <a:bodyPr/>
          <a:lstStyle/>
          <a:p>
            <a:r>
              <a:rPr lang="nb-NO" sz="2000" dirty="0"/>
              <a:t>Velferdskriminalitet handler om misbruk av offentlige velferdsordninger, det vil si at personer, bedrifter eller organisasjoner urettmessig skaffer seg ytelser eller tilskudd. Det kan skje gjennom å gi uriktige eller forfalskede opplysninger, eller ved å utnytte andres rettigheter. Velferdskriminalitet kan også omfatte brudd på arbeidsmiljø-, trygde- eller skatteregler når dette skjer i tilknytning til produksjon av velferdstjenester.</a:t>
            </a:r>
          </a:p>
        </p:txBody>
      </p:sp>
      <p:sp>
        <p:nvSpPr>
          <p:cNvPr id="9" name="Text Placeholder 8">
            <a:extLst>
              <a:ext uri="{FF2B5EF4-FFF2-40B4-BE49-F238E27FC236}">
                <a16:creationId xmlns:a16="http://schemas.microsoft.com/office/drawing/2014/main" id="{264D65A5-B6BC-CA68-1B51-D4CCD94742F5}"/>
              </a:ext>
            </a:extLst>
          </p:cNvPr>
          <p:cNvSpPr>
            <a:spLocks noGrp="1"/>
          </p:cNvSpPr>
          <p:nvPr>
            <p:ph type="body" sz="quarter" idx="14"/>
          </p:nvPr>
        </p:nvSpPr>
        <p:spPr>
          <a:blipFill>
            <a:blip r:embed="rId2"/>
            <a:stretch>
              <a:fillRect l="-68" r="68"/>
            </a:stretch>
          </a:blipFill>
        </p:spPr>
        <p:txBody>
          <a:bodyPr/>
          <a:lstStyle/>
          <a:p>
            <a:endParaRPr lang="nb-NO"/>
          </a:p>
        </p:txBody>
      </p:sp>
      <p:sp>
        <p:nvSpPr>
          <p:cNvPr id="4" name="Footer Placeholder 3">
            <a:extLst>
              <a:ext uri="{FF2B5EF4-FFF2-40B4-BE49-F238E27FC236}">
                <a16:creationId xmlns:a16="http://schemas.microsoft.com/office/drawing/2014/main" id="{1421F207-5439-A2A9-D765-B60E355107FA}"/>
              </a:ext>
            </a:extLst>
          </p:cNvPr>
          <p:cNvSpPr>
            <a:spLocks noGrp="1"/>
          </p:cNvSpPr>
          <p:nvPr>
            <p:ph type="ftr" sz="quarter" idx="11"/>
          </p:nvPr>
        </p:nvSpPr>
        <p:spPr/>
        <p:txBody>
          <a:bodyPr/>
          <a:lstStyle/>
          <a:p>
            <a:r>
              <a:rPr lang="nb-NO"/>
              <a:t>Uetisk atferd, korrupsjon og velferdskriminalitet i kommuner og fylkeskommuner</a:t>
            </a:r>
          </a:p>
        </p:txBody>
      </p:sp>
    </p:spTree>
    <p:extLst>
      <p:ext uri="{BB962C8B-B14F-4D97-AF65-F5344CB8AC3E}">
        <p14:creationId xmlns:p14="http://schemas.microsoft.com/office/powerpoint/2010/main" val="321778840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EE77040-E04A-952E-9967-630DD4685B3C}"/>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54782050-0B79-88F3-1BF8-A80F477A1A33}"/>
              </a:ext>
            </a:extLst>
          </p:cNvPr>
          <p:cNvSpPr>
            <a:spLocks noGrp="1"/>
          </p:cNvSpPr>
          <p:nvPr>
            <p:ph type="title"/>
          </p:nvPr>
        </p:nvSpPr>
        <p:spPr>
          <a:xfrm>
            <a:off x="507999" y="412960"/>
            <a:ext cx="11305629" cy="1169551"/>
          </a:xfrm>
        </p:spPr>
        <p:txBody>
          <a:bodyPr/>
          <a:lstStyle/>
          <a:p>
            <a:r>
              <a:rPr lang="nb-NO" dirty="0"/>
              <a:t>Få har erfaring </a:t>
            </a:r>
            <a:r>
              <a:rPr lang="nb-NO"/>
              <a:t>med organisert </a:t>
            </a:r>
            <a:r>
              <a:rPr lang="nb-NO" dirty="0"/>
              <a:t>velferdskriminalitet</a:t>
            </a:r>
            <a:br>
              <a:rPr lang="nb-NO" dirty="0"/>
            </a:br>
            <a:r>
              <a:rPr lang="nb-NO" sz="2000" dirty="0">
                <a:solidFill>
                  <a:schemeClr val="tx2"/>
                </a:solidFill>
                <a:latin typeface="+mn-lt"/>
              </a:rPr>
              <a:t>Andel kommune- og fylkesdirektører som rapporterer om erfaringer med en eller flere former for velferdskriminalitet i 2024 og kommunal- og fylkessjefer, ordførere og fylkesordførere som rapporterer om erfaringer med velferdskriminalitet siste tre år</a:t>
            </a:r>
          </a:p>
        </p:txBody>
      </p:sp>
      <p:sp>
        <p:nvSpPr>
          <p:cNvPr id="4" name="Plassholder for bunntekst 3">
            <a:extLst>
              <a:ext uri="{FF2B5EF4-FFF2-40B4-BE49-F238E27FC236}">
                <a16:creationId xmlns:a16="http://schemas.microsoft.com/office/drawing/2014/main" id="{2024A721-D2B7-36D7-F6F1-C4E73C19E74B}"/>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43D8BBCA-BCE2-2C05-C558-4472ABE11DC8}"/>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15</a:t>
            </a:fld>
            <a:endParaRPr lang="nb-NO"/>
          </a:p>
        </p:txBody>
      </p:sp>
      <p:graphicFrame>
        <p:nvGraphicFramePr>
          <p:cNvPr id="7" name="Chart 6">
            <a:extLst>
              <a:ext uri="{FF2B5EF4-FFF2-40B4-BE49-F238E27FC236}">
                <a16:creationId xmlns:a16="http://schemas.microsoft.com/office/drawing/2014/main" id="{2188EFEA-084E-F1E7-59A7-EF994086AE39}"/>
              </a:ext>
            </a:extLst>
          </p:cNvPr>
          <p:cNvGraphicFramePr/>
          <p:nvPr>
            <p:extLst>
              <p:ext uri="{D42A27DB-BD31-4B8C-83A1-F6EECF244321}">
                <p14:modId xmlns:p14="http://schemas.microsoft.com/office/powerpoint/2010/main" val="3998765014"/>
              </p:ext>
            </p:extLst>
          </p:nvPr>
        </p:nvGraphicFramePr>
        <p:xfrm>
          <a:off x="507999" y="1902372"/>
          <a:ext cx="11175999" cy="3786426"/>
        </p:xfrm>
        <a:graphic>
          <a:graphicData uri="http://schemas.openxmlformats.org/drawingml/2006/chart">
            <c:chart xmlns:c="http://schemas.openxmlformats.org/drawingml/2006/chart" xmlns:r="http://schemas.openxmlformats.org/officeDocument/2006/relationships" r:id="rId2"/>
          </a:graphicData>
        </a:graphic>
      </p:graphicFrame>
      <p:sp>
        <p:nvSpPr>
          <p:cNvPr id="8" name="TextBox 7">
            <a:extLst>
              <a:ext uri="{FF2B5EF4-FFF2-40B4-BE49-F238E27FC236}">
                <a16:creationId xmlns:a16="http://schemas.microsoft.com/office/drawing/2014/main" id="{DE95AC7F-2DD2-CC39-304F-AE0271378BF6}"/>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kommunen/fylkeskommunen/kommunestyret/fylkestinget/virksomheten du representerer vært utsatt for en eller flere av følgende former for velferdskriminalitet i 2024/de siste tre årene? (Det er mulig å velge flere alternativer)</a:t>
            </a:r>
            <a:r>
              <a:rPr lang="nb-NO" sz="1000" dirty="0">
                <a:latin typeface="+mj-lt"/>
              </a:rPr>
              <a:t>. Kommunal- og fylkessjefenes svar er aggregert på kommune-/fylkesnivå, slik at andelen viser antall kommuner og fylkeskommuner der minst én leder har rapportert om en hendelse, delt på totalt antall kommuner og fylkeskommuner med svar.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38425246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ooter Placeholder 3">
            <a:extLst>
              <a:ext uri="{FF2B5EF4-FFF2-40B4-BE49-F238E27FC236}">
                <a16:creationId xmlns:a16="http://schemas.microsoft.com/office/drawing/2014/main" id="{D3103CC6-B753-DE78-FEE4-1FCED760B3B1}"/>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806BA772-5CE1-DD2F-8745-462AFE6DD94D}"/>
              </a:ext>
            </a:extLst>
          </p:cNvPr>
          <p:cNvSpPr>
            <a:spLocks noGrp="1"/>
          </p:cNvSpPr>
          <p:nvPr>
            <p:ph type="sldNum" sz="quarter" idx="12"/>
          </p:nvPr>
        </p:nvSpPr>
        <p:spPr/>
        <p:txBody>
          <a:bodyPr/>
          <a:lstStyle/>
          <a:p>
            <a:fld id="{BE2ACD00-28B2-4D17-A930-2C9F8441C7CA}" type="slidenum">
              <a:rPr lang="nb-NO" smtClean="0"/>
              <a:t>16</a:t>
            </a:fld>
            <a:endParaRPr lang="nb-NO"/>
          </a:p>
        </p:txBody>
      </p:sp>
      <p:graphicFrame>
        <p:nvGraphicFramePr>
          <p:cNvPr id="9" name="Content Placeholder 8">
            <a:extLst>
              <a:ext uri="{FF2B5EF4-FFF2-40B4-BE49-F238E27FC236}">
                <a16:creationId xmlns:a16="http://schemas.microsoft.com/office/drawing/2014/main" id="{63CD892F-5624-61A2-633A-C44242D40710}"/>
              </a:ext>
            </a:extLst>
          </p:cNvPr>
          <p:cNvGraphicFramePr>
            <a:graphicFrameLocks noGrp="1"/>
          </p:cNvGraphicFramePr>
          <p:nvPr>
            <p:ph sz="quarter" idx="14"/>
            <p:extLst>
              <p:ext uri="{D42A27DB-BD31-4B8C-83A1-F6EECF244321}">
                <p14:modId xmlns:p14="http://schemas.microsoft.com/office/powerpoint/2010/main" val="4283266801"/>
              </p:ext>
            </p:extLst>
          </p:nvPr>
        </p:nvGraphicFramePr>
        <p:xfrm>
          <a:off x="507999" y="1849822"/>
          <a:ext cx="14322635" cy="3838978"/>
        </p:xfrm>
        <a:graphic>
          <a:graphicData uri="http://schemas.openxmlformats.org/drawingml/2006/chart">
            <c:chart xmlns:c="http://schemas.openxmlformats.org/drawingml/2006/chart" xmlns:r="http://schemas.openxmlformats.org/officeDocument/2006/relationships" r:id="rId3"/>
          </a:graphicData>
        </a:graphic>
      </p:graphicFrame>
      <p:sp>
        <p:nvSpPr>
          <p:cNvPr id="11" name="Tittel 5">
            <a:extLst>
              <a:ext uri="{FF2B5EF4-FFF2-40B4-BE49-F238E27FC236}">
                <a16:creationId xmlns:a16="http://schemas.microsoft.com/office/drawing/2014/main" id="{806D35DF-550C-EEF3-70C9-B9C05D14B0F5}"/>
              </a:ext>
            </a:extLst>
          </p:cNvPr>
          <p:cNvSpPr>
            <a:spLocks noGrp="1"/>
          </p:cNvSpPr>
          <p:nvPr>
            <p:ph type="title"/>
          </p:nvPr>
        </p:nvSpPr>
        <p:spPr>
          <a:xfrm>
            <a:off x="507999" y="412960"/>
            <a:ext cx="11305629" cy="1169551"/>
          </a:xfrm>
        </p:spPr>
        <p:txBody>
          <a:bodyPr/>
          <a:lstStyle/>
          <a:p>
            <a:r>
              <a:rPr lang="nb-NO" dirty="0"/>
              <a:t>Det vanligste er misbruk av tjenester fra Nav</a:t>
            </a:r>
            <a:br>
              <a:rPr lang="nb-NO" dirty="0"/>
            </a:br>
            <a:r>
              <a:rPr lang="nb-NO" sz="2000" dirty="0">
                <a:solidFill>
                  <a:schemeClr val="tx2"/>
                </a:solidFill>
                <a:latin typeface="+mn-lt"/>
              </a:rPr>
              <a:t>Andel kommune- og fylkesdirektører som rapporterer om erfaringer med en eller flere former for velferdskriminalitet i 2024 og kommunal- og fylkessjefer, ordførere og fylkesordførere som rapporterer om erfaringer med velferdskriminalitet siste tre år</a:t>
            </a:r>
          </a:p>
        </p:txBody>
      </p:sp>
      <p:sp>
        <p:nvSpPr>
          <p:cNvPr id="12" name="TextBox 11">
            <a:extLst>
              <a:ext uri="{FF2B5EF4-FFF2-40B4-BE49-F238E27FC236}">
                <a16:creationId xmlns:a16="http://schemas.microsoft.com/office/drawing/2014/main" id="{35A09508-797C-D7A4-062C-12829D754555}"/>
              </a:ext>
            </a:extLst>
          </p:cNvPr>
          <p:cNvSpPr txBox="1"/>
          <p:nvPr/>
        </p:nvSpPr>
        <p:spPr>
          <a:xfrm>
            <a:off x="508001" y="5688799"/>
            <a:ext cx="11175997" cy="615553"/>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kommunen/fylkeskommunen/kommunestyret/fylkestinget/virksomheten du representerer vært utsatt for en eller flere av følgende former for velferdskriminalitet i 2024/de siste tre årene? (Det er mulig å velge flere alternativer)</a:t>
            </a:r>
            <a:r>
              <a:rPr lang="nb-NO" sz="1000" dirty="0">
                <a:latin typeface="+mj-lt"/>
              </a:rPr>
              <a:t>. Kommunal- og fylkessjefenes svar er aggregert på kommune-/fylkesnivå, slik at andelen viser antall kommuner og fylkeskommuner der minst én leder har rapportert om en hendelse, delt på totalt antall kommuner og fylkeskommuner med svar. </a:t>
            </a:r>
            <a:br>
              <a:rPr lang="nb-NO" sz="1000"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367127890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2843BB0-6679-7E3D-BDA4-11E059C5005C}"/>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DC2F7084-9DC2-541A-89EB-256FBFCF05B8}"/>
              </a:ext>
            </a:extLst>
          </p:cNvPr>
          <p:cNvSpPr>
            <a:spLocks noGrp="1"/>
          </p:cNvSpPr>
          <p:nvPr>
            <p:ph type="title"/>
          </p:nvPr>
        </p:nvSpPr>
        <p:spPr/>
        <p:txBody>
          <a:bodyPr/>
          <a:lstStyle/>
          <a:p>
            <a:r>
              <a:rPr lang="nb-NO" dirty="0"/>
              <a:t>Kommunale Nav-tjenester vurderes også som særlig utsatt for velferdskriminalitet</a:t>
            </a:r>
            <a:br>
              <a:rPr lang="nb-NO" dirty="0"/>
            </a:br>
            <a:r>
              <a:rPr lang="nb-NO" sz="2000" dirty="0">
                <a:solidFill>
                  <a:schemeClr val="tx2"/>
                </a:solidFill>
                <a:latin typeface="+mn-lt"/>
              </a:rPr>
              <a:t>Andel ordførere og fylkesordførere, kommune- og fylkesdirektører og kommunal- og fylkessjefer som mener nevnte tjenester er særlig utsatt for velferdskriminalitet</a:t>
            </a:r>
          </a:p>
        </p:txBody>
      </p:sp>
      <p:sp>
        <p:nvSpPr>
          <p:cNvPr id="4" name="Plassholder for bunntekst 3">
            <a:extLst>
              <a:ext uri="{FF2B5EF4-FFF2-40B4-BE49-F238E27FC236}">
                <a16:creationId xmlns:a16="http://schemas.microsoft.com/office/drawing/2014/main" id="{D4C5105D-2C79-1323-1B74-D875A42107E6}"/>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A252F981-5B66-7699-93DA-DF0AFC37B3A8}"/>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17</a:t>
            </a:fld>
            <a:endParaRPr lang="nb-NO"/>
          </a:p>
        </p:txBody>
      </p:sp>
      <p:sp>
        <p:nvSpPr>
          <p:cNvPr id="3" name="TextBox 2">
            <a:extLst>
              <a:ext uri="{FF2B5EF4-FFF2-40B4-BE49-F238E27FC236}">
                <a16:creationId xmlns:a16="http://schemas.microsoft.com/office/drawing/2014/main" id="{3FFF7520-326A-1D5E-8AB1-77BF1E75668A}"/>
              </a:ext>
            </a:extLst>
          </p:cNvPr>
          <p:cNvSpPr txBox="1"/>
          <p:nvPr/>
        </p:nvSpPr>
        <p:spPr>
          <a:xfrm>
            <a:off x="508001" y="6004014"/>
            <a:ext cx="11175997" cy="307777"/>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Hvilke kommunale/fylkeskommunale tjenester mener du er særlig utsatt for velferdskriminalitet? (Det er mulig å velge flere svaralternativer)</a:t>
            </a:r>
            <a:br>
              <a:rPr lang="nb-NO" sz="1000" b="1" dirty="0">
                <a:latin typeface="+mj-lt"/>
              </a:rPr>
            </a:br>
            <a:r>
              <a:rPr lang="nb-NO" sz="1000" dirty="0">
                <a:latin typeface="+mj-lt"/>
              </a:rPr>
              <a:t>Kilde: Spørreundersøkelse gjennomført av Samfunnsøkonomisk Analyse og KPMG</a:t>
            </a:r>
          </a:p>
        </p:txBody>
      </p:sp>
      <p:graphicFrame>
        <p:nvGraphicFramePr>
          <p:cNvPr id="2" name="Chart 1">
            <a:extLst>
              <a:ext uri="{FF2B5EF4-FFF2-40B4-BE49-F238E27FC236}">
                <a16:creationId xmlns:a16="http://schemas.microsoft.com/office/drawing/2014/main" id="{BF2A4FDA-34E6-6660-D410-C4544E0D4765}"/>
              </a:ext>
            </a:extLst>
          </p:cNvPr>
          <p:cNvGraphicFramePr/>
          <p:nvPr>
            <p:extLst>
              <p:ext uri="{D42A27DB-BD31-4B8C-83A1-F6EECF244321}">
                <p14:modId xmlns:p14="http://schemas.microsoft.com/office/powerpoint/2010/main" val="2688323799"/>
              </p:ext>
            </p:extLst>
          </p:nvPr>
        </p:nvGraphicFramePr>
        <p:xfrm>
          <a:off x="507998" y="2123090"/>
          <a:ext cx="11175997" cy="3880924"/>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4891062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70D94D6-AB26-35AA-511F-F32F55983E08}"/>
            </a:ext>
          </a:extLst>
        </p:cNvPr>
        <p:cNvGrpSpPr/>
        <p:nvPr/>
      </p:nvGrpSpPr>
      <p:grpSpPr>
        <a:xfrm>
          <a:off x="0" y="0"/>
          <a:ext cx="0" cy="0"/>
          <a:chOff x="0" y="0"/>
          <a:chExt cx="0" cy="0"/>
        </a:xfrm>
      </p:grpSpPr>
      <p:sp>
        <p:nvSpPr>
          <p:cNvPr id="6" name="Tittel 5">
            <a:extLst>
              <a:ext uri="{FF2B5EF4-FFF2-40B4-BE49-F238E27FC236}">
                <a16:creationId xmlns:a16="http://schemas.microsoft.com/office/drawing/2014/main" id="{6232B37A-5681-104D-CF7B-A332AD8B64A9}"/>
              </a:ext>
            </a:extLst>
          </p:cNvPr>
          <p:cNvSpPr>
            <a:spLocks noGrp="1"/>
          </p:cNvSpPr>
          <p:nvPr>
            <p:ph type="title"/>
          </p:nvPr>
        </p:nvSpPr>
        <p:spPr/>
        <p:txBody>
          <a:bodyPr/>
          <a:lstStyle/>
          <a:p>
            <a:r>
              <a:rPr lang="nb-NO" dirty="0"/>
              <a:t>Nesten ingen mistenker kriminelle nettverk står bak</a:t>
            </a:r>
            <a:br>
              <a:rPr lang="nb-NO" dirty="0"/>
            </a:br>
            <a:r>
              <a:rPr lang="nb-NO" sz="2000" dirty="0">
                <a:solidFill>
                  <a:schemeClr val="tx2"/>
                </a:solidFill>
                <a:latin typeface="+mn-lt"/>
              </a:rPr>
              <a:t>Andel ordførere og fylkesordførere, kommunal- og fylkesdirektører og kommunal- og fylkessjefer som mener at velferdskriminaliteten kommunen eller fylkeskommunen har vært utsatt for har vært utført av kriminelle nettverk </a:t>
            </a:r>
          </a:p>
        </p:txBody>
      </p:sp>
      <p:sp>
        <p:nvSpPr>
          <p:cNvPr id="4" name="Plassholder for bunntekst 3">
            <a:extLst>
              <a:ext uri="{FF2B5EF4-FFF2-40B4-BE49-F238E27FC236}">
                <a16:creationId xmlns:a16="http://schemas.microsoft.com/office/drawing/2014/main" id="{25302707-4F55-CC9E-C5B4-1774EA8D17E7}"/>
              </a:ext>
            </a:extLst>
          </p:cNvPr>
          <p:cNvSpPr>
            <a:spLocks noGrp="1"/>
          </p:cNvSpPr>
          <p:nvPr>
            <p:ph type="ftr" sz="quarter" idx="11"/>
          </p:nvPr>
        </p:nvSpPr>
        <p:spPr>
          <a:xfrm>
            <a:off x="3333750" y="6499735"/>
            <a:ext cx="5524500" cy="153888"/>
          </a:xfrm>
        </p:spPr>
        <p:txBody>
          <a:bodyPr/>
          <a:lstStyle/>
          <a:p>
            <a:r>
              <a:rPr lang="nb-NO"/>
              <a:t>Uetisk atferd, korrupsjon og velferdskriminalitet i kommuner og fylkeskommuner</a:t>
            </a:r>
            <a:endParaRPr lang="nb-NO" dirty="0"/>
          </a:p>
        </p:txBody>
      </p:sp>
      <p:sp>
        <p:nvSpPr>
          <p:cNvPr id="5" name="Plassholder for lysbildenummer 4">
            <a:extLst>
              <a:ext uri="{FF2B5EF4-FFF2-40B4-BE49-F238E27FC236}">
                <a16:creationId xmlns:a16="http://schemas.microsoft.com/office/drawing/2014/main" id="{D4208D0A-B7FF-54BC-E135-42E0C922F3EC}"/>
              </a:ext>
            </a:extLst>
          </p:cNvPr>
          <p:cNvSpPr>
            <a:spLocks noGrp="1"/>
          </p:cNvSpPr>
          <p:nvPr>
            <p:ph type="sldNum" sz="quarter" idx="12"/>
          </p:nvPr>
        </p:nvSpPr>
        <p:spPr>
          <a:xfrm>
            <a:off x="11235266" y="6499735"/>
            <a:ext cx="448733" cy="153888"/>
          </a:xfrm>
        </p:spPr>
        <p:txBody>
          <a:bodyPr/>
          <a:lstStyle/>
          <a:p>
            <a:fld id="{BE2ACD00-28B2-4D17-A930-2C9F8441C7CA}" type="slidenum">
              <a:rPr lang="nb-NO" smtClean="0"/>
              <a:pPr/>
              <a:t>18</a:t>
            </a:fld>
            <a:endParaRPr lang="nb-NO"/>
          </a:p>
        </p:txBody>
      </p:sp>
      <p:sp>
        <p:nvSpPr>
          <p:cNvPr id="3" name="TextBox 2">
            <a:extLst>
              <a:ext uri="{FF2B5EF4-FFF2-40B4-BE49-F238E27FC236}">
                <a16:creationId xmlns:a16="http://schemas.microsoft.com/office/drawing/2014/main" id="{308F4D2F-0B2B-1849-EE35-DD27F97A6CB4}"/>
              </a:ext>
            </a:extLst>
          </p:cNvPr>
          <p:cNvSpPr txBox="1"/>
          <p:nvPr/>
        </p:nvSpPr>
        <p:spPr>
          <a:xfrm>
            <a:off x="507998" y="5858109"/>
            <a:ext cx="9532984"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Har du en formening om hvorvidt velferdskriminaliteten kommunen/fylkeskommunen har vært utsatt for har vært utført av kriminelle nettverk? </a:t>
            </a:r>
            <a:r>
              <a:rPr lang="nb-NO" sz="1000" dirty="0">
                <a:latin typeface="+mj-lt"/>
              </a:rPr>
              <a:t>Spørsmålet er kun stilt til de som har svart at kommunen har vært utsatt for velferdskriminalitet.</a:t>
            </a:r>
            <a:br>
              <a:rPr lang="nb-NO" sz="1000" dirty="0">
                <a:latin typeface="+mj-lt"/>
              </a:rPr>
            </a:br>
            <a:r>
              <a:rPr lang="nb-NO" sz="1000" dirty="0">
                <a:latin typeface="+mj-lt"/>
              </a:rPr>
              <a:t>Kilde: Spørreundersøkelse gjennomført av Samfunnsøkonomisk Analyse og KPMG</a:t>
            </a:r>
          </a:p>
        </p:txBody>
      </p:sp>
      <p:graphicFrame>
        <p:nvGraphicFramePr>
          <p:cNvPr id="7" name="Chart 6">
            <a:extLst>
              <a:ext uri="{FF2B5EF4-FFF2-40B4-BE49-F238E27FC236}">
                <a16:creationId xmlns:a16="http://schemas.microsoft.com/office/drawing/2014/main" id="{C975847C-B115-71AD-791D-BCED5549ABD5}"/>
              </a:ext>
            </a:extLst>
          </p:cNvPr>
          <p:cNvGraphicFramePr/>
          <p:nvPr>
            <p:extLst>
              <p:ext uri="{D42A27DB-BD31-4B8C-83A1-F6EECF244321}">
                <p14:modId xmlns:p14="http://schemas.microsoft.com/office/powerpoint/2010/main" val="2892575718"/>
              </p:ext>
            </p:extLst>
          </p:nvPr>
        </p:nvGraphicFramePr>
        <p:xfrm>
          <a:off x="507998" y="1832277"/>
          <a:ext cx="11175999" cy="4025832"/>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18739274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511CBD-8FE7-2AD1-6778-E046874386EB}"/>
              </a:ext>
            </a:extLst>
          </p:cNvPr>
          <p:cNvSpPr>
            <a:spLocks noGrp="1"/>
          </p:cNvSpPr>
          <p:nvPr>
            <p:ph type="title"/>
          </p:nvPr>
        </p:nvSpPr>
        <p:spPr/>
        <p:txBody>
          <a:bodyPr/>
          <a:lstStyle/>
          <a:p>
            <a:r>
              <a:rPr lang="nb-NO" sz="2200" dirty="0"/>
              <a:t>De fleste kommuner og fylkeskommuner drøfter etikkrelaterte spørsmål jevnlig, både i administrasjonen og i den politisk ledelse. Kommunenes retningslinjer vurderes som klare, men utfordringene knyttes ofte til praktisk etterlevelse og lokale forhold. Habilitet og risikovurdering trekkes særlig fram som krevende områder.</a:t>
            </a:r>
          </a:p>
        </p:txBody>
      </p:sp>
      <p:sp>
        <p:nvSpPr>
          <p:cNvPr id="3" name="Text Placeholder 2">
            <a:extLst>
              <a:ext uri="{FF2B5EF4-FFF2-40B4-BE49-F238E27FC236}">
                <a16:creationId xmlns:a16="http://schemas.microsoft.com/office/drawing/2014/main" id="{6B6E97AA-6AB6-E6E4-88B6-428BC2128F5E}"/>
              </a:ext>
            </a:extLst>
          </p:cNvPr>
          <p:cNvSpPr>
            <a:spLocks noGrp="1"/>
          </p:cNvSpPr>
          <p:nvPr>
            <p:ph type="body" sz="quarter" idx="14"/>
          </p:nvPr>
        </p:nvSpPr>
        <p:spPr>
          <a:blipFill>
            <a:blip r:embed="rId2"/>
            <a:stretch>
              <a:fillRect l="-68" r="68"/>
            </a:stretch>
          </a:blipFill>
        </p:spPr>
        <p:txBody>
          <a:bodyPr/>
          <a:lstStyle/>
          <a:p>
            <a:endParaRPr lang="nb-NO"/>
          </a:p>
        </p:txBody>
      </p:sp>
      <p:sp>
        <p:nvSpPr>
          <p:cNvPr id="4" name="Footer Placeholder 3">
            <a:extLst>
              <a:ext uri="{FF2B5EF4-FFF2-40B4-BE49-F238E27FC236}">
                <a16:creationId xmlns:a16="http://schemas.microsoft.com/office/drawing/2014/main" id="{71D052C9-3FFC-91FF-499C-DA3A1B699002}"/>
              </a:ext>
            </a:extLst>
          </p:cNvPr>
          <p:cNvSpPr>
            <a:spLocks noGrp="1"/>
          </p:cNvSpPr>
          <p:nvPr>
            <p:ph type="ftr" sz="quarter" idx="11"/>
          </p:nvPr>
        </p:nvSpPr>
        <p:spPr/>
        <p:txBody>
          <a:bodyPr/>
          <a:lstStyle/>
          <a:p>
            <a:r>
              <a:rPr lang="nb-NO"/>
              <a:t>Uetisk atferd, korrupsjon og velferdskriminalitet i kommuner og fylkeskommuner</a:t>
            </a:r>
          </a:p>
        </p:txBody>
      </p:sp>
    </p:spTree>
    <p:extLst>
      <p:ext uri="{BB962C8B-B14F-4D97-AF65-F5344CB8AC3E}">
        <p14:creationId xmlns:p14="http://schemas.microsoft.com/office/powerpoint/2010/main" val="5664990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ADCAA4-9910-F6FD-E5B3-CDB05014FD1E}"/>
              </a:ext>
            </a:extLst>
          </p:cNvPr>
          <p:cNvSpPr>
            <a:spLocks noGrp="1"/>
          </p:cNvSpPr>
          <p:nvPr>
            <p:ph type="title"/>
          </p:nvPr>
        </p:nvSpPr>
        <p:spPr/>
        <p:txBody>
          <a:bodyPr/>
          <a:lstStyle/>
          <a:p>
            <a:r>
              <a:rPr lang="nb-NO" dirty="0"/>
              <a:t>Flere mener det trengs kunnskapsutvikling innenfor risikoanalyser for å avdekke sårbare områder</a:t>
            </a:r>
            <a:br>
              <a:rPr lang="nb-NO" dirty="0"/>
            </a:br>
            <a:r>
              <a:rPr lang="nb-NO" sz="2000" dirty="0">
                <a:solidFill>
                  <a:schemeClr val="tx2"/>
                </a:solidFill>
                <a:latin typeface="+mn-lt"/>
              </a:rPr>
              <a:t>Andelen ordførere og fylkesordførere, kommune- og fylkesdirektører og kommunal- og fylkessjefer som mener det trengs mer kunnskapsutvikling på ett eller flere følgende temaer i kommunen/fylkeskommunen de representerer</a:t>
            </a:r>
            <a:br>
              <a:rPr lang="nb-NO" dirty="0"/>
            </a:br>
            <a:endParaRPr lang="nb-NO" dirty="0"/>
          </a:p>
        </p:txBody>
      </p:sp>
      <p:sp>
        <p:nvSpPr>
          <p:cNvPr id="4" name="Footer Placeholder 3">
            <a:extLst>
              <a:ext uri="{FF2B5EF4-FFF2-40B4-BE49-F238E27FC236}">
                <a16:creationId xmlns:a16="http://schemas.microsoft.com/office/drawing/2014/main" id="{26514EA2-66BB-ECFC-673C-13F6776A2C04}"/>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D967FB69-C1D4-0773-E4BE-1873C77F410F}"/>
              </a:ext>
            </a:extLst>
          </p:cNvPr>
          <p:cNvSpPr>
            <a:spLocks noGrp="1"/>
          </p:cNvSpPr>
          <p:nvPr>
            <p:ph type="sldNum" sz="quarter" idx="12"/>
          </p:nvPr>
        </p:nvSpPr>
        <p:spPr/>
        <p:txBody>
          <a:bodyPr/>
          <a:lstStyle/>
          <a:p>
            <a:fld id="{BE2ACD00-28B2-4D17-A930-2C9F8441C7CA}" type="slidenum">
              <a:rPr lang="nb-NO" smtClean="0"/>
              <a:t>20</a:t>
            </a:fld>
            <a:endParaRPr lang="nb-NO"/>
          </a:p>
        </p:txBody>
      </p:sp>
      <p:graphicFrame>
        <p:nvGraphicFramePr>
          <p:cNvPr id="6" name="Content Placeholder 5">
            <a:extLst>
              <a:ext uri="{FF2B5EF4-FFF2-40B4-BE49-F238E27FC236}">
                <a16:creationId xmlns:a16="http://schemas.microsoft.com/office/drawing/2014/main" id="{1E3A7FDE-A36A-5331-B28E-396FAEEE0A8A}"/>
              </a:ext>
            </a:extLst>
          </p:cNvPr>
          <p:cNvGraphicFramePr>
            <a:graphicFrameLocks noGrp="1"/>
          </p:cNvGraphicFramePr>
          <p:nvPr>
            <p:ph sz="quarter" idx="14"/>
            <p:extLst>
              <p:ext uri="{D42A27DB-BD31-4B8C-83A1-F6EECF244321}">
                <p14:modId xmlns:p14="http://schemas.microsoft.com/office/powerpoint/2010/main" val="1186521126"/>
              </p:ext>
            </p:extLst>
          </p:nvPr>
        </p:nvGraphicFramePr>
        <p:xfrm>
          <a:off x="508000" y="2438400"/>
          <a:ext cx="11175998" cy="3428980"/>
        </p:xfrm>
        <a:graphic>
          <a:graphicData uri="http://schemas.openxmlformats.org/drawingml/2006/chart">
            <c:chart xmlns:c="http://schemas.openxmlformats.org/drawingml/2006/chart" xmlns:r="http://schemas.openxmlformats.org/officeDocument/2006/relationships" r:id="rId2"/>
          </a:graphicData>
        </a:graphic>
      </p:graphicFrame>
      <p:sp>
        <p:nvSpPr>
          <p:cNvPr id="7" name="TextBox 6">
            <a:extLst>
              <a:ext uri="{FF2B5EF4-FFF2-40B4-BE49-F238E27FC236}">
                <a16:creationId xmlns:a16="http://schemas.microsoft.com/office/drawing/2014/main" id="{188FB150-9F63-672E-C016-A2C0FB159C36}"/>
              </a:ext>
            </a:extLst>
          </p:cNvPr>
          <p:cNvSpPr txBox="1"/>
          <p:nvPr/>
        </p:nvSpPr>
        <p:spPr>
          <a:xfrm>
            <a:off x="507999" y="5867380"/>
            <a:ext cx="11175997"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På hvilket område i etikkarbeidet mener du det trengs mer utvikling og kunnskap i kommunen/fylkeskommunen du representerer? (Det er mulig å velge flere alternativer)</a:t>
            </a:r>
            <a:br>
              <a:rPr lang="nb-NO" sz="1000" b="1" dirty="0">
                <a:latin typeface="+mj-lt"/>
              </a:rPr>
            </a:br>
            <a:r>
              <a:rPr lang="nb-NO" sz="1000" dirty="0">
                <a:latin typeface="+mj-lt"/>
              </a:rPr>
              <a:t>Kilde: Spørreundersøkelse gjennomført av Samfunnsøkonomisk Analyse og KPMG</a:t>
            </a:r>
          </a:p>
        </p:txBody>
      </p:sp>
    </p:spTree>
    <p:extLst>
      <p:ext uri="{BB962C8B-B14F-4D97-AF65-F5344CB8AC3E}">
        <p14:creationId xmlns:p14="http://schemas.microsoft.com/office/powerpoint/2010/main" val="324376569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5E9A29F-6E2B-55CF-FB8C-F4DF0811C27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10D47A-1858-CAE4-912C-ACB88BC02A37}"/>
              </a:ext>
            </a:extLst>
          </p:cNvPr>
          <p:cNvSpPr>
            <a:spLocks noGrp="1"/>
          </p:cNvSpPr>
          <p:nvPr>
            <p:ph type="title"/>
          </p:nvPr>
        </p:nvSpPr>
        <p:spPr/>
        <p:txBody>
          <a:bodyPr/>
          <a:lstStyle/>
          <a:p>
            <a:r>
              <a:rPr lang="nb-NO" dirty="0"/>
              <a:t>Flere ønsker seg veiledere/anbefalinger og verktøy for egenevaluering for å styrke etikkarbeidet</a:t>
            </a:r>
            <a:br>
              <a:rPr lang="nb-NO" dirty="0"/>
            </a:br>
            <a:r>
              <a:rPr lang="nb-NO" sz="2000" dirty="0">
                <a:solidFill>
                  <a:schemeClr val="tx2"/>
                </a:solidFill>
                <a:latin typeface="+mn-lt"/>
              </a:rPr>
              <a:t>Andelen ordførere og fylkesordførere, kommune- og fylkesdirektører og kommunal- og fylkessjefer som ønsker seg en eller flere former for bistand eller ressurser fra KS for å styrke kommunens/fylkeskommunens etikkarbeid</a:t>
            </a:r>
            <a:br>
              <a:rPr lang="nb-NO" dirty="0"/>
            </a:br>
            <a:endParaRPr lang="nb-NO" dirty="0"/>
          </a:p>
        </p:txBody>
      </p:sp>
      <p:sp>
        <p:nvSpPr>
          <p:cNvPr id="4" name="Footer Placeholder 3">
            <a:extLst>
              <a:ext uri="{FF2B5EF4-FFF2-40B4-BE49-F238E27FC236}">
                <a16:creationId xmlns:a16="http://schemas.microsoft.com/office/drawing/2014/main" id="{4D15247A-6EC2-FFA6-49BD-ED36E2BF9F7C}"/>
              </a:ext>
            </a:extLst>
          </p:cNvPr>
          <p:cNvSpPr>
            <a:spLocks noGrp="1"/>
          </p:cNvSpPr>
          <p:nvPr>
            <p:ph type="ftr" sz="quarter" idx="11"/>
          </p:nvPr>
        </p:nvSpPr>
        <p:spPr/>
        <p:txBody>
          <a:bodyPr/>
          <a:lstStyle/>
          <a:p>
            <a:r>
              <a:rPr lang="nb-NO"/>
              <a:t>Uetisk atferd, korrupsjon og velferdskriminalitet i kommuner og fylkeskommuner</a:t>
            </a:r>
          </a:p>
        </p:txBody>
      </p:sp>
      <p:sp>
        <p:nvSpPr>
          <p:cNvPr id="5" name="Slide Number Placeholder 4">
            <a:extLst>
              <a:ext uri="{FF2B5EF4-FFF2-40B4-BE49-F238E27FC236}">
                <a16:creationId xmlns:a16="http://schemas.microsoft.com/office/drawing/2014/main" id="{46B34882-B3ED-3000-23F7-119DFEA73D6F}"/>
              </a:ext>
            </a:extLst>
          </p:cNvPr>
          <p:cNvSpPr>
            <a:spLocks noGrp="1"/>
          </p:cNvSpPr>
          <p:nvPr>
            <p:ph type="sldNum" sz="quarter" idx="12"/>
          </p:nvPr>
        </p:nvSpPr>
        <p:spPr/>
        <p:txBody>
          <a:bodyPr/>
          <a:lstStyle/>
          <a:p>
            <a:fld id="{BE2ACD00-28B2-4D17-A930-2C9F8441C7CA}" type="slidenum">
              <a:rPr lang="nb-NO" smtClean="0"/>
              <a:t>21</a:t>
            </a:fld>
            <a:endParaRPr lang="nb-NO"/>
          </a:p>
        </p:txBody>
      </p:sp>
      <p:sp>
        <p:nvSpPr>
          <p:cNvPr id="7" name="TextBox 6">
            <a:extLst>
              <a:ext uri="{FF2B5EF4-FFF2-40B4-BE49-F238E27FC236}">
                <a16:creationId xmlns:a16="http://schemas.microsoft.com/office/drawing/2014/main" id="{07BF72FF-3300-CDE2-422B-2B278122246F}"/>
              </a:ext>
            </a:extLst>
          </p:cNvPr>
          <p:cNvSpPr txBox="1"/>
          <p:nvPr/>
        </p:nvSpPr>
        <p:spPr>
          <a:xfrm>
            <a:off x="507999" y="5867380"/>
            <a:ext cx="11175997" cy="461665"/>
          </a:xfrm>
          <a:prstGeom prst="rect">
            <a:avLst/>
          </a:prstGeom>
          <a:noFill/>
          <a:ln w="6350">
            <a:noFill/>
          </a:ln>
          <a:effectLst/>
        </p:spPr>
        <p:style>
          <a:lnRef idx="0">
            <a:schemeClr val="accent1"/>
          </a:lnRef>
          <a:fillRef idx="0">
            <a:schemeClr val="accent1"/>
          </a:fillRef>
          <a:effectRef idx="0">
            <a:schemeClr val="accent1"/>
          </a:effectRef>
          <a:fontRef idx="minor">
            <a:schemeClr val="dk1"/>
          </a:fontRef>
        </p:style>
        <p:txBody>
          <a:bodyPr wrap="square" lIns="0" tIns="0" rIns="0" bIns="0" rtlCol="0">
            <a:spAutoFit/>
          </a:bodyPr>
          <a:lstStyle/>
          <a:p>
            <a:r>
              <a:rPr lang="nb-NO" sz="1000" dirty="0">
                <a:latin typeface="+mj-lt"/>
              </a:rPr>
              <a:t>Note: </a:t>
            </a:r>
            <a:r>
              <a:rPr lang="nb-NO" sz="1000" b="1" dirty="0">
                <a:latin typeface="+mj-lt"/>
              </a:rPr>
              <a:t>På hvilket område i etikkarbeidet mener du det trengs mer utvikling og kunnskap i kommunen/fylkeskommunen du representerer? (Det er mulig å velge flere alternativer)</a:t>
            </a:r>
            <a:br>
              <a:rPr lang="nb-NO" sz="1000" b="1" dirty="0">
                <a:latin typeface="+mj-lt"/>
              </a:rPr>
            </a:br>
            <a:r>
              <a:rPr lang="nb-NO" sz="1000" dirty="0">
                <a:latin typeface="+mj-lt"/>
              </a:rPr>
              <a:t>Kilde: Spørreundersøkelse gjennomført av Samfunnsøkonomisk Analyse og KPMG</a:t>
            </a:r>
          </a:p>
        </p:txBody>
      </p:sp>
      <p:graphicFrame>
        <p:nvGraphicFramePr>
          <p:cNvPr id="9" name="Content Placeholder 8">
            <a:extLst>
              <a:ext uri="{FF2B5EF4-FFF2-40B4-BE49-F238E27FC236}">
                <a16:creationId xmlns:a16="http://schemas.microsoft.com/office/drawing/2014/main" id="{AF21F2DB-2D7E-C417-D9D9-8E8025E96D12}"/>
              </a:ext>
            </a:extLst>
          </p:cNvPr>
          <p:cNvGraphicFramePr>
            <a:graphicFrameLocks noGrp="1"/>
          </p:cNvGraphicFramePr>
          <p:nvPr>
            <p:ph sz="quarter" idx="14"/>
            <p:extLst>
              <p:ext uri="{D42A27DB-BD31-4B8C-83A1-F6EECF244321}">
                <p14:modId xmlns:p14="http://schemas.microsoft.com/office/powerpoint/2010/main" val="372088659"/>
              </p:ext>
            </p:extLst>
          </p:nvPr>
        </p:nvGraphicFramePr>
        <p:xfrm>
          <a:off x="508000" y="2438400"/>
          <a:ext cx="11175996" cy="3428980"/>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141278827"/>
      </p:ext>
    </p:extLst>
  </p:cSld>
  <p:clrMapOvr>
    <a:masterClrMapping/>
  </p:clrMapOvr>
</p:sld>
</file>

<file path=ppt/theme/theme1.xml><?xml version="1.0" encoding="utf-8"?>
<a:theme xmlns:a="http://schemas.openxmlformats.org/drawingml/2006/main" name="SØA gul">
  <a:themeElements>
    <a:clrScheme name="SØA gul">
      <a:dk1>
        <a:srgbClr val="000000"/>
      </a:dk1>
      <a:lt1>
        <a:srgbClr val="FFFFFF"/>
      </a:lt1>
      <a:dk2>
        <a:srgbClr val="5E000B"/>
      </a:dk2>
      <a:lt2>
        <a:srgbClr val="FDFBE4"/>
      </a:lt2>
      <a:accent1>
        <a:srgbClr val="CE7684"/>
      </a:accent1>
      <a:accent2>
        <a:srgbClr val="5E000B"/>
      </a:accent2>
      <a:accent3>
        <a:srgbClr val="8E983E"/>
      </a:accent3>
      <a:accent4>
        <a:srgbClr val="5A552B"/>
      </a:accent4>
      <a:accent5>
        <a:srgbClr val="6890EE"/>
      </a:accent5>
      <a:accent6>
        <a:srgbClr val="2A50BC"/>
      </a:accent6>
      <a:hlink>
        <a:srgbClr val="2A50BC"/>
      </a:hlink>
      <a:folHlink>
        <a:srgbClr val="919191"/>
      </a:folHlink>
    </a:clrScheme>
    <a:fontScheme name="Georgia + Arial">
      <a:majorFont>
        <a:latin typeface="Georgia"/>
        <a:ea typeface=""/>
        <a:cs typeface=""/>
      </a:majorFont>
      <a:minorFont>
        <a:latin typeface="Arial"/>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ln w="6350">
          <a:noFill/>
        </a:ln>
        <a:effectLst/>
      </a:spPr>
      <a:bodyPr wrap="square" lIns="0" tIns="0" rIns="0" bIns="0" rtlCol="0"/>
      <a:lstStyle/>
      <a:style>
        <a:lnRef idx="0">
          <a:schemeClr val="accent1"/>
        </a:lnRef>
        <a:fillRef idx="0">
          <a:schemeClr val="accent1"/>
        </a:fillRef>
        <a:effectRef idx="0">
          <a:schemeClr val="accent1"/>
        </a:effectRef>
        <a:fontRef idx="minor">
          <a:schemeClr val="dk1"/>
        </a:fontRef>
      </a:style>
    </a:txDef>
  </a:objectDefaults>
  <a:extraClrSchemeLst/>
  <a:custClrLst>
    <a:custClr name="Brun 02">
      <a:srgbClr val="B0904A"/>
    </a:custClr>
    <a:custClr name="Brun 03">
      <a:srgbClr val="513302"/>
    </a:custClr>
    <a:custClr name="Oransje 02">
      <a:srgbClr val="E17751"/>
    </a:custClr>
    <a:custClr name="Oransje 03">
      <a:srgbClr val="943A19"/>
    </a:custClr>
  </a:custClrLst>
  <a:extLst>
    <a:ext uri="{05A4C25C-085E-4340-85A3-A5531E510DB2}">
      <thm15:themeFamily xmlns:thm15="http://schemas.microsoft.com/office/thememl/2012/main" name="SØA_presentasjonsmal" id="{3061B0E9-A4F2-49D4-A88E-41370E451FDF}" vid="{32553421-56F3-4668-A10C-0DB9FA2D3C77}"/>
    </a:ext>
  </a:extLst>
</a:theme>
</file>

<file path=ppt/theme/theme2.xml><?xml version="1.0" encoding="utf-8"?>
<a:theme xmlns:a="http://schemas.openxmlformats.org/drawingml/2006/main" name="SØA grønn">
  <a:themeElements>
    <a:clrScheme name="SØA grønn">
      <a:dk1>
        <a:srgbClr val="000000"/>
      </a:dk1>
      <a:lt1>
        <a:srgbClr val="FFFFFF"/>
      </a:lt1>
      <a:dk2>
        <a:srgbClr val="5E000B"/>
      </a:dk2>
      <a:lt2>
        <a:srgbClr val="F2F4E6"/>
      </a:lt2>
      <a:accent1>
        <a:srgbClr val="CE7684"/>
      </a:accent1>
      <a:accent2>
        <a:srgbClr val="5E000B"/>
      </a:accent2>
      <a:accent3>
        <a:srgbClr val="8E983E"/>
      </a:accent3>
      <a:accent4>
        <a:srgbClr val="5A552B"/>
      </a:accent4>
      <a:accent5>
        <a:srgbClr val="6890EE"/>
      </a:accent5>
      <a:accent6>
        <a:srgbClr val="2A50BC"/>
      </a:accent6>
      <a:hlink>
        <a:srgbClr val="2A50BC"/>
      </a:hlink>
      <a:folHlink>
        <a:srgbClr val="919191"/>
      </a:folHlink>
    </a:clrScheme>
    <a:fontScheme name="Georgia + Arial">
      <a:majorFont>
        <a:latin typeface="Georgia"/>
        <a:ea typeface=""/>
        <a:cs typeface=""/>
      </a:majorFont>
      <a:minorFont>
        <a:latin typeface="Arial"/>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ln w="6350">
          <a:noFill/>
        </a:ln>
        <a:effectLst/>
      </a:spPr>
      <a:bodyPr wrap="square" lIns="0" tIns="0" rIns="0" bIns="0" rtlCol="0"/>
      <a:lstStyle/>
      <a:style>
        <a:lnRef idx="0">
          <a:schemeClr val="accent1"/>
        </a:lnRef>
        <a:fillRef idx="0">
          <a:schemeClr val="accent1"/>
        </a:fillRef>
        <a:effectRef idx="0">
          <a:schemeClr val="accent1"/>
        </a:effectRef>
        <a:fontRef idx="minor">
          <a:schemeClr val="dk1"/>
        </a:fontRef>
      </a:style>
    </a:txDef>
  </a:objectDefaults>
  <a:extraClrSchemeLst/>
  <a:custClrLst>
    <a:custClr name="Brun 02">
      <a:srgbClr val="B0904A"/>
    </a:custClr>
    <a:custClr name="Brun 03">
      <a:srgbClr val="513302"/>
    </a:custClr>
    <a:custClr name="Oransje 02">
      <a:srgbClr val="E17751"/>
    </a:custClr>
    <a:custClr name="Oransje 03">
      <a:srgbClr val="943A19"/>
    </a:custClr>
  </a:custClrLst>
  <a:extLst>
    <a:ext uri="{05A4C25C-085E-4340-85A3-A5531E510DB2}">
      <thm15:themeFamily xmlns:thm15="http://schemas.microsoft.com/office/thememl/2012/main" name="SØA_presentasjonsmal" id="{3061B0E9-A4F2-49D4-A88E-41370E451FDF}" vid="{FBD1A204-7264-437C-96E1-F01C37BE1FA0}"/>
    </a:ext>
  </a:extLst>
</a:theme>
</file>

<file path=ppt/theme/theme3.xml><?xml version="1.0" encoding="utf-8"?>
<a:theme xmlns:a="http://schemas.openxmlformats.org/drawingml/2006/main" name="SØA blå">
  <a:themeElements>
    <a:clrScheme name="SØA blå">
      <a:dk1>
        <a:srgbClr val="000000"/>
      </a:dk1>
      <a:lt1>
        <a:srgbClr val="FFFFFF"/>
      </a:lt1>
      <a:dk2>
        <a:srgbClr val="5E000B"/>
      </a:dk2>
      <a:lt2>
        <a:srgbClr val="E8F3F9"/>
      </a:lt2>
      <a:accent1>
        <a:srgbClr val="CE7684"/>
      </a:accent1>
      <a:accent2>
        <a:srgbClr val="5E000B"/>
      </a:accent2>
      <a:accent3>
        <a:srgbClr val="8E983E"/>
      </a:accent3>
      <a:accent4>
        <a:srgbClr val="5A552B"/>
      </a:accent4>
      <a:accent5>
        <a:srgbClr val="6890EE"/>
      </a:accent5>
      <a:accent6>
        <a:srgbClr val="2A50BC"/>
      </a:accent6>
      <a:hlink>
        <a:srgbClr val="2A50BC"/>
      </a:hlink>
      <a:folHlink>
        <a:srgbClr val="919191"/>
      </a:folHlink>
    </a:clrScheme>
    <a:fontScheme name="Georgia + Arial">
      <a:majorFont>
        <a:latin typeface="Georgia"/>
        <a:ea typeface=""/>
        <a:cs typeface=""/>
      </a:majorFont>
      <a:minorFont>
        <a:latin typeface="Arial"/>
        <a:ea typeface=""/>
        <a:cs typeface=""/>
      </a:minorFont>
    </a:fontScheme>
    <a:fmtScheme name="Flat">
      <a:fillStyleLst>
        <a:solidFill>
          <a:schemeClr val="phClr"/>
        </a:solidFill>
        <a:solidFill>
          <a:schemeClr val="phClr">
            <a:tint val="50000"/>
          </a:schemeClr>
        </a:solidFill>
        <a:solidFill>
          <a:schemeClr val="phClr">
            <a:shade val="65000"/>
          </a:schemeClr>
        </a:solidFill>
      </a:fillStyleLst>
      <a:lnStyleLst>
        <a:ln w="3175" cap="flat" cmpd="sng" algn="ctr">
          <a:solidFill>
            <a:schemeClr val="phClr">
              <a:shade val="65000"/>
            </a:schemeClr>
          </a:solidFill>
          <a:prstDash val="solid"/>
        </a:ln>
        <a:ln w="3175" cap="flat" cmpd="sng" algn="ctr">
          <a:solidFill>
            <a:schemeClr val="phClr"/>
          </a:solidFill>
          <a:prstDash val="solid"/>
        </a:ln>
        <a:ln w="0" cap="flat" cmpd="sng" algn="ctr">
          <a:noFill/>
        </a:ln>
      </a:lnStyleLst>
      <a:effectStyleLst>
        <a:effectStyle>
          <a:effectLst>
            <a:blur/>
          </a:effectLst>
        </a:effectStyle>
        <a:effectStyle>
          <a:effectLst>
            <a:blur/>
          </a:effectLst>
        </a:effectStyle>
        <a:effectStyle>
          <a:effectLst>
            <a:fillOverlay blend="darken">
              <a:solidFill>
                <a:schemeClr val="phClr">
                  <a:shade val="30000"/>
                </a:schemeClr>
              </a:solidFill>
            </a:fillOverlay>
          </a:effectLst>
        </a:effectStyle>
      </a:effectStyleLst>
      <a:bgFillStyleLst>
        <a:solidFill>
          <a:schemeClr val="phClr"/>
        </a:solidFill>
        <a:solidFill>
          <a:schemeClr val="phClr"/>
        </a:solidFill>
        <a:solidFill>
          <a:schemeClr val="phClr"/>
        </a:solidFill>
      </a:bgFillStyleLst>
    </a:fmtScheme>
  </a:themeElements>
  <a:objectDefaults>
    <a:spDef>
      <a:spPr>
        <a:ln>
          <a:noFill/>
        </a:ln>
      </a:spPr>
      <a:bodyPr rtlCol="0" anchor="ctr"/>
      <a:lstStyle>
        <a:defPPr algn="ctr">
          <a:defRPr/>
        </a:defPPr>
      </a:lstStyle>
      <a:style>
        <a:lnRef idx="2">
          <a:schemeClr val="accent1">
            <a:shade val="15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ln w="6350">
          <a:noFill/>
        </a:ln>
        <a:effectLst/>
      </a:spPr>
      <a:bodyPr wrap="square" lIns="0" tIns="0" rIns="0" bIns="0" rtlCol="0"/>
      <a:lstStyle/>
      <a:style>
        <a:lnRef idx="0">
          <a:schemeClr val="accent1"/>
        </a:lnRef>
        <a:fillRef idx="0">
          <a:schemeClr val="accent1"/>
        </a:fillRef>
        <a:effectRef idx="0">
          <a:schemeClr val="accent1"/>
        </a:effectRef>
        <a:fontRef idx="minor">
          <a:schemeClr val="dk1"/>
        </a:fontRef>
      </a:style>
    </a:txDef>
  </a:objectDefaults>
  <a:extraClrSchemeLst/>
  <a:custClrLst>
    <a:custClr name="Brun 02">
      <a:srgbClr val="B0904A"/>
    </a:custClr>
    <a:custClr name="Brun 03">
      <a:srgbClr val="513302"/>
    </a:custClr>
    <a:custClr name="Oransje 02">
      <a:srgbClr val="E17751"/>
    </a:custClr>
    <a:custClr name="Oransje 03">
      <a:srgbClr val="943A19"/>
    </a:custClr>
  </a:custClrLst>
  <a:extLst>
    <a:ext uri="{05A4C25C-085E-4340-85A3-A5531E510DB2}">
      <thm15:themeFamily xmlns:thm15="http://schemas.microsoft.com/office/thememl/2012/main" name="SØA_presentasjonsmal" id="{3061B0E9-A4F2-49D4-A88E-41370E451FDF}" vid="{3B8A7776-5D39-4B71-82E0-4FECC51753EA}"/>
    </a:ext>
  </a:extLst>
</a:theme>
</file>

<file path=ppt/theme/theme4.xml><?xml version="1.0" encoding="utf-8"?>
<a:theme xmlns:a="http://schemas.openxmlformats.org/drawingml/2006/main" name="Office-tema">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Person xmlns="cfc9d2ed-352d-4f23-893a-3ff501267f37">
      <UserInfo>
        <DisplayName/>
        <AccountId xsi:nil="true"/>
        <AccountType/>
      </UserInfo>
    </Person>
    <TaxCatchAll xmlns="e727bf9d-fd31-479a-a5e7-f53cde1857f9" xsi:nil="true"/>
    <lcf76f155ced4ddcb4097134ff3c332f xmlns="cfc9d2ed-352d-4f23-893a-3ff501267f37">
      <Terms xmlns="http://schemas.microsoft.com/office/infopath/2007/PartnerControls"/>
    </lcf76f155ced4ddcb4097134ff3c332f>
    <_ip_UnifiedCompliancePolicyProperties xmlns="http://schemas.microsoft.com/sharepoint/v3"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15BB8D60AF09B748A9553E301A96EC1E" ma:contentTypeVersion="21" ma:contentTypeDescription="Create a new document." ma:contentTypeScope="" ma:versionID="f0cac219982d09ffc4c3e7c8c4765610">
  <xsd:schema xmlns:xsd="http://www.w3.org/2001/XMLSchema" xmlns:xs="http://www.w3.org/2001/XMLSchema" xmlns:p="http://schemas.microsoft.com/office/2006/metadata/properties" xmlns:ns1="http://schemas.microsoft.com/sharepoint/v3" xmlns:ns2="cfc9d2ed-352d-4f23-893a-3ff501267f37" xmlns:ns3="910a3a74-9dd5-4700-83e5-2228c8cd3fa1" xmlns:ns4="e727bf9d-fd31-479a-a5e7-f53cde1857f9" targetNamespace="http://schemas.microsoft.com/office/2006/metadata/properties" ma:root="true" ma:fieldsID="59f6c39274c6a0f8cb1311735d0ba35f" ns1:_="" ns2:_="" ns3:_="" ns4:_="">
    <xsd:import namespace="http://schemas.microsoft.com/sharepoint/v3"/>
    <xsd:import namespace="cfc9d2ed-352d-4f23-893a-3ff501267f37"/>
    <xsd:import namespace="910a3a74-9dd5-4700-83e5-2228c8cd3fa1"/>
    <xsd:import namespace="e727bf9d-fd31-479a-a5e7-f53cde1857f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ServiceAutoKeyPoints" minOccurs="0"/>
                <xsd:element ref="ns2:MediaServiceKeyPoints" minOccurs="0"/>
                <xsd:element ref="ns2:MediaLengthInSeconds" minOccurs="0"/>
                <xsd:element ref="ns2:Person" minOccurs="0"/>
                <xsd:element ref="ns2:MediaServiceObjectDetectorVersions" minOccurs="0"/>
                <xsd:element ref="ns2:MediaServiceSearchProperties" minOccurs="0"/>
                <xsd:element ref="ns2:lcf76f155ced4ddcb4097134ff3c332f" minOccurs="0"/>
                <xsd:element ref="ns4:TaxCatchAll" minOccurs="0"/>
                <xsd:element ref="ns1:_ip_UnifiedCompliancePolicyProperties" minOccurs="0"/>
                <xsd:element ref="ns1:_ip_UnifiedCompliancePolicyUIAc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7" nillable="true" ma:displayName="Unified Compliance Policy Properties" ma:hidden="true" ma:internalName="_ip_UnifiedCompliancePolicyProperties">
      <xsd:simpleType>
        <xsd:restriction base="dms:Note"/>
      </xsd:simpleType>
    </xsd:element>
    <xsd:element name="_ip_UnifiedCompliancePolicyUIAction" ma:index="28" nillable="true" ma:displayName="Unified Compliance Policy UI Ac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cfc9d2ed-352d-4f23-893a-3ff501267f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OCR" ma:index="14" nillable="true" ma:displayName="Extracted Text" ma:internalName="MediaServiceOCR" ma:readOnly="true">
      <xsd:simpleType>
        <xsd:restriction base="dms:Note">
          <xsd:maxLength value="255"/>
        </xsd:restriction>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MediaLengthInSeconds" ma:index="20" nillable="true" ma:displayName="MediaLengthInSeconds" ma:hidden="true" ma:internalName="MediaLengthInSeconds" ma:readOnly="true">
      <xsd:simpleType>
        <xsd:restriction base="dms:Unknown"/>
      </xsd:simpleType>
    </xsd:element>
    <xsd:element name="Person" ma:index="21" nillable="true" ma:displayName="Person " ma:description="Hvem leser første vurdering " ma:format="Dropdown" ma:list="UserInfo" ma:SharePointGroup="0" ma:internalName="Person">
      <xsd:complexType>
        <xsd:complexContent>
          <xsd:extension base="dms:User">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MediaServiceObjectDetectorVersions" ma:index="22"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3" nillable="true" ma:displayName="MediaServiceSearchProperties" ma:hidden="true" ma:internalName="MediaServiceSearchProperties" ma:readOnly="true">
      <xsd:simpleType>
        <xsd:restriction base="dms:Note"/>
      </xsd:simpleType>
    </xsd:element>
    <xsd:element name="lcf76f155ced4ddcb4097134ff3c332f" ma:index="25" nillable="true" ma:taxonomy="true" ma:internalName="lcf76f155ced4ddcb4097134ff3c332f" ma:taxonomyFieldName="MediaServiceImageTags" ma:displayName="Image Tags" ma:readOnly="false" ma:fieldId="{5cf76f15-5ced-4ddc-b409-7134ff3c332f}" ma:taxonomyMulti="true" ma:sspId="a5af897e-8ee3-44e6-a379-8efb93aa5b2e"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910a3a74-9dd5-4700-83e5-2228c8cd3fa1"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727bf9d-fd31-479a-a5e7-f53cde1857f9" elementFormDefault="qualified">
    <xsd:import namespace="http://schemas.microsoft.com/office/2006/documentManagement/types"/>
    <xsd:import namespace="http://schemas.microsoft.com/office/infopath/2007/PartnerControls"/>
    <xsd:element name="TaxCatchAll" ma:index="26" nillable="true" ma:displayName="Taxonomy Catch All Column" ma:hidden="true" ma:list="{e023a875-fab3-4292-934d-5b99c959ec97}" ma:internalName="TaxCatchAll" ma:showField="CatchAllData" ma:web="910a3a74-9dd5-4700-83e5-2228c8cd3fa1">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2C70B55-3C6B-4469-8EB7-47E8B724B864}">
  <ds:schemaRefs>
    <ds:schemaRef ds:uri="http://purl.org/dc/dcmitype/"/>
    <ds:schemaRef ds:uri="http://purl.org/dc/terms/"/>
    <ds:schemaRef ds:uri="http://schemas.openxmlformats.org/package/2006/metadata/core-properties"/>
    <ds:schemaRef ds:uri="http://schemas.microsoft.com/office/2006/metadata/properties"/>
    <ds:schemaRef ds:uri="http://purl.org/dc/elements/1.1/"/>
    <ds:schemaRef ds:uri="http://schemas.microsoft.com/office/2006/documentManagement/types"/>
    <ds:schemaRef ds:uri="http://schemas.microsoft.com/office/infopath/2007/PartnerControls"/>
    <ds:schemaRef ds:uri="1af9332c-abce-4f91-88ff-ac3721c3b10f"/>
    <ds:schemaRef ds:uri="a083a820-c34d-4bcd-a63e-a8b912a1f8c0"/>
    <ds:schemaRef ds:uri="http://www.w3.org/XML/1998/namespace"/>
  </ds:schemaRefs>
</ds:datastoreItem>
</file>

<file path=customXml/itemProps2.xml><?xml version="1.0" encoding="utf-8"?>
<ds:datastoreItem xmlns:ds="http://schemas.openxmlformats.org/officeDocument/2006/customXml" ds:itemID="{AD63C8A5-3E2A-40FC-B193-DA0DB3E79535}"/>
</file>

<file path=customXml/itemProps3.xml><?xml version="1.0" encoding="utf-8"?>
<ds:datastoreItem xmlns:ds="http://schemas.openxmlformats.org/officeDocument/2006/customXml" ds:itemID="{35ED4438-B34C-460E-83B5-4683D4AE54B2}">
  <ds:schemaRefs>
    <ds:schemaRef ds:uri="http://schemas.microsoft.com/sharepoint/v3/contenttype/forms"/>
  </ds:schemaRefs>
</ds:datastoreItem>
</file>

<file path=docMetadata/LabelInfo.xml><?xml version="1.0" encoding="utf-8"?>
<clbl:labelList xmlns:clbl="http://schemas.microsoft.com/office/2020/mipLabelMetadata">
  <clbl:label id="{5b9ad283-612c-4596-963f-b6e6d55129d1}" enabled="1" method="Standard" siteId="{e1ae18b6-de6f-4b87-a2fc-90d6217d954e}" removed="0"/>
</clbl:labelList>
</file>

<file path=docProps/app.xml><?xml version="1.0" encoding="utf-8"?>
<Properties xmlns="http://schemas.openxmlformats.org/officeDocument/2006/extended-properties" xmlns:vt="http://schemas.openxmlformats.org/officeDocument/2006/docPropsVTypes">
  <Template>SØA_presentasjonsmal</Template>
  <TotalTime>668</TotalTime>
  <Words>2277</Words>
  <Application>Microsoft Office PowerPoint</Application>
  <PresentationFormat>Widescreen</PresentationFormat>
  <Paragraphs>79</Paragraphs>
  <Slides>21</Slides>
  <Notes>1</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21</vt:i4>
      </vt:variant>
    </vt:vector>
  </HeadingPairs>
  <TitlesOfParts>
    <vt:vector size="27" baseType="lpstr">
      <vt:lpstr>Aptos</vt:lpstr>
      <vt:lpstr>Arial</vt:lpstr>
      <vt:lpstr>Georgia</vt:lpstr>
      <vt:lpstr>SØA gul</vt:lpstr>
      <vt:lpstr>SØA grønn</vt:lpstr>
      <vt:lpstr>SØA blå</vt:lpstr>
      <vt:lpstr>Uetisk atferd, korrupsjon og velferdskriminalitet i kommuner og fylkeskommuner</vt:lpstr>
      <vt:lpstr>Om undersøkelsen</vt:lpstr>
      <vt:lpstr>Korrupsjon omfatter å kreve, motta eller akseptere et tilbud om en bestikkelse (utilbørlig fordel) i anledning utøvelsen av stilling, verv eller utføring av oppdrag, samt å gi eller tilby noen en bestikkelse i anledning av utøvelsen av stilling, verv eller utføringen av oppdrag (Straffeloven § 387).</vt:lpstr>
      <vt:lpstr>Få respondenter har erfaringer med korrupsjon Andel kommune- og fylkesdirektører og kommunale selskaper som rapporterer om erfaringer med en eller flere former for korrupsjon i 2024 og kommunal- og fylkessjefer og ordførere som rapporterer om erfaringer med korrupsjon siste tre år </vt:lpstr>
      <vt:lpstr>Korrupsjonsomfanget oppfattes generelt som lavt Andel kommune- og fylkesdirektører, kommunal- og fylkessjefer og ordførere og fylkesordførere som ikke oppfatter at ansatte eller politikere er særlig utsatt for korrupsjon </vt:lpstr>
      <vt:lpstr>Risikoen for korrupsjon vurderes størst innen areal, plan og byggesak og eiendomsområdet Andel ordførere og fylkesordførere, kommune- og fylkesdirektører og kommunal- og fylkessjefer som oppfatter nevnte tjeneste- og politikkområder som utsatt når det forekommer korrupsjon som involverer ansatte eller politikere i en kommune</vt:lpstr>
      <vt:lpstr>Mellomledere vurderes som mest utsatt for eventuelle tilbud eller krav om bestikkelser Andel kommune- og fylkesdirektører og kommunal- og fylkessjefer som oppfatter nevnte stillingsnivå som særlig utsatt for tilbud eller krav om bestikkelser </vt:lpstr>
      <vt:lpstr>Uetisk atferd viser til handlinger eller forventninger som bryter med grunnleggende prinsipper for god forvaltningsskikk, som åpenhet, tillit, habilitet og likebehandling, uten at det trenger å være korrupsjon eller direkte ulovlig. Dette kan dreie seg om brudd på interne etiske retningslinjer, skjult favorisering, manglende åpenhet eller annen atferd som kan svekke tilliten til offentlig sektor og som kan påvirke beslutningsprosesser på en måte som ikke er i tråd med offentlige interesser.</vt:lpstr>
      <vt:lpstr>Flere har erfaringer med uetisk atferd Andel kommune- og fylkesdirektører og kommunale selskaper som rapporterer om erfaringer med en eller flere former for uetisk atferd i 2024 og kommunal- og fylkessjefer og ordførere som rapporterer om erfaringer med uetisk atferd siste tre år</vt:lpstr>
      <vt:lpstr>Det vanligste er forventninger om at en aktør med egeninteresser urettmessig favoriseres Andel kommune- og fylkesdirektører som rapporterer om erfaringer med en eller flere former for uetisk atferd i 2024 og kommunal- og fylkessjefer, ordførere og fylkesordførere som rapporterer om erfaringer med uetisk atferd siste tre år</vt:lpstr>
      <vt:lpstr>Større kommuner mer utsatt for uetisk atferd Andel kommunedirektører som rapporterer om erfaringer med en eller flere former for uetisk atferd i 2024 og kommunalsjefer som rapporterer om erfaringer med uetisk atferd siste tre år, etter kommunestørrelse (antall innbyggere)</vt:lpstr>
      <vt:lpstr>Presset om uetisk atferd er størst mot areal, plan og byggesak og eiendomsområdet Andel ordførere og fylkesordførere, kommune- og fylkesdirektører og kommunal- og fylkessjefer som har opplevd at forventingene om uetisk atferd var rettet mot nevnte tjeneste- og politikkområder</vt:lpstr>
      <vt:lpstr>Presset om uetisk atferd er også størst mot mellomledere Andel kommune- og fylkesdirektører og kommunal- og fylkessjefer som har opplevd at forventningene om uetisk atferd var rettet mot en eller flere av nevnte stillingsnivå </vt:lpstr>
      <vt:lpstr>Velferdskriminalitet handler om misbruk av offentlige velferdsordninger, det vil si at personer, bedrifter eller organisasjoner urettmessig skaffer seg ytelser eller tilskudd. Det kan skje gjennom å gi uriktige eller forfalskede opplysninger, eller ved å utnytte andres rettigheter. Velferdskriminalitet kan også omfatte brudd på arbeidsmiljø-, trygde- eller skatteregler når dette skjer i tilknytning til produksjon av velferdstjenester.</vt:lpstr>
      <vt:lpstr>Få har erfaring med organisert velferdskriminalitet Andel kommune- og fylkesdirektører som rapporterer om erfaringer med en eller flere former for velferdskriminalitet i 2024 og kommunal- og fylkessjefer, ordførere og fylkesordførere som rapporterer om erfaringer med velferdskriminalitet siste tre år</vt:lpstr>
      <vt:lpstr>Det vanligste er misbruk av tjenester fra Nav Andel kommune- og fylkesdirektører som rapporterer om erfaringer med en eller flere former for velferdskriminalitet i 2024 og kommunal- og fylkessjefer, ordførere og fylkesordførere som rapporterer om erfaringer med velferdskriminalitet siste tre år</vt:lpstr>
      <vt:lpstr>Kommunale Nav-tjenester vurderes også som særlig utsatt for velferdskriminalitet Andel ordførere og fylkesordførere, kommune- og fylkesdirektører og kommunal- og fylkessjefer som mener nevnte tjenester er særlig utsatt for velferdskriminalitet</vt:lpstr>
      <vt:lpstr>Nesten ingen mistenker kriminelle nettverk står bak Andel ordførere og fylkesordførere, kommunal- og fylkesdirektører og kommunal- og fylkessjefer som mener at velferdskriminaliteten kommunen eller fylkeskommunen har vært utsatt for har vært utført av kriminelle nettverk </vt:lpstr>
      <vt:lpstr>De fleste kommuner og fylkeskommuner drøfter etikkrelaterte spørsmål jevnlig, både i administrasjonen og i den politisk ledelse. Kommunenes retningslinjer vurderes som klare, men utfordringene knyttes ofte til praktisk etterlevelse og lokale forhold. Habilitet og risikovurdering trekkes særlig fram som krevende områder.</vt:lpstr>
      <vt:lpstr>Flere mener det trengs kunnskapsutvikling innenfor risikoanalyser for å avdekke sårbare områder Andelen ordførere og fylkesordførere, kommune- og fylkesdirektører og kommunal- og fylkessjefer som mener det trengs mer kunnskapsutvikling på ett eller flere følgende temaer i kommunen/fylkeskommunen de representerer </vt:lpstr>
      <vt:lpstr>Flere ønsker seg veiledere/anbefalinger og verktøy for egenevaluering for å styrke etikkarbeidet Andelen ordførere og fylkesordførere, kommune- og fylkesdirektører og kommunal- og fylkessjefer som ønsker seg en eller flere former for bistand eller ressurser fra KS for å styrke kommunens/fylkeskommunens etikkarbeid </vt:lpstr>
    </vt:vector>
  </TitlesOfParts>
  <Company>Samfunns�konomisk analyse AS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Marthe Norberg-Schulz</dc:creator>
  <cp:lastModifiedBy>Marthe Norberg-Schulz</cp:lastModifiedBy>
  <cp:revision>5</cp:revision>
  <dcterms:created xsi:type="dcterms:W3CDTF">2025-08-22T11:05:13Z</dcterms:created>
  <dcterms:modified xsi:type="dcterms:W3CDTF">2025-09-02T11:04:35Z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0x01010015BB8D60AF09B748A9553E301A96EC1E</vt:lpwstr>
  </property>
</Properties>
</file>