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67" r:id="rId3"/>
    <p:sldId id="268" r:id="rId4"/>
    <p:sldId id="275" r:id="rId5"/>
    <p:sldId id="269" r:id="rId6"/>
    <p:sldId id="270" r:id="rId7"/>
    <p:sldId id="276" r:id="rId8"/>
    <p:sldId id="272" r:id="rId9"/>
    <p:sldId id="273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" y="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30-9744-4831-844F-B96C8C3BB085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4425E-37F7-4085-8DED-860BFE6F7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38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FB25F-92E6-41D2-9DCD-369DB5438556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7A1B5-9B0A-4804-9289-1CFD418DC7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43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85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53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986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697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34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792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995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415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1B5-9B0A-4804-9289-1CFD418DC78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26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573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16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8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22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8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47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18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42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54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451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683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F472-6F36-4601-9299-E2823AE97699}" type="datetimeFigureOut">
              <a:rPr lang="nb-NO" smtClean="0"/>
              <a:t>03.03.2018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B381-BE61-4CF6-863F-05388794A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22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Adjunkt født i 1963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181938" y="1942823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Sluttlønn </a:t>
            </a:r>
            <a:r>
              <a:rPr lang="nb-NO" dirty="0"/>
              <a:t>571 </a:t>
            </a:r>
            <a:r>
              <a:rPr lang="nb-NO" dirty="0" smtClean="0"/>
              <a:t>167  kroner</a:t>
            </a:r>
          </a:p>
          <a:p>
            <a:r>
              <a:rPr lang="nb-NO" dirty="0" smtClean="0"/>
              <a:t>Sluttlønnen er 5 prosent høyere enn gjennomsnittslønnen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98586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Adjunkt født i 1973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112434" y="1912045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Sluttlønn </a:t>
            </a:r>
            <a:r>
              <a:rPr lang="nb-NO" dirty="0"/>
              <a:t>571 167  </a:t>
            </a:r>
            <a:r>
              <a:rPr lang="nb-NO" dirty="0" smtClean="0"/>
              <a:t>kroner</a:t>
            </a:r>
          </a:p>
          <a:p>
            <a:r>
              <a:rPr lang="nb-NO" dirty="0" smtClean="0"/>
              <a:t>Sluttlønnen er 5 prosent høyere enn gjennomsnittslønnen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88825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Adjunkt født i 1993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349055" y="1924446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Sluttlønn </a:t>
            </a:r>
            <a:r>
              <a:rPr lang="nb-NO" dirty="0"/>
              <a:t>571 167  </a:t>
            </a:r>
            <a:r>
              <a:rPr lang="nb-NO" dirty="0" smtClean="0"/>
              <a:t>kroner</a:t>
            </a:r>
          </a:p>
          <a:p>
            <a:r>
              <a:rPr lang="nb-NO" dirty="0" smtClean="0"/>
              <a:t>Sluttlønnen er 5 prosent </a:t>
            </a:r>
            <a:br>
              <a:rPr lang="nb-NO" dirty="0" smtClean="0"/>
            </a:br>
            <a:r>
              <a:rPr lang="nb-NO" dirty="0" smtClean="0"/>
              <a:t>høyere enn gjennomsnitts-lønnen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401226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Toppleder født i 1963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143036" y="1912045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Startlønn 561 804  kroner</a:t>
            </a:r>
          </a:p>
          <a:p>
            <a:r>
              <a:rPr lang="nb-NO" dirty="0" smtClean="0"/>
              <a:t>Sluttlønn 1 123 608 kroner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88825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Toppleder født i 1973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endParaRPr lang="nb-NO" sz="2400" dirty="0"/>
          </a:p>
          <a:p>
            <a:r>
              <a:rPr lang="nb-NO" dirty="0" smtClean="0"/>
              <a:t>Startlønn 561 804  kroner</a:t>
            </a:r>
          </a:p>
          <a:p>
            <a:r>
              <a:rPr lang="nb-NO" dirty="0" smtClean="0"/>
              <a:t>Sluttlønn 1 123 608 kroner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506022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Toppleder født i 1993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349055" y="1825624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Startlønn 561 804  kroner</a:t>
            </a:r>
          </a:p>
          <a:p>
            <a:r>
              <a:rPr lang="nb-NO" dirty="0" smtClean="0"/>
              <a:t>Sluttlønn 1 123 608 kroner</a:t>
            </a:r>
          </a:p>
          <a:p>
            <a:r>
              <a:rPr lang="nb-NO" dirty="0" smtClean="0"/>
              <a:t>Starter i offentlig sektor ved 27 år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38200" y="1456293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Barnehageassistent født i 1963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322507" y="1825624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Jevn </a:t>
            </a:r>
            <a:r>
              <a:rPr lang="nb-NO" dirty="0"/>
              <a:t>inntekt på 374 536 kroner</a:t>
            </a:r>
          </a:p>
          <a:p>
            <a:r>
              <a:rPr lang="nb-NO" dirty="0"/>
              <a:t>Starter i offentlig sektor ved </a:t>
            </a:r>
            <a:r>
              <a:rPr lang="nb-NO" dirty="0" smtClean="0"/>
              <a:t>27 </a:t>
            </a:r>
            <a:r>
              <a:rPr lang="nb-NO" dirty="0"/>
              <a:t>år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88825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Barnehageassistent født i </a:t>
            </a:r>
            <a:r>
              <a:rPr lang="nb-NO" dirty="0" smtClean="0"/>
              <a:t>1973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188634" y="1917502"/>
            <a:ext cx="5181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Jevn </a:t>
            </a:r>
            <a:r>
              <a:rPr lang="nb-NO" dirty="0"/>
              <a:t>inntekt på 374 536 kroner</a:t>
            </a:r>
          </a:p>
          <a:p>
            <a:r>
              <a:rPr lang="nb-NO" dirty="0"/>
              <a:t>Starter i offentlig sektor ved </a:t>
            </a:r>
            <a:r>
              <a:rPr lang="nb-NO" dirty="0" smtClean="0"/>
              <a:t>27 </a:t>
            </a:r>
            <a:r>
              <a:rPr lang="nb-NO" dirty="0"/>
              <a:t>år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21356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Barnehageassistent født i </a:t>
            </a:r>
            <a:r>
              <a:rPr lang="nb-NO" dirty="0" smtClean="0"/>
              <a:t>1993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7169584" y="1912045"/>
            <a:ext cx="5181600" cy="4351338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Jevn inntekt på 374 536 kroner</a:t>
            </a:r>
          </a:p>
          <a:p>
            <a:r>
              <a:rPr lang="nb-NO" dirty="0"/>
              <a:t>Starter i offentlig sektor ved </a:t>
            </a:r>
            <a:r>
              <a:rPr lang="nb-NO" dirty="0" smtClean="0"/>
              <a:t>27 </a:t>
            </a:r>
            <a:r>
              <a:rPr lang="nb-NO" dirty="0"/>
              <a:t>år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838200" y="1388825"/>
            <a:ext cx="508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Pensjon i prosent av sluttlønn</a:t>
            </a:r>
            <a:endParaRPr lang="nb-NO" sz="28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62101"/>
            <a:ext cx="5590517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221</Words>
  <Application>Microsoft Office PowerPoint</Application>
  <PresentationFormat>Widescreen</PresentationFormat>
  <Paragraphs>60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Adjunkt født i 1963</vt:lpstr>
      <vt:lpstr>Adjunkt født i 1973</vt:lpstr>
      <vt:lpstr>Adjunkt født i 1993</vt:lpstr>
      <vt:lpstr>Toppleder født i 1963</vt:lpstr>
      <vt:lpstr>Toppleder født i 1973</vt:lpstr>
      <vt:lpstr>Toppleder født i 1993</vt:lpstr>
      <vt:lpstr>Barnehageassistent født i 1963</vt:lpstr>
      <vt:lpstr>Barnehageassistent født i 1973</vt:lpstr>
      <vt:lpstr>Barnehageassistent født i 1993</vt:lpstr>
    </vt:vector>
  </TitlesOfParts>
  <Company>DSS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Mellomleder født i 1963</dc:title>
  <dc:creator>Aslaksen Silje</dc:creator>
  <cp:lastModifiedBy>Kjelstrup Jan Richard</cp:lastModifiedBy>
  <cp:revision>35</cp:revision>
  <cp:lastPrinted>2018-03-03T11:01:02Z</cp:lastPrinted>
  <dcterms:created xsi:type="dcterms:W3CDTF">2018-03-01T09:48:42Z</dcterms:created>
  <dcterms:modified xsi:type="dcterms:W3CDTF">2018-03-03T11:01:32Z</dcterms:modified>
</cp:coreProperties>
</file>