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diagrams/data1.xml" ContentType="application/vnd.openxmlformats-officedocument.drawingml.diagramData+xml"/>
  <Override PartName="/ppt/presentation.xml" ContentType="application/vnd.openxmlformats-officedocument.presentationml.presentation.main+xml"/>
  <Override PartName="/ppt/slides/slide4.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Masters/slideMaster3.xml" ContentType="application/vnd.openxmlformats-officedocument.presentationml.slideMaster+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15.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13.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34.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diagrams/colors1.xml" ContentType="application/vnd.openxmlformats-officedocument.drawingml.diagramColors+xml"/>
  <Override PartName="/ppt/theme/theme2.xml" ContentType="application/vnd.openxmlformats-officedocument.theme+xml"/>
  <Override PartName="/ppt/notesMasters/notesMaster1.xml" ContentType="application/vnd.openxmlformats-officedocument.presentationml.notesMaster+xml"/>
  <Override PartName="/ppt/diagrams/drawing1.xml" ContentType="application/vnd.ms-office.drawingml.diagramDrawing+xml"/>
  <Override PartName="/ppt/diagrams/quickStyle1.xml" ContentType="application/vnd.openxmlformats-officedocument.drawingml.diagramStyle+xml"/>
  <Override PartName="/ppt/diagrams/layout1.xml" ContentType="application/vnd.openxmlformats-officedocument.drawingml.diagramLayout+xml"/>
  <Override PartName="/ppt/theme/theme3.xml" ContentType="application/vnd.openxmlformats-officedocument.theme+xml"/>
  <Override PartName="/ppt/theme/theme4.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10"/>
  </p:notesMasterIdLst>
  <p:sldIdLst>
    <p:sldId id="256" r:id="rId4"/>
    <p:sldId id="258" r:id="rId5"/>
    <p:sldId id="260" r:id="rId6"/>
    <p:sldId id="257" r:id="rId7"/>
    <p:sldId id="265" r:id="rId8"/>
    <p:sldId id="263" r:id="rId9"/>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18" Type="http://schemas.openxmlformats.org/officeDocument/2006/relationships/customXml" Target="../customXml/item4.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EAE493-01A1-453C-A373-432E39ED97FB}" type="doc">
      <dgm:prSet loTypeId="urn:microsoft.com/office/officeart/2011/layout/InterconnectedBlockProcess" loCatId="process" qsTypeId="urn:microsoft.com/office/officeart/2005/8/quickstyle/simple1" qsCatId="simple" csTypeId="urn:microsoft.com/office/officeart/2005/8/colors/colorful2" csCatId="colorful" phldr="1"/>
      <dgm:spPr/>
      <dgm:t>
        <a:bodyPr/>
        <a:lstStyle/>
        <a:p>
          <a:endParaRPr lang="en-US"/>
        </a:p>
      </dgm:t>
    </dgm:pt>
    <dgm:pt modelId="{12E13854-B406-4B86-A66C-EA73AF446B5E}">
      <dgm:prSet phldrT="[Tekst]"/>
      <dgm:spPr/>
      <dgm:t>
        <a:bodyPr/>
        <a:lstStyle/>
        <a:p>
          <a:r>
            <a:rPr lang="nb-NO" noProof="0" dirty="0" smtClean="0"/>
            <a:t>Litteraturstudie</a:t>
          </a:r>
          <a:endParaRPr lang="nb-NO" noProof="0" dirty="0"/>
        </a:p>
      </dgm:t>
    </dgm:pt>
    <dgm:pt modelId="{5FF0E009-77F4-4618-83B5-1DA1B38A0270}" type="parTrans" cxnId="{6E4B184B-D175-4822-BFB9-3398A0A616B7}">
      <dgm:prSet/>
      <dgm:spPr/>
      <dgm:t>
        <a:bodyPr/>
        <a:lstStyle/>
        <a:p>
          <a:endParaRPr lang="en-US"/>
        </a:p>
      </dgm:t>
    </dgm:pt>
    <dgm:pt modelId="{4A30F84B-29C5-439A-821B-AFD83A72CDCB}" type="sibTrans" cxnId="{6E4B184B-D175-4822-BFB9-3398A0A616B7}">
      <dgm:prSet/>
      <dgm:spPr/>
      <dgm:t>
        <a:bodyPr/>
        <a:lstStyle/>
        <a:p>
          <a:endParaRPr lang="en-US"/>
        </a:p>
      </dgm:t>
    </dgm:pt>
    <dgm:pt modelId="{3FB0D5C4-D864-46DE-81A0-01E9E021302D}">
      <dgm:prSet custT="1"/>
      <dgm:spPr/>
      <dgm:t>
        <a:bodyPr/>
        <a:lstStyle/>
        <a:p>
          <a:pPr algn="l"/>
          <a:r>
            <a:rPr lang="nb-NO" sz="1400" b="1" noProof="0" dirty="0" smtClean="0"/>
            <a:t>Gjennomgang av relevante dokumenter og rapporter. </a:t>
          </a:r>
        </a:p>
        <a:p>
          <a:pPr algn="l"/>
          <a:r>
            <a:rPr lang="nb-NO" sz="1400" b="1" noProof="0" dirty="0" smtClean="0"/>
            <a:t>Input til scenariene og for å ha bedre bakgrunn til intervjuer.</a:t>
          </a:r>
          <a:endParaRPr lang="nb-NO" sz="1050" noProof="0" dirty="0" smtClean="0"/>
        </a:p>
      </dgm:t>
    </dgm:pt>
    <dgm:pt modelId="{13BD2BA5-7E85-4852-9B9C-E07B6C7F0A2D}" type="parTrans" cxnId="{68988766-9EC5-4375-9E7C-81DCB81EF66A}">
      <dgm:prSet/>
      <dgm:spPr/>
      <dgm:t>
        <a:bodyPr/>
        <a:lstStyle/>
        <a:p>
          <a:endParaRPr lang="en-US"/>
        </a:p>
      </dgm:t>
    </dgm:pt>
    <dgm:pt modelId="{68D73506-F2D0-4635-BCEE-EFE2D26751C2}" type="sibTrans" cxnId="{68988766-9EC5-4375-9E7C-81DCB81EF66A}">
      <dgm:prSet/>
      <dgm:spPr/>
      <dgm:t>
        <a:bodyPr/>
        <a:lstStyle/>
        <a:p>
          <a:endParaRPr lang="en-US"/>
        </a:p>
      </dgm:t>
    </dgm:pt>
    <dgm:pt modelId="{719BF349-4925-4925-A6BE-F023526151F9}">
      <dgm:prSet/>
      <dgm:spPr/>
      <dgm:t>
        <a:bodyPr/>
        <a:lstStyle/>
        <a:p>
          <a:r>
            <a:rPr lang="nb-NO" noProof="0" dirty="0" smtClean="0"/>
            <a:t>Intervjuer</a:t>
          </a:r>
        </a:p>
      </dgm:t>
    </dgm:pt>
    <dgm:pt modelId="{EDBBFD7D-354D-4FBD-9BAA-B09BA462E1DA}" type="parTrans" cxnId="{A7A43AAA-F0EA-45D1-BE7D-D7D7631C9691}">
      <dgm:prSet/>
      <dgm:spPr/>
      <dgm:t>
        <a:bodyPr/>
        <a:lstStyle/>
        <a:p>
          <a:endParaRPr lang="en-US"/>
        </a:p>
      </dgm:t>
    </dgm:pt>
    <dgm:pt modelId="{5AF11AAD-E3FB-4E08-A9D4-7AE32E4F8917}" type="sibTrans" cxnId="{A7A43AAA-F0EA-45D1-BE7D-D7D7631C9691}">
      <dgm:prSet/>
      <dgm:spPr/>
      <dgm:t>
        <a:bodyPr/>
        <a:lstStyle/>
        <a:p>
          <a:endParaRPr lang="en-US"/>
        </a:p>
      </dgm:t>
    </dgm:pt>
    <dgm:pt modelId="{916365DF-758B-4907-8DFE-A3166AA34EBE}">
      <dgm:prSet/>
      <dgm:spPr/>
      <dgm:t>
        <a:bodyPr/>
        <a:lstStyle/>
        <a:p>
          <a:r>
            <a:rPr lang="nb-NO" noProof="0" dirty="0" smtClean="0"/>
            <a:t>Tre organisatoriske scenarier</a:t>
          </a:r>
        </a:p>
      </dgm:t>
    </dgm:pt>
    <dgm:pt modelId="{0FDAE668-8017-4BAB-A5A6-F7E35008BC1E}" type="parTrans" cxnId="{A68FF57A-F81F-46F9-AB00-1D77FE8550A7}">
      <dgm:prSet/>
      <dgm:spPr/>
      <dgm:t>
        <a:bodyPr/>
        <a:lstStyle/>
        <a:p>
          <a:endParaRPr lang="en-US"/>
        </a:p>
      </dgm:t>
    </dgm:pt>
    <dgm:pt modelId="{E2E11CE4-E133-4EF9-86E6-D9195D7D2399}" type="sibTrans" cxnId="{A68FF57A-F81F-46F9-AB00-1D77FE8550A7}">
      <dgm:prSet/>
      <dgm:spPr/>
      <dgm:t>
        <a:bodyPr/>
        <a:lstStyle/>
        <a:p>
          <a:endParaRPr lang="en-US"/>
        </a:p>
      </dgm:t>
    </dgm:pt>
    <dgm:pt modelId="{EED06D31-2892-4F75-9FF4-3F14890B257E}">
      <dgm:prSet/>
      <dgm:spPr/>
      <dgm:t>
        <a:bodyPr/>
        <a:lstStyle/>
        <a:p>
          <a:r>
            <a:rPr lang="nb-NO" noProof="0" dirty="0" err="1" smtClean="0"/>
            <a:t>Fasilitert</a:t>
          </a:r>
          <a:r>
            <a:rPr lang="nb-NO" noProof="0" dirty="0" smtClean="0"/>
            <a:t> workshop</a:t>
          </a:r>
        </a:p>
      </dgm:t>
    </dgm:pt>
    <dgm:pt modelId="{110B7DC0-0604-4F0B-955E-5751D7BD6CDF}" type="parTrans" cxnId="{D851C53C-94E1-453D-AAC3-26C8C747A1A9}">
      <dgm:prSet/>
      <dgm:spPr/>
      <dgm:t>
        <a:bodyPr/>
        <a:lstStyle/>
        <a:p>
          <a:endParaRPr lang="en-US"/>
        </a:p>
      </dgm:t>
    </dgm:pt>
    <dgm:pt modelId="{2CF54EF0-95AC-4B46-8D5B-ECAF6D51DA6E}" type="sibTrans" cxnId="{D851C53C-94E1-453D-AAC3-26C8C747A1A9}">
      <dgm:prSet/>
      <dgm:spPr/>
      <dgm:t>
        <a:bodyPr/>
        <a:lstStyle/>
        <a:p>
          <a:endParaRPr lang="en-US"/>
        </a:p>
      </dgm:t>
    </dgm:pt>
    <dgm:pt modelId="{E48429F9-83BB-4AE7-AA13-13DCB255F8F2}">
      <dgm:prSet/>
      <dgm:spPr/>
      <dgm:t>
        <a:bodyPr/>
        <a:lstStyle/>
        <a:p>
          <a:r>
            <a:rPr lang="nb-NO" noProof="0" dirty="0" smtClean="0"/>
            <a:t>Rapport</a:t>
          </a:r>
        </a:p>
      </dgm:t>
    </dgm:pt>
    <dgm:pt modelId="{F064490F-5AA7-4B0D-A6C2-FD2EC83C8995}" type="parTrans" cxnId="{A9E96E18-412A-4B8D-8CE6-DE811308E53C}">
      <dgm:prSet/>
      <dgm:spPr/>
      <dgm:t>
        <a:bodyPr/>
        <a:lstStyle/>
        <a:p>
          <a:endParaRPr lang="en-US"/>
        </a:p>
      </dgm:t>
    </dgm:pt>
    <dgm:pt modelId="{52AAF7E2-43C3-4E3A-B4A3-2201095314AA}" type="sibTrans" cxnId="{A9E96E18-412A-4B8D-8CE6-DE811308E53C}">
      <dgm:prSet/>
      <dgm:spPr/>
      <dgm:t>
        <a:bodyPr/>
        <a:lstStyle/>
        <a:p>
          <a:endParaRPr lang="en-US"/>
        </a:p>
      </dgm:t>
    </dgm:pt>
    <dgm:pt modelId="{1B863CEA-FE9D-435C-AEA7-29CD5285D129}">
      <dgm:prSet custT="1"/>
      <dgm:spPr/>
      <dgm:t>
        <a:bodyPr/>
        <a:lstStyle/>
        <a:p>
          <a:pPr algn="l"/>
          <a:r>
            <a:rPr lang="nb-NO" sz="1400" b="1" noProof="0" dirty="0" smtClean="0"/>
            <a:t>15 intervjuer. </a:t>
          </a:r>
        </a:p>
        <a:p>
          <a:pPr algn="l"/>
          <a:r>
            <a:rPr lang="nb-NO" sz="1400" b="1" noProof="0" dirty="0" smtClean="0"/>
            <a:t>Flest brannsjefer i kommunale og  interkommunale Brann- og redningsvesen. </a:t>
          </a:r>
        </a:p>
        <a:p>
          <a:pPr algn="l"/>
          <a:r>
            <a:rPr lang="nb-NO" sz="1400" b="1" noProof="0" dirty="0" smtClean="0"/>
            <a:t>I tillegg rådmenn, beredskapsledere</a:t>
          </a:r>
          <a:endParaRPr lang="nb-NO" sz="1400" noProof="0" dirty="0" smtClean="0"/>
        </a:p>
      </dgm:t>
    </dgm:pt>
    <dgm:pt modelId="{D6C7D5B7-2233-4474-8852-98AB769D468F}" type="parTrans" cxnId="{44A59651-15F4-4E36-A944-5B6F62F0D4A2}">
      <dgm:prSet/>
      <dgm:spPr/>
      <dgm:t>
        <a:bodyPr/>
        <a:lstStyle/>
        <a:p>
          <a:endParaRPr lang="en-US"/>
        </a:p>
      </dgm:t>
    </dgm:pt>
    <dgm:pt modelId="{1108362E-5CD2-4F7C-BAB0-C92F05011FEF}" type="sibTrans" cxnId="{44A59651-15F4-4E36-A944-5B6F62F0D4A2}">
      <dgm:prSet/>
      <dgm:spPr/>
      <dgm:t>
        <a:bodyPr/>
        <a:lstStyle/>
        <a:p>
          <a:endParaRPr lang="en-US"/>
        </a:p>
      </dgm:t>
    </dgm:pt>
    <dgm:pt modelId="{F8C74EAE-ECB3-4B67-8E1F-4285A19E0AF9}">
      <dgm:prSet custT="1"/>
      <dgm:spPr/>
      <dgm:t>
        <a:bodyPr/>
        <a:lstStyle/>
        <a:p>
          <a:pPr algn="l"/>
          <a:r>
            <a:rPr lang="nb-NO" sz="1400" b="1" noProof="0" dirty="0" smtClean="0"/>
            <a:t>Tre scenarier for fremtidig organisering skissert på bakgrunn av intervjuer og litteraturstudie </a:t>
          </a:r>
        </a:p>
        <a:p>
          <a:pPr algn="l"/>
          <a:r>
            <a:rPr lang="nb-NO" sz="1400" b="1" noProof="0" dirty="0" smtClean="0"/>
            <a:t>Laget som diskusjons-underlag. Ikke ferdige løsninger</a:t>
          </a:r>
          <a:r>
            <a:rPr lang="nb-NO" sz="1400" noProof="0" dirty="0" smtClean="0"/>
            <a:t>. </a:t>
          </a:r>
          <a:endParaRPr lang="nb-NO" sz="1400" noProof="0" dirty="0"/>
        </a:p>
      </dgm:t>
    </dgm:pt>
    <dgm:pt modelId="{5A2FB841-0798-4643-AECE-6C301C3F8276}" type="parTrans" cxnId="{6549C799-8E11-4235-BF84-6693CB4B0034}">
      <dgm:prSet/>
      <dgm:spPr/>
      <dgm:t>
        <a:bodyPr/>
        <a:lstStyle/>
        <a:p>
          <a:endParaRPr lang="en-US"/>
        </a:p>
      </dgm:t>
    </dgm:pt>
    <dgm:pt modelId="{44392A3C-77B4-4026-B991-CE5C69BEE2ED}" type="sibTrans" cxnId="{6549C799-8E11-4235-BF84-6693CB4B0034}">
      <dgm:prSet/>
      <dgm:spPr/>
      <dgm:t>
        <a:bodyPr/>
        <a:lstStyle/>
        <a:p>
          <a:endParaRPr lang="en-US"/>
        </a:p>
      </dgm:t>
    </dgm:pt>
    <dgm:pt modelId="{C9EE70AE-2462-420F-B0E5-BC273F7C7155}">
      <dgm:prSet custT="1"/>
      <dgm:spPr/>
      <dgm:t>
        <a:bodyPr/>
        <a:lstStyle/>
        <a:p>
          <a:pPr algn="l"/>
          <a:r>
            <a:rPr lang="nb-NO" sz="1400" b="1" noProof="0" dirty="0" smtClean="0"/>
            <a:t>14 deltakere, fordelt på tre grupper med representanter fra brannvesen, 110-sentraler, kommune-administrasjon og KS. </a:t>
          </a:r>
        </a:p>
        <a:p>
          <a:pPr algn="l"/>
          <a:r>
            <a:rPr lang="nb-NO" sz="1400" b="1" noProof="0" dirty="0" smtClean="0"/>
            <a:t>Forskerne presenterte intervjustudien og scenariene. </a:t>
          </a:r>
        </a:p>
        <a:p>
          <a:pPr algn="l"/>
          <a:r>
            <a:rPr lang="nb-NO" sz="1400" b="1" noProof="0" dirty="0" smtClean="0"/>
            <a:t>Scenariene ble diskutert gruppevis og i plenum. </a:t>
          </a:r>
        </a:p>
      </dgm:t>
    </dgm:pt>
    <dgm:pt modelId="{AA51D41E-F5C5-490F-B495-BB7556ABAA90}" type="parTrans" cxnId="{56361E10-7BC0-4E38-BC2A-B04177DC0F11}">
      <dgm:prSet/>
      <dgm:spPr/>
      <dgm:t>
        <a:bodyPr/>
        <a:lstStyle/>
        <a:p>
          <a:endParaRPr lang="en-US"/>
        </a:p>
      </dgm:t>
    </dgm:pt>
    <dgm:pt modelId="{7DAAF11D-BBB8-43EE-AB5D-CDE234CE4951}" type="sibTrans" cxnId="{56361E10-7BC0-4E38-BC2A-B04177DC0F11}">
      <dgm:prSet/>
      <dgm:spPr/>
      <dgm:t>
        <a:bodyPr/>
        <a:lstStyle/>
        <a:p>
          <a:endParaRPr lang="en-US"/>
        </a:p>
      </dgm:t>
    </dgm:pt>
    <dgm:pt modelId="{5F3A2B9E-03DB-479F-A47F-15E8159B3765}">
      <dgm:prSet custT="1"/>
      <dgm:spPr/>
      <dgm:t>
        <a:bodyPr/>
        <a:lstStyle/>
        <a:p>
          <a:pPr algn="l" defTabSz="622300">
            <a:lnSpc>
              <a:spcPct val="90000"/>
            </a:lnSpc>
            <a:spcBef>
              <a:spcPct val="0"/>
            </a:spcBef>
            <a:spcAft>
              <a:spcPct val="35000"/>
            </a:spcAft>
          </a:pPr>
          <a:r>
            <a:rPr lang="nb-NO" sz="1400" b="1" noProof="0" dirty="0" smtClean="0"/>
            <a:t>Gir utgangspunkt til å forstå dagens situasjon, og hvor sammensatt brann-Norge er.</a:t>
          </a:r>
        </a:p>
        <a:p>
          <a:pPr algn="l" defTabSz="622300">
            <a:lnSpc>
              <a:spcPct val="90000"/>
            </a:lnSpc>
            <a:spcBef>
              <a:spcPct val="0"/>
            </a:spcBef>
            <a:spcAft>
              <a:spcPct val="35000"/>
            </a:spcAft>
          </a:pPr>
          <a:r>
            <a:rPr lang="nb-NO" sz="1400" b="1" noProof="0" dirty="0" smtClean="0"/>
            <a:t>Underlag for KS sitt videre arbeid med BRV. </a:t>
          </a:r>
        </a:p>
        <a:p>
          <a:pPr marL="0" marR="0" indent="0" algn="l" defTabSz="914400" eaLnBrk="1" fontAlgn="auto" latinLnBrk="0" hangingPunct="1">
            <a:lnSpc>
              <a:spcPct val="100000"/>
            </a:lnSpc>
            <a:spcBef>
              <a:spcPts val="0"/>
            </a:spcBef>
            <a:spcAft>
              <a:spcPts val="0"/>
            </a:spcAft>
            <a:buClrTx/>
            <a:buSzTx/>
            <a:buFontTx/>
            <a:buNone/>
            <a:tabLst/>
            <a:defRPr/>
          </a:pPr>
          <a:r>
            <a:rPr lang="nb-NO" sz="1400" b="1" noProof="0" dirty="0" smtClean="0"/>
            <a:t>Konklusjoner og anbefalinger basert på intervjuer og workshop.</a:t>
          </a:r>
        </a:p>
        <a:p>
          <a:pPr algn="l" defTabSz="622300">
            <a:lnSpc>
              <a:spcPct val="90000"/>
            </a:lnSpc>
            <a:spcBef>
              <a:spcPct val="0"/>
            </a:spcBef>
            <a:spcAft>
              <a:spcPct val="35000"/>
            </a:spcAft>
          </a:pPr>
          <a:endParaRPr lang="nb-NO" sz="1400" b="1" noProof="0" dirty="0"/>
        </a:p>
      </dgm:t>
    </dgm:pt>
    <dgm:pt modelId="{0D775101-CE87-4EF3-AC91-D86F35B920CA}" type="parTrans" cxnId="{81952138-3085-45CC-9DD5-393968E3A253}">
      <dgm:prSet/>
      <dgm:spPr/>
      <dgm:t>
        <a:bodyPr/>
        <a:lstStyle/>
        <a:p>
          <a:endParaRPr lang="en-US"/>
        </a:p>
      </dgm:t>
    </dgm:pt>
    <dgm:pt modelId="{1F27F3F6-BDDA-40A3-BEE7-6A0B20AD43CD}" type="sibTrans" cxnId="{81952138-3085-45CC-9DD5-393968E3A253}">
      <dgm:prSet/>
      <dgm:spPr/>
      <dgm:t>
        <a:bodyPr/>
        <a:lstStyle/>
        <a:p>
          <a:endParaRPr lang="en-US"/>
        </a:p>
      </dgm:t>
    </dgm:pt>
    <dgm:pt modelId="{FFBDF27B-9185-4AE6-80E6-45245C00A98F}">
      <dgm:prSet custT="1"/>
      <dgm:spPr/>
      <dgm:t>
        <a:bodyPr/>
        <a:lstStyle/>
        <a:p>
          <a:pPr algn="r" defTabSz="533400">
            <a:lnSpc>
              <a:spcPct val="90000"/>
            </a:lnSpc>
            <a:spcBef>
              <a:spcPct val="0"/>
            </a:spcBef>
            <a:spcAft>
              <a:spcPct val="35000"/>
            </a:spcAft>
          </a:pPr>
          <a:endParaRPr lang="nb-NO" sz="1200" b="1" noProof="0" dirty="0"/>
        </a:p>
      </dgm:t>
    </dgm:pt>
    <dgm:pt modelId="{4ACEA94D-464A-4A12-8A18-0A60F64288FF}" type="parTrans" cxnId="{2D35EEF9-D1F9-4BC1-895C-ACE3F522E0A0}">
      <dgm:prSet/>
      <dgm:spPr/>
      <dgm:t>
        <a:bodyPr/>
        <a:lstStyle/>
        <a:p>
          <a:endParaRPr lang="en-US"/>
        </a:p>
      </dgm:t>
    </dgm:pt>
    <dgm:pt modelId="{CF9FACCC-F483-4756-A72D-37029C9F020E}" type="sibTrans" cxnId="{2D35EEF9-D1F9-4BC1-895C-ACE3F522E0A0}">
      <dgm:prSet/>
      <dgm:spPr/>
      <dgm:t>
        <a:bodyPr/>
        <a:lstStyle/>
        <a:p>
          <a:endParaRPr lang="en-US"/>
        </a:p>
      </dgm:t>
    </dgm:pt>
    <dgm:pt modelId="{E971AC74-9379-4B40-B842-C0E6582D45BC}" type="pres">
      <dgm:prSet presAssocID="{ADEAE493-01A1-453C-A373-432E39ED97FB}" presName="Name0" presStyleCnt="0">
        <dgm:presLayoutVars>
          <dgm:chMax val="7"/>
          <dgm:chPref val="5"/>
          <dgm:dir/>
          <dgm:animOne val="branch"/>
          <dgm:animLvl val="lvl"/>
        </dgm:presLayoutVars>
      </dgm:prSet>
      <dgm:spPr/>
      <dgm:t>
        <a:bodyPr/>
        <a:lstStyle/>
        <a:p>
          <a:endParaRPr lang="en-US"/>
        </a:p>
      </dgm:t>
    </dgm:pt>
    <dgm:pt modelId="{280ECADF-538F-4B7E-8CB9-2A24E11BFF6E}" type="pres">
      <dgm:prSet presAssocID="{E48429F9-83BB-4AE7-AA13-13DCB255F8F2}" presName="ChildAccent5" presStyleCnt="0"/>
      <dgm:spPr/>
    </dgm:pt>
    <dgm:pt modelId="{4D1DE4A9-8701-4535-95AA-98EEF6665E9B}" type="pres">
      <dgm:prSet presAssocID="{E48429F9-83BB-4AE7-AA13-13DCB255F8F2}" presName="ChildAccent" presStyleLbl="alignImgPlace1" presStyleIdx="0" presStyleCnt="5"/>
      <dgm:spPr/>
      <dgm:t>
        <a:bodyPr/>
        <a:lstStyle/>
        <a:p>
          <a:endParaRPr lang="en-US"/>
        </a:p>
      </dgm:t>
    </dgm:pt>
    <dgm:pt modelId="{68BF7FC3-A095-4E69-B726-E85E8D3C180A}" type="pres">
      <dgm:prSet presAssocID="{E48429F9-83BB-4AE7-AA13-13DCB255F8F2}" presName="Child5" presStyleLbl="revTx" presStyleIdx="0" presStyleCnt="0">
        <dgm:presLayoutVars>
          <dgm:chMax val="0"/>
          <dgm:chPref val="0"/>
          <dgm:bulletEnabled val="1"/>
        </dgm:presLayoutVars>
      </dgm:prSet>
      <dgm:spPr/>
      <dgm:t>
        <a:bodyPr/>
        <a:lstStyle/>
        <a:p>
          <a:endParaRPr lang="en-US"/>
        </a:p>
      </dgm:t>
    </dgm:pt>
    <dgm:pt modelId="{035E6B22-191D-4D86-8517-8137516F42E0}" type="pres">
      <dgm:prSet presAssocID="{E48429F9-83BB-4AE7-AA13-13DCB255F8F2}" presName="Parent5" presStyleLbl="node1" presStyleIdx="0" presStyleCnt="5">
        <dgm:presLayoutVars>
          <dgm:chMax val="2"/>
          <dgm:chPref val="1"/>
          <dgm:bulletEnabled val="1"/>
        </dgm:presLayoutVars>
      </dgm:prSet>
      <dgm:spPr/>
      <dgm:t>
        <a:bodyPr/>
        <a:lstStyle/>
        <a:p>
          <a:endParaRPr lang="en-US"/>
        </a:p>
      </dgm:t>
    </dgm:pt>
    <dgm:pt modelId="{A208B99F-A7B5-4DFC-9D2A-E5DDD977BCEB}" type="pres">
      <dgm:prSet presAssocID="{EED06D31-2892-4F75-9FF4-3F14890B257E}" presName="ChildAccent4" presStyleCnt="0"/>
      <dgm:spPr/>
    </dgm:pt>
    <dgm:pt modelId="{9EE02C37-882B-465C-AB43-FAC280DD3FC7}" type="pres">
      <dgm:prSet presAssocID="{EED06D31-2892-4F75-9FF4-3F14890B257E}" presName="ChildAccent" presStyleLbl="alignImgPlace1" presStyleIdx="1" presStyleCnt="5"/>
      <dgm:spPr/>
      <dgm:t>
        <a:bodyPr/>
        <a:lstStyle/>
        <a:p>
          <a:endParaRPr lang="en-US"/>
        </a:p>
      </dgm:t>
    </dgm:pt>
    <dgm:pt modelId="{C0801EFC-2ABB-41BE-B9BC-1EF61526E872}" type="pres">
      <dgm:prSet presAssocID="{EED06D31-2892-4F75-9FF4-3F14890B257E}" presName="Child4" presStyleLbl="revTx" presStyleIdx="0" presStyleCnt="0">
        <dgm:presLayoutVars>
          <dgm:chMax val="0"/>
          <dgm:chPref val="0"/>
          <dgm:bulletEnabled val="1"/>
        </dgm:presLayoutVars>
      </dgm:prSet>
      <dgm:spPr/>
      <dgm:t>
        <a:bodyPr/>
        <a:lstStyle/>
        <a:p>
          <a:endParaRPr lang="en-US"/>
        </a:p>
      </dgm:t>
    </dgm:pt>
    <dgm:pt modelId="{EA1E11B8-75C2-42BB-B124-E6E3B84EE5D0}" type="pres">
      <dgm:prSet presAssocID="{EED06D31-2892-4F75-9FF4-3F14890B257E}" presName="Parent4" presStyleLbl="node1" presStyleIdx="1" presStyleCnt="5">
        <dgm:presLayoutVars>
          <dgm:chMax val="2"/>
          <dgm:chPref val="1"/>
          <dgm:bulletEnabled val="1"/>
        </dgm:presLayoutVars>
      </dgm:prSet>
      <dgm:spPr/>
      <dgm:t>
        <a:bodyPr/>
        <a:lstStyle/>
        <a:p>
          <a:endParaRPr lang="en-US"/>
        </a:p>
      </dgm:t>
    </dgm:pt>
    <dgm:pt modelId="{D16A549E-A207-49BF-98B7-67AC0FB8BCC2}" type="pres">
      <dgm:prSet presAssocID="{916365DF-758B-4907-8DFE-A3166AA34EBE}" presName="ChildAccent3" presStyleCnt="0"/>
      <dgm:spPr/>
    </dgm:pt>
    <dgm:pt modelId="{F7785CE0-DBC9-475A-9791-45A6C9790774}" type="pres">
      <dgm:prSet presAssocID="{916365DF-758B-4907-8DFE-A3166AA34EBE}" presName="ChildAccent" presStyleLbl="alignImgPlace1" presStyleIdx="2" presStyleCnt="5" custLinFactNeighborX="691" custLinFactNeighborY="126"/>
      <dgm:spPr/>
      <dgm:t>
        <a:bodyPr/>
        <a:lstStyle/>
        <a:p>
          <a:endParaRPr lang="en-US"/>
        </a:p>
      </dgm:t>
    </dgm:pt>
    <dgm:pt modelId="{055CBB7B-2482-42D3-902C-08016F0E9233}" type="pres">
      <dgm:prSet presAssocID="{916365DF-758B-4907-8DFE-A3166AA34EBE}" presName="Child3" presStyleLbl="revTx" presStyleIdx="0" presStyleCnt="0">
        <dgm:presLayoutVars>
          <dgm:chMax val="0"/>
          <dgm:chPref val="0"/>
          <dgm:bulletEnabled val="1"/>
        </dgm:presLayoutVars>
      </dgm:prSet>
      <dgm:spPr/>
      <dgm:t>
        <a:bodyPr/>
        <a:lstStyle/>
        <a:p>
          <a:endParaRPr lang="en-US"/>
        </a:p>
      </dgm:t>
    </dgm:pt>
    <dgm:pt modelId="{AEE0F7F1-C48F-4FD7-9050-DBBAB69EB10F}" type="pres">
      <dgm:prSet presAssocID="{916365DF-758B-4907-8DFE-A3166AA34EBE}" presName="Parent3" presStyleLbl="node1" presStyleIdx="2" presStyleCnt="5">
        <dgm:presLayoutVars>
          <dgm:chMax val="2"/>
          <dgm:chPref val="1"/>
          <dgm:bulletEnabled val="1"/>
        </dgm:presLayoutVars>
      </dgm:prSet>
      <dgm:spPr/>
      <dgm:t>
        <a:bodyPr/>
        <a:lstStyle/>
        <a:p>
          <a:endParaRPr lang="en-US"/>
        </a:p>
      </dgm:t>
    </dgm:pt>
    <dgm:pt modelId="{FD3A8394-2B76-4D6F-8E08-81825BF5D36F}" type="pres">
      <dgm:prSet presAssocID="{719BF349-4925-4925-A6BE-F023526151F9}" presName="ChildAccent2" presStyleCnt="0"/>
      <dgm:spPr/>
    </dgm:pt>
    <dgm:pt modelId="{83581D22-5D27-434A-8A67-0F6BA623E51E}" type="pres">
      <dgm:prSet presAssocID="{719BF349-4925-4925-A6BE-F023526151F9}" presName="ChildAccent" presStyleLbl="alignImgPlace1" presStyleIdx="3" presStyleCnt="5" custScaleX="101381"/>
      <dgm:spPr/>
      <dgm:t>
        <a:bodyPr/>
        <a:lstStyle/>
        <a:p>
          <a:endParaRPr lang="en-US"/>
        </a:p>
      </dgm:t>
    </dgm:pt>
    <dgm:pt modelId="{68D443CB-A6D6-4F83-8800-7916072F8E30}" type="pres">
      <dgm:prSet presAssocID="{719BF349-4925-4925-A6BE-F023526151F9}" presName="Child2" presStyleLbl="revTx" presStyleIdx="0" presStyleCnt="0">
        <dgm:presLayoutVars>
          <dgm:chMax val="0"/>
          <dgm:chPref val="0"/>
          <dgm:bulletEnabled val="1"/>
        </dgm:presLayoutVars>
      </dgm:prSet>
      <dgm:spPr/>
      <dgm:t>
        <a:bodyPr/>
        <a:lstStyle/>
        <a:p>
          <a:endParaRPr lang="en-US"/>
        </a:p>
      </dgm:t>
    </dgm:pt>
    <dgm:pt modelId="{A3A52F78-50F4-44F6-A512-D2BDC351B1D7}" type="pres">
      <dgm:prSet presAssocID="{719BF349-4925-4925-A6BE-F023526151F9}" presName="Parent2" presStyleLbl="node1" presStyleIdx="3" presStyleCnt="5">
        <dgm:presLayoutVars>
          <dgm:chMax val="2"/>
          <dgm:chPref val="1"/>
          <dgm:bulletEnabled val="1"/>
        </dgm:presLayoutVars>
      </dgm:prSet>
      <dgm:spPr/>
      <dgm:t>
        <a:bodyPr/>
        <a:lstStyle/>
        <a:p>
          <a:endParaRPr lang="en-US"/>
        </a:p>
      </dgm:t>
    </dgm:pt>
    <dgm:pt modelId="{5160F2A8-EC79-4B79-822C-13431CFAFFF3}" type="pres">
      <dgm:prSet presAssocID="{12E13854-B406-4B86-A66C-EA73AF446B5E}" presName="ChildAccent1" presStyleCnt="0"/>
      <dgm:spPr/>
    </dgm:pt>
    <dgm:pt modelId="{0E26AADA-36AA-48FE-BF64-CFC52601E66F}" type="pres">
      <dgm:prSet presAssocID="{12E13854-B406-4B86-A66C-EA73AF446B5E}" presName="ChildAccent" presStyleLbl="alignImgPlace1" presStyleIdx="4" presStyleCnt="5"/>
      <dgm:spPr/>
      <dgm:t>
        <a:bodyPr/>
        <a:lstStyle/>
        <a:p>
          <a:endParaRPr lang="en-US"/>
        </a:p>
      </dgm:t>
    </dgm:pt>
    <dgm:pt modelId="{327A739F-21DA-432A-B7F5-0F89003072B0}" type="pres">
      <dgm:prSet presAssocID="{12E13854-B406-4B86-A66C-EA73AF446B5E}" presName="Child1" presStyleLbl="revTx" presStyleIdx="0" presStyleCnt="0">
        <dgm:presLayoutVars>
          <dgm:chMax val="0"/>
          <dgm:chPref val="0"/>
          <dgm:bulletEnabled val="1"/>
        </dgm:presLayoutVars>
      </dgm:prSet>
      <dgm:spPr/>
      <dgm:t>
        <a:bodyPr/>
        <a:lstStyle/>
        <a:p>
          <a:endParaRPr lang="en-US"/>
        </a:p>
      </dgm:t>
    </dgm:pt>
    <dgm:pt modelId="{CC70F353-1455-4EB7-B673-4927CA4545FB}" type="pres">
      <dgm:prSet presAssocID="{12E13854-B406-4B86-A66C-EA73AF446B5E}" presName="Parent1" presStyleLbl="node1" presStyleIdx="4" presStyleCnt="5">
        <dgm:presLayoutVars>
          <dgm:chMax val="2"/>
          <dgm:chPref val="1"/>
          <dgm:bulletEnabled val="1"/>
        </dgm:presLayoutVars>
      </dgm:prSet>
      <dgm:spPr/>
      <dgm:t>
        <a:bodyPr/>
        <a:lstStyle/>
        <a:p>
          <a:endParaRPr lang="en-US"/>
        </a:p>
      </dgm:t>
    </dgm:pt>
  </dgm:ptLst>
  <dgm:cxnLst>
    <dgm:cxn modelId="{708FBB9E-E2E0-4B75-A275-B1F573DCA4DA}" type="presOf" srcId="{1B863CEA-FE9D-435C-AEA7-29CD5285D129}" destId="{83581D22-5D27-434A-8A67-0F6BA623E51E}" srcOrd="0" destOrd="0" presId="urn:microsoft.com/office/officeart/2011/layout/InterconnectedBlockProcess"/>
    <dgm:cxn modelId="{D851C53C-94E1-453D-AAC3-26C8C747A1A9}" srcId="{ADEAE493-01A1-453C-A373-432E39ED97FB}" destId="{EED06D31-2892-4F75-9FF4-3F14890B257E}" srcOrd="3" destOrd="0" parTransId="{110B7DC0-0604-4F0B-955E-5751D7BD6CDF}" sibTransId="{2CF54EF0-95AC-4B46-8D5B-ECAF6D51DA6E}"/>
    <dgm:cxn modelId="{57324009-5058-4C17-BF5D-604A4D0E530E}" type="presOf" srcId="{5F3A2B9E-03DB-479F-A47F-15E8159B3765}" destId="{4D1DE4A9-8701-4535-95AA-98EEF6665E9B}" srcOrd="0" destOrd="0" presId="urn:microsoft.com/office/officeart/2011/layout/InterconnectedBlockProcess"/>
    <dgm:cxn modelId="{DE3167A4-D9D6-4B73-AB8C-D95185129A87}" type="presOf" srcId="{FFBDF27B-9185-4AE6-80E6-45245C00A98F}" destId="{68BF7FC3-A095-4E69-B726-E85E8D3C180A}" srcOrd="1" destOrd="1" presId="urn:microsoft.com/office/officeart/2011/layout/InterconnectedBlockProcess"/>
    <dgm:cxn modelId="{6549C799-8E11-4235-BF84-6693CB4B0034}" srcId="{916365DF-758B-4907-8DFE-A3166AA34EBE}" destId="{F8C74EAE-ECB3-4B67-8E1F-4285A19E0AF9}" srcOrd="0" destOrd="0" parTransId="{5A2FB841-0798-4643-AECE-6C301C3F8276}" sibTransId="{44392A3C-77B4-4026-B991-CE5C69BEE2ED}"/>
    <dgm:cxn modelId="{D61C78BA-79CA-4831-A2D7-32BCA2AEA447}" type="presOf" srcId="{916365DF-758B-4907-8DFE-A3166AA34EBE}" destId="{AEE0F7F1-C48F-4FD7-9050-DBBAB69EB10F}" srcOrd="0" destOrd="0" presId="urn:microsoft.com/office/officeart/2011/layout/InterconnectedBlockProcess"/>
    <dgm:cxn modelId="{69AA086F-2F17-4DA3-BC77-6FAB96093BCC}" type="presOf" srcId="{C9EE70AE-2462-420F-B0E5-BC273F7C7155}" destId="{9EE02C37-882B-465C-AB43-FAC280DD3FC7}" srcOrd="0" destOrd="0" presId="urn:microsoft.com/office/officeart/2011/layout/InterconnectedBlockProcess"/>
    <dgm:cxn modelId="{81952138-3085-45CC-9DD5-393968E3A253}" srcId="{E48429F9-83BB-4AE7-AA13-13DCB255F8F2}" destId="{5F3A2B9E-03DB-479F-A47F-15E8159B3765}" srcOrd="0" destOrd="0" parTransId="{0D775101-CE87-4EF3-AC91-D86F35B920CA}" sibTransId="{1F27F3F6-BDDA-40A3-BEE7-6A0B20AD43CD}"/>
    <dgm:cxn modelId="{9F208530-617E-45EC-BC83-FFADBEC38585}" type="presOf" srcId="{3FB0D5C4-D864-46DE-81A0-01E9E021302D}" destId="{0E26AADA-36AA-48FE-BF64-CFC52601E66F}" srcOrd="0" destOrd="0" presId="urn:microsoft.com/office/officeart/2011/layout/InterconnectedBlockProcess"/>
    <dgm:cxn modelId="{8C09158F-6F26-4058-8F69-2F704C38CBF3}" type="presOf" srcId="{ADEAE493-01A1-453C-A373-432E39ED97FB}" destId="{E971AC74-9379-4B40-B842-C0E6582D45BC}" srcOrd="0" destOrd="0" presId="urn:microsoft.com/office/officeart/2011/layout/InterconnectedBlockProcess"/>
    <dgm:cxn modelId="{44A59651-15F4-4E36-A944-5B6F62F0D4A2}" srcId="{719BF349-4925-4925-A6BE-F023526151F9}" destId="{1B863CEA-FE9D-435C-AEA7-29CD5285D129}" srcOrd="0" destOrd="0" parTransId="{D6C7D5B7-2233-4474-8852-98AB769D468F}" sibTransId="{1108362E-5CD2-4F7C-BAB0-C92F05011FEF}"/>
    <dgm:cxn modelId="{D56999F3-39FC-4FE5-923E-88AE58BEC192}" type="presOf" srcId="{719BF349-4925-4925-A6BE-F023526151F9}" destId="{A3A52F78-50F4-44F6-A512-D2BDC351B1D7}" srcOrd="0" destOrd="0" presId="urn:microsoft.com/office/officeart/2011/layout/InterconnectedBlockProcess"/>
    <dgm:cxn modelId="{68988766-9EC5-4375-9E7C-81DCB81EF66A}" srcId="{12E13854-B406-4B86-A66C-EA73AF446B5E}" destId="{3FB0D5C4-D864-46DE-81A0-01E9E021302D}" srcOrd="0" destOrd="0" parTransId="{13BD2BA5-7E85-4852-9B9C-E07B6C7F0A2D}" sibTransId="{68D73506-F2D0-4635-BCEE-EFE2D26751C2}"/>
    <dgm:cxn modelId="{708AD4CD-0A24-496F-9018-BEF352DFF0AC}" type="presOf" srcId="{3FB0D5C4-D864-46DE-81A0-01E9E021302D}" destId="{327A739F-21DA-432A-B7F5-0F89003072B0}" srcOrd="1" destOrd="0" presId="urn:microsoft.com/office/officeart/2011/layout/InterconnectedBlockProcess"/>
    <dgm:cxn modelId="{6E4B184B-D175-4822-BFB9-3398A0A616B7}" srcId="{ADEAE493-01A1-453C-A373-432E39ED97FB}" destId="{12E13854-B406-4B86-A66C-EA73AF446B5E}" srcOrd="0" destOrd="0" parTransId="{5FF0E009-77F4-4618-83B5-1DA1B38A0270}" sibTransId="{4A30F84B-29C5-439A-821B-AFD83A72CDCB}"/>
    <dgm:cxn modelId="{3047CDA1-7BEA-4E79-971E-2ECEBDEC38B4}" type="presOf" srcId="{F8C74EAE-ECB3-4B67-8E1F-4285A19E0AF9}" destId="{055CBB7B-2482-42D3-902C-08016F0E9233}" srcOrd="1" destOrd="0" presId="urn:microsoft.com/office/officeart/2011/layout/InterconnectedBlockProcess"/>
    <dgm:cxn modelId="{2D35EEF9-D1F9-4BC1-895C-ACE3F522E0A0}" srcId="{E48429F9-83BB-4AE7-AA13-13DCB255F8F2}" destId="{FFBDF27B-9185-4AE6-80E6-45245C00A98F}" srcOrd="1" destOrd="0" parTransId="{4ACEA94D-464A-4A12-8A18-0A60F64288FF}" sibTransId="{CF9FACCC-F483-4756-A72D-37029C9F020E}"/>
    <dgm:cxn modelId="{8881F8CF-920D-484F-9685-1C88059C7251}" type="presOf" srcId="{C9EE70AE-2462-420F-B0E5-BC273F7C7155}" destId="{C0801EFC-2ABB-41BE-B9BC-1EF61526E872}" srcOrd="1" destOrd="0" presId="urn:microsoft.com/office/officeart/2011/layout/InterconnectedBlockProcess"/>
    <dgm:cxn modelId="{9B770A8C-DD64-45F6-9EE9-F23ED0CA32E0}" type="presOf" srcId="{5F3A2B9E-03DB-479F-A47F-15E8159B3765}" destId="{68BF7FC3-A095-4E69-B726-E85E8D3C180A}" srcOrd="1" destOrd="0" presId="urn:microsoft.com/office/officeart/2011/layout/InterconnectedBlockProcess"/>
    <dgm:cxn modelId="{CD6768CD-E9F8-4BE1-B81D-136B693B733B}" type="presOf" srcId="{EED06D31-2892-4F75-9FF4-3F14890B257E}" destId="{EA1E11B8-75C2-42BB-B124-E6E3B84EE5D0}" srcOrd="0" destOrd="0" presId="urn:microsoft.com/office/officeart/2011/layout/InterconnectedBlockProcess"/>
    <dgm:cxn modelId="{A68FF57A-F81F-46F9-AB00-1D77FE8550A7}" srcId="{ADEAE493-01A1-453C-A373-432E39ED97FB}" destId="{916365DF-758B-4907-8DFE-A3166AA34EBE}" srcOrd="2" destOrd="0" parTransId="{0FDAE668-8017-4BAB-A5A6-F7E35008BC1E}" sibTransId="{E2E11CE4-E133-4EF9-86E6-D9195D7D2399}"/>
    <dgm:cxn modelId="{A9E96E18-412A-4B8D-8CE6-DE811308E53C}" srcId="{ADEAE493-01A1-453C-A373-432E39ED97FB}" destId="{E48429F9-83BB-4AE7-AA13-13DCB255F8F2}" srcOrd="4" destOrd="0" parTransId="{F064490F-5AA7-4B0D-A6C2-FD2EC83C8995}" sibTransId="{52AAF7E2-43C3-4E3A-B4A3-2201095314AA}"/>
    <dgm:cxn modelId="{3FA8BEE6-5221-4697-B884-D75CD1A337F7}" type="presOf" srcId="{12E13854-B406-4B86-A66C-EA73AF446B5E}" destId="{CC70F353-1455-4EB7-B673-4927CA4545FB}" srcOrd="0" destOrd="0" presId="urn:microsoft.com/office/officeart/2011/layout/InterconnectedBlockProcess"/>
    <dgm:cxn modelId="{A7A43AAA-F0EA-45D1-BE7D-D7D7631C9691}" srcId="{ADEAE493-01A1-453C-A373-432E39ED97FB}" destId="{719BF349-4925-4925-A6BE-F023526151F9}" srcOrd="1" destOrd="0" parTransId="{EDBBFD7D-354D-4FBD-9BAA-B09BA462E1DA}" sibTransId="{5AF11AAD-E3FB-4E08-A9D4-7AE32E4F8917}"/>
    <dgm:cxn modelId="{64870FAB-A7AC-4AED-84BF-8556C5B38F75}" type="presOf" srcId="{F8C74EAE-ECB3-4B67-8E1F-4285A19E0AF9}" destId="{F7785CE0-DBC9-475A-9791-45A6C9790774}" srcOrd="0" destOrd="0" presId="urn:microsoft.com/office/officeart/2011/layout/InterconnectedBlockProcess"/>
    <dgm:cxn modelId="{279450ED-5568-4A4F-94B7-B2CDE22E2763}" type="presOf" srcId="{1B863CEA-FE9D-435C-AEA7-29CD5285D129}" destId="{68D443CB-A6D6-4F83-8800-7916072F8E30}" srcOrd="1" destOrd="0" presId="urn:microsoft.com/office/officeart/2011/layout/InterconnectedBlockProcess"/>
    <dgm:cxn modelId="{56361E10-7BC0-4E38-BC2A-B04177DC0F11}" srcId="{EED06D31-2892-4F75-9FF4-3F14890B257E}" destId="{C9EE70AE-2462-420F-B0E5-BC273F7C7155}" srcOrd="0" destOrd="0" parTransId="{AA51D41E-F5C5-490F-B495-BB7556ABAA90}" sibTransId="{7DAAF11D-BBB8-43EE-AB5D-CDE234CE4951}"/>
    <dgm:cxn modelId="{1103353B-53E2-44F1-9606-00A234775007}" type="presOf" srcId="{FFBDF27B-9185-4AE6-80E6-45245C00A98F}" destId="{4D1DE4A9-8701-4535-95AA-98EEF6665E9B}" srcOrd="0" destOrd="1" presId="urn:microsoft.com/office/officeart/2011/layout/InterconnectedBlockProcess"/>
    <dgm:cxn modelId="{DF24FE65-A400-474A-8928-F9584DB500B3}" type="presOf" srcId="{E48429F9-83BB-4AE7-AA13-13DCB255F8F2}" destId="{035E6B22-191D-4D86-8517-8137516F42E0}" srcOrd="0" destOrd="0" presId="urn:microsoft.com/office/officeart/2011/layout/InterconnectedBlockProcess"/>
    <dgm:cxn modelId="{BFBB48BB-AFAB-45F9-AE10-B5CD2CA62082}" type="presParOf" srcId="{E971AC74-9379-4B40-B842-C0E6582D45BC}" destId="{280ECADF-538F-4B7E-8CB9-2A24E11BFF6E}" srcOrd="0" destOrd="0" presId="urn:microsoft.com/office/officeart/2011/layout/InterconnectedBlockProcess"/>
    <dgm:cxn modelId="{81ABCCA0-67E3-44C8-B590-0146A2FD7D23}" type="presParOf" srcId="{280ECADF-538F-4B7E-8CB9-2A24E11BFF6E}" destId="{4D1DE4A9-8701-4535-95AA-98EEF6665E9B}" srcOrd="0" destOrd="0" presId="urn:microsoft.com/office/officeart/2011/layout/InterconnectedBlockProcess"/>
    <dgm:cxn modelId="{0C500943-557D-4382-A700-B043B78FAC12}" type="presParOf" srcId="{E971AC74-9379-4B40-B842-C0E6582D45BC}" destId="{68BF7FC3-A095-4E69-B726-E85E8D3C180A}" srcOrd="1" destOrd="0" presId="urn:microsoft.com/office/officeart/2011/layout/InterconnectedBlockProcess"/>
    <dgm:cxn modelId="{B2493714-781A-4AAF-92F4-B27E3A4978C2}" type="presParOf" srcId="{E971AC74-9379-4B40-B842-C0E6582D45BC}" destId="{035E6B22-191D-4D86-8517-8137516F42E0}" srcOrd="2" destOrd="0" presId="urn:microsoft.com/office/officeart/2011/layout/InterconnectedBlockProcess"/>
    <dgm:cxn modelId="{BCF0BBF3-2541-4389-9883-6B4F870E8D52}" type="presParOf" srcId="{E971AC74-9379-4B40-B842-C0E6582D45BC}" destId="{A208B99F-A7B5-4DFC-9D2A-E5DDD977BCEB}" srcOrd="3" destOrd="0" presId="urn:microsoft.com/office/officeart/2011/layout/InterconnectedBlockProcess"/>
    <dgm:cxn modelId="{BDEE5D10-E6B9-4E56-9099-68E788BC0A0E}" type="presParOf" srcId="{A208B99F-A7B5-4DFC-9D2A-E5DDD977BCEB}" destId="{9EE02C37-882B-465C-AB43-FAC280DD3FC7}" srcOrd="0" destOrd="0" presId="urn:microsoft.com/office/officeart/2011/layout/InterconnectedBlockProcess"/>
    <dgm:cxn modelId="{9D58EC3B-8ECD-4198-9DB3-5A3910E26882}" type="presParOf" srcId="{E971AC74-9379-4B40-B842-C0E6582D45BC}" destId="{C0801EFC-2ABB-41BE-B9BC-1EF61526E872}" srcOrd="4" destOrd="0" presId="urn:microsoft.com/office/officeart/2011/layout/InterconnectedBlockProcess"/>
    <dgm:cxn modelId="{1190513C-DA2F-41F9-800F-A06B3F2E9FE3}" type="presParOf" srcId="{E971AC74-9379-4B40-B842-C0E6582D45BC}" destId="{EA1E11B8-75C2-42BB-B124-E6E3B84EE5D0}" srcOrd="5" destOrd="0" presId="urn:microsoft.com/office/officeart/2011/layout/InterconnectedBlockProcess"/>
    <dgm:cxn modelId="{186EDCD0-4A8C-4A94-9F77-15E9687B47EB}" type="presParOf" srcId="{E971AC74-9379-4B40-B842-C0E6582D45BC}" destId="{D16A549E-A207-49BF-98B7-67AC0FB8BCC2}" srcOrd="6" destOrd="0" presId="urn:microsoft.com/office/officeart/2011/layout/InterconnectedBlockProcess"/>
    <dgm:cxn modelId="{0937D3C2-FA01-4C1E-9F21-FAE2BF55094A}" type="presParOf" srcId="{D16A549E-A207-49BF-98B7-67AC0FB8BCC2}" destId="{F7785CE0-DBC9-475A-9791-45A6C9790774}" srcOrd="0" destOrd="0" presId="urn:microsoft.com/office/officeart/2011/layout/InterconnectedBlockProcess"/>
    <dgm:cxn modelId="{C5945A32-CC57-4016-B6B0-34B3CE20FD5F}" type="presParOf" srcId="{E971AC74-9379-4B40-B842-C0E6582D45BC}" destId="{055CBB7B-2482-42D3-902C-08016F0E9233}" srcOrd="7" destOrd="0" presId="urn:microsoft.com/office/officeart/2011/layout/InterconnectedBlockProcess"/>
    <dgm:cxn modelId="{2C3A37A0-60A4-4285-A96A-418A6F848B13}" type="presParOf" srcId="{E971AC74-9379-4B40-B842-C0E6582D45BC}" destId="{AEE0F7F1-C48F-4FD7-9050-DBBAB69EB10F}" srcOrd="8" destOrd="0" presId="urn:microsoft.com/office/officeart/2011/layout/InterconnectedBlockProcess"/>
    <dgm:cxn modelId="{226B55C1-78CA-414A-B529-F7E4C9EF069E}" type="presParOf" srcId="{E971AC74-9379-4B40-B842-C0E6582D45BC}" destId="{FD3A8394-2B76-4D6F-8E08-81825BF5D36F}" srcOrd="9" destOrd="0" presId="urn:microsoft.com/office/officeart/2011/layout/InterconnectedBlockProcess"/>
    <dgm:cxn modelId="{DE79DA4F-6F86-4CFD-8E4E-D44DB5732E61}" type="presParOf" srcId="{FD3A8394-2B76-4D6F-8E08-81825BF5D36F}" destId="{83581D22-5D27-434A-8A67-0F6BA623E51E}" srcOrd="0" destOrd="0" presId="urn:microsoft.com/office/officeart/2011/layout/InterconnectedBlockProcess"/>
    <dgm:cxn modelId="{43053177-74E3-476B-AEA5-A1003F1AF7E8}" type="presParOf" srcId="{E971AC74-9379-4B40-B842-C0E6582D45BC}" destId="{68D443CB-A6D6-4F83-8800-7916072F8E30}" srcOrd="10" destOrd="0" presId="urn:microsoft.com/office/officeart/2011/layout/InterconnectedBlockProcess"/>
    <dgm:cxn modelId="{14EDCCF6-874D-465D-BA7F-3C2B07DF6998}" type="presParOf" srcId="{E971AC74-9379-4B40-B842-C0E6582D45BC}" destId="{A3A52F78-50F4-44F6-A512-D2BDC351B1D7}" srcOrd="11" destOrd="0" presId="urn:microsoft.com/office/officeart/2011/layout/InterconnectedBlockProcess"/>
    <dgm:cxn modelId="{BD54DDB7-7A37-4E92-B5D0-94E649E59B7B}" type="presParOf" srcId="{E971AC74-9379-4B40-B842-C0E6582D45BC}" destId="{5160F2A8-EC79-4B79-822C-13431CFAFFF3}" srcOrd="12" destOrd="0" presId="urn:microsoft.com/office/officeart/2011/layout/InterconnectedBlockProcess"/>
    <dgm:cxn modelId="{0F13726A-D4A8-41F6-BEB5-634E2F06BD4A}" type="presParOf" srcId="{5160F2A8-EC79-4B79-822C-13431CFAFFF3}" destId="{0E26AADA-36AA-48FE-BF64-CFC52601E66F}" srcOrd="0" destOrd="0" presId="urn:microsoft.com/office/officeart/2011/layout/InterconnectedBlockProcess"/>
    <dgm:cxn modelId="{7BA1ED7B-1B1A-47D3-AAD5-4D7F03933D4F}" type="presParOf" srcId="{E971AC74-9379-4B40-B842-C0E6582D45BC}" destId="{327A739F-21DA-432A-B7F5-0F89003072B0}" srcOrd="13" destOrd="0" presId="urn:microsoft.com/office/officeart/2011/layout/InterconnectedBlockProcess"/>
    <dgm:cxn modelId="{EBC7426D-FADF-4D41-8DA9-0BA1597B1E28}" type="presParOf" srcId="{E971AC74-9379-4B40-B842-C0E6582D45BC}" destId="{CC70F353-1455-4EB7-B673-4927CA4545FB}" srcOrd="14" destOrd="0" presId="urn:microsoft.com/office/officeart/2011/layout/Interconnected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1DE4A9-8701-4535-95AA-98EEF6665E9B}">
      <dsp:nvSpPr>
        <dsp:cNvPr id="0" name=""/>
        <dsp:cNvSpPr/>
      </dsp:nvSpPr>
      <dsp:spPr>
        <a:xfrm>
          <a:off x="6518112" y="1022513"/>
          <a:ext cx="1610445" cy="4090054"/>
        </a:xfrm>
        <a:prstGeom prst="wedgeRectCallout">
          <a:avLst>
            <a:gd name="adj1" fmla="val 0"/>
            <a:gd name="adj2" fmla="val 0"/>
          </a:avLst>
        </a:prstGeom>
        <a:solidFill>
          <a:schemeClr val="accent2">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t" anchorCtr="0">
          <a:noAutofit/>
        </a:bodyPr>
        <a:lstStyle/>
        <a:p>
          <a:pPr lvl="0" algn="l" defTabSz="622300">
            <a:lnSpc>
              <a:spcPct val="90000"/>
            </a:lnSpc>
            <a:spcBef>
              <a:spcPct val="0"/>
            </a:spcBef>
            <a:spcAft>
              <a:spcPct val="35000"/>
            </a:spcAft>
          </a:pPr>
          <a:r>
            <a:rPr lang="nb-NO" sz="1400" b="1" kern="1200" noProof="0" dirty="0" smtClean="0"/>
            <a:t>Gir utgangspunkt til å forstå dagens situasjon, og hvor sammensatt brann-Norge er.</a:t>
          </a:r>
        </a:p>
        <a:p>
          <a:pPr lvl="0" algn="l" defTabSz="622300">
            <a:lnSpc>
              <a:spcPct val="90000"/>
            </a:lnSpc>
            <a:spcBef>
              <a:spcPct val="0"/>
            </a:spcBef>
            <a:spcAft>
              <a:spcPct val="35000"/>
            </a:spcAft>
          </a:pPr>
          <a:r>
            <a:rPr lang="nb-NO" sz="1400" b="1" kern="1200" noProof="0" dirty="0" smtClean="0"/>
            <a:t>Underlag for KS sitt videre arbeid med BRV. </a:t>
          </a:r>
        </a:p>
        <a:p>
          <a:pPr marL="0" marR="0" lvl="0" indent="0" algn="l" defTabSz="914400" eaLnBrk="1" fontAlgn="auto" latinLnBrk="0" hangingPunct="1">
            <a:lnSpc>
              <a:spcPct val="100000"/>
            </a:lnSpc>
            <a:spcBef>
              <a:spcPct val="0"/>
            </a:spcBef>
            <a:spcAft>
              <a:spcPts val="0"/>
            </a:spcAft>
            <a:buClrTx/>
            <a:buSzTx/>
            <a:buFontTx/>
            <a:buNone/>
            <a:tabLst/>
            <a:defRPr/>
          </a:pPr>
          <a:r>
            <a:rPr lang="nb-NO" sz="1400" b="1" kern="1200" noProof="0" dirty="0" smtClean="0"/>
            <a:t>Konklusjoner og anbefalinger basert på intervjuer og workshop.</a:t>
          </a:r>
        </a:p>
        <a:p>
          <a:pPr lvl="0" algn="l" defTabSz="622300">
            <a:lnSpc>
              <a:spcPct val="90000"/>
            </a:lnSpc>
            <a:spcBef>
              <a:spcPct val="0"/>
            </a:spcBef>
            <a:spcAft>
              <a:spcPct val="35000"/>
            </a:spcAft>
          </a:pPr>
          <a:endParaRPr lang="nb-NO" sz="1400" b="1" kern="1200" noProof="0" dirty="0"/>
        </a:p>
        <a:p>
          <a:pPr lvl="0" algn="r" defTabSz="533400">
            <a:lnSpc>
              <a:spcPct val="90000"/>
            </a:lnSpc>
            <a:spcBef>
              <a:spcPct val="0"/>
            </a:spcBef>
            <a:spcAft>
              <a:spcPct val="35000"/>
            </a:spcAft>
          </a:pPr>
          <a:endParaRPr lang="nb-NO" sz="1200" b="1" kern="1200" noProof="0" dirty="0"/>
        </a:p>
      </dsp:txBody>
      <dsp:txXfrm>
        <a:off x="6722536" y="1022513"/>
        <a:ext cx="1406021" cy="4090054"/>
      </dsp:txXfrm>
    </dsp:sp>
    <dsp:sp modelId="{035E6B22-191D-4D86-8517-8137516F42E0}">
      <dsp:nvSpPr>
        <dsp:cNvPr id="0" name=""/>
        <dsp:cNvSpPr/>
      </dsp:nvSpPr>
      <dsp:spPr>
        <a:xfrm>
          <a:off x="6518112" y="0"/>
          <a:ext cx="1610445" cy="1022513"/>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lvl="0" algn="ctr" defTabSz="666750">
            <a:lnSpc>
              <a:spcPct val="90000"/>
            </a:lnSpc>
            <a:spcBef>
              <a:spcPct val="0"/>
            </a:spcBef>
            <a:spcAft>
              <a:spcPct val="35000"/>
            </a:spcAft>
          </a:pPr>
          <a:r>
            <a:rPr lang="nb-NO" sz="1500" kern="1200" noProof="0" dirty="0" smtClean="0"/>
            <a:t>Rapport</a:t>
          </a:r>
        </a:p>
      </dsp:txBody>
      <dsp:txXfrm>
        <a:off x="6518112" y="0"/>
        <a:ext cx="1610445" cy="1022513"/>
      </dsp:txXfrm>
    </dsp:sp>
    <dsp:sp modelId="{9EE02C37-882B-465C-AB43-FAC280DD3FC7}">
      <dsp:nvSpPr>
        <dsp:cNvPr id="0" name=""/>
        <dsp:cNvSpPr/>
      </dsp:nvSpPr>
      <dsp:spPr>
        <a:xfrm>
          <a:off x="4911690" y="1022513"/>
          <a:ext cx="1610445" cy="3834426"/>
        </a:xfrm>
        <a:prstGeom prst="wedgeRectCallout">
          <a:avLst>
            <a:gd name="adj1" fmla="val 62500"/>
            <a:gd name="adj2" fmla="val 20830"/>
          </a:avLst>
        </a:prstGeom>
        <a:solidFill>
          <a:schemeClr val="accent2">
            <a:tint val="50000"/>
            <a:hueOff val="1264257"/>
            <a:satOff val="-1735"/>
            <a:lumOff val="27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t" anchorCtr="0">
          <a:noAutofit/>
        </a:bodyPr>
        <a:lstStyle/>
        <a:p>
          <a:pPr lvl="0" algn="l" defTabSz="622300">
            <a:lnSpc>
              <a:spcPct val="90000"/>
            </a:lnSpc>
            <a:spcBef>
              <a:spcPct val="0"/>
            </a:spcBef>
            <a:spcAft>
              <a:spcPct val="35000"/>
            </a:spcAft>
          </a:pPr>
          <a:r>
            <a:rPr lang="nb-NO" sz="1400" b="1" kern="1200" noProof="0" dirty="0" smtClean="0"/>
            <a:t>14 deltakere, fordelt på tre grupper med representanter fra brannvesen, 110-sentraler, kommune-administrasjon og KS. </a:t>
          </a:r>
        </a:p>
        <a:p>
          <a:pPr lvl="0" algn="l" defTabSz="622300">
            <a:lnSpc>
              <a:spcPct val="90000"/>
            </a:lnSpc>
            <a:spcBef>
              <a:spcPct val="0"/>
            </a:spcBef>
            <a:spcAft>
              <a:spcPct val="35000"/>
            </a:spcAft>
          </a:pPr>
          <a:r>
            <a:rPr lang="nb-NO" sz="1400" b="1" kern="1200" noProof="0" dirty="0" smtClean="0"/>
            <a:t>Forskerne presenterte intervjustudien og scenariene. </a:t>
          </a:r>
        </a:p>
        <a:p>
          <a:pPr lvl="0" algn="l" defTabSz="622300">
            <a:lnSpc>
              <a:spcPct val="90000"/>
            </a:lnSpc>
            <a:spcBef>
              <a:spcPct val="0"/>
            </a:spcBef>
            <a:spcAft>
              <a:spcPct val="35000"/>
            </a:spcAft>
          </a:pPr>
          <a:r>
            <a:rPr lang="nb-NO" sz="1400" b="1" kern="1200" noProof="0" dirty="0" smtClean="0"/>
            <a:t>Scenariene ble diskutert gruppevis og i plenum. </a:t>
          </a:r>
        </a:p>
      </dsp:txBody>
      <dsp:txXfrm>
        <a:off x="5116115" y="1022513"/>
        <a:ext cx="1406021" cy="3834426"/>
      </dsp:txXfrm>
    </dsp:sp>
    <dsp:sp modelId="{EA1E11B8-75C2-42BB-B124-E6E3B84EE5D0}">
      <dsp:nvSpPr>
        <dsp:cNvPr id="0" name=""/>
        <dsp:cNvSpPr/>
      </dsp:nvSpPr>
      <dsp:spPr>
        <a:xfrm>
          <a:off x="4911690" y="127814"/>
          <a:ext cx="1610445" cy="894699"/>
        </a:xfrm>
        <a:prstGeom prst="rect">
          <a:avLst/>
        </a:prstGeom>
        <a:solidFill>
          <a:schemeClr val="accent2">
            <a:hueOff val="1170380"/>
            <a:satOff val="-1460"/>
            <a:lumOff val="3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lvl="0" algn="ctr" defTabSz="666750">
            <a:lnSpc>
              <a:spcPct val="90000"/>
            </a:lnSpc>
            <a:spcBef>
              <a:spcPct val="0"/>
            </a:spcBef>
            <a:spcAft>
              <a:spcPct val="35000"/>
            </a:spcAft>
          </a:pPr>
          <a:r>
            <a:rPr lang="nb-NO" sz="1500" kern="1200" noProof="0" dirty="0" err="1" smtClean="0"/>
            <a:t>Fasilitert</a:t>
          </a:r>
          <a:r>
            <a:rPr lang="nb-NO" sz="1500" kern="1200" noProof="0" dirty="0" smtClean="0"/>
            <a:t> workshop</a:t>
          </a:r>
        </a:p>
      </dsp:txBody>
      <dsp:txXfrm>
        <a:off x="4911690" y="127814"/>
        <a:ext cx="1610445" cy="894699"/>
      </dsp:txXfrm>
    </dsp:sp>
    <dsp:sp modelId="{F7785CE0-DBC9-475A-9791-45A6C9790774}">
      <dsp:nvSpPr>
        <dsp:cNvPr id="0" name=""/>
        <dsp:cNvSpPr/>
      </dsp:nvSpPr>
      <dsp:spPr>
        <a:xfrm>
          <a:off x="3312373" y="1027022"/>
          <a:ext cx="1610445" cy="3578797"/>
        </a:xfrm>
        <a:prstGeom prst="wedgeRectCallout">
          <a:avLst>
            <a:gd name="adj1" fmla="val 62500"/>
            <a:gd name="adj2" fmla="val 20830"/>
          </a:avLst>
        </a:prstGeom>
        <a:solidFill>
          <a:schemeClr val="accent2">
            <a:tint val="50000"/>
            <a:hueOff val="2528515"/>
            <a:satOff val="-3470"/>
            <a:lumOff val="55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t" anchorCtr="0">
          <a:noAutofit/>
        </a:bodyPr>
        <a:lstStyle/>
        <a:p>
          <a:pPr lvl="0" algn="l" defTabSz="622300">
            <a:lnSpc>
              <a:spcPct val="90000"/>
            </a:lnSpc>
            <a:spcBef>
              <a:spcPct val="0"/>
            </a:spcBef>
            <a:spcAft>
              <a:spcPct val="35000"/>
            </a:spcAft>
          </a:pPr>
          <a:r>
            <a:rPr lang="nb-NO" sz="1400" b="1" kern="1200" noProof="0" dirty="0" smtClean="0"/>
            <a:t>Tre scenarier for fremtidig organisering skissert på bakgrunn av intervjuer og litteraturstudie </a:t>
          </a:r>
        </a:p>
        <a:p>
          <a:pPr lvl="0" algn="l" defTabSz="622300">
            <a:lnSpc>
              <a:spcPct val="90000"/>
            </a:lnSpc>
            <a:spcBef>
              <a:spcPct val="0"/>
            </a:spcBef>
            <a:spcAft>
              <a:spcPct val="35000"/>
            </a:spcAft>
          </a:pPr>
          <a:r>
            <a:rPr lang="nb-NO" sz="1400" b="1" kern="1200" noProof="0" dirty="0" smtClean="0"/>
            <a:t>Laget som diskusjons-underlag. Ikke ferdige løsninger</a:t>
          </a:r>
          <a:r>
            <a:rPr lang="nb-NO" sz="1400" kern="1200" noProof="0" dirty="0" smtClean="0"/>
            <a:t>. </a:t>
          </a:r>
          <a:endParaRPr lang="nb-NO" sz="1400" kern="1200" noProof="0" dirty="0"/>
        </a:p>
      </dsp:txBody>
      <dsp:txXfrm>
        <a:off x="3516797" y="1027022"/>
        <a:ext cx="1406021" cy="3578797"/>
      </dsp:txXfrm>
    </dsp:sp>
    <dsp:sp modelId="{AEE0F7F1-C48F-4FD7-9050-DBBAB69EB10F}">
      <dsp:nvSpPr>
        <dsp:cNvPr id="0" name=""/>
        <dsp:cNvSpPr/>
      </dsp:nvSpPr>
      <dsp:spPr>
        <a:xfrm>
          <a:off x="3301245" y="259718"/>
          <a:ext cx="1610445" cy="766885"/>
        </a:xfrm>
        <a:prstGeom prst="rect">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lvl="0" algn="ctr" defTabSz="666750">
            <a:lnSpc>
              <a:spcPct val="90000"/>
            </a:lnSpc>
            <a:spcBef>
              <a:spcPct val="0"/>
            </a:spcBef>
            <a:spcAft>
              <a:spcPct val="35000"/>
            </a:spcAft>
          </a:pPr>
          <a:r>
            <a:rPr lang="nb-NO" sz="1500" kern="1200" noProof="0" dirty="0" smtClean="0"/>
            <a:t>Tre organisatoriske scenarier</a:t>
          </a:r>
        </a:p>
      </dsp:txBody>
      <dsp:txXfrm>
        <a:off x="3301245" y="259718"/>
        <a:ext cx="1610445" cy="766885"/>
      </dsp:txXfrm>
    </dsp:sp>
    <dsp:sp modelId="{83581D22-5D27-434A-8A67-0F6BA623E51E}">
      <dsp:nvSpPr>
        <dsp:cNvPr id="0" name=""/>
        <dsp:cNvSpPr/>
      </dsp:nvSpPr>
      <dsp:spPr>
        <a:xfrm>
          <a:off x="1679679" y="1022513"/>
          <a:ext cx="1632685" cy="3323169"/>
        </a:xfrm>
        <a:prstGeom prst="wedgeRectCallout">
          <a:avLst>
            <a:gd name="adj1" fmla="val 62500"/>
            <a:gd name="adj2" fmla="val 20830"/>
          </a:avLst>
        </a:prstGeom>
        <a:solidFill>
          <a:schemeClr val="accent2">
            <a:tint val="50000"/>
            <a:hueOff val="3792772"/>
            <a:satOff val="-5206"/>
            <a:lumOff val="838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t" anchorCtr="0">
          <a:noAutofit/>
        </a:bodyPr>
        <a:lstStyle/>
        <a:p>
          <a:pPr lvl="0" algn="l" defTabSz="622300">
            <a:lnSpc>
              <a:spcPct val="90000"/>
            </a:lnSpc>
            <a:spcBef>
              <a:spcPct val="0"/>
            </a:spcBef>
            <a:spcAft>
              <a:spcPct val="35000"/>
            </a:spcAft>
          </a:pPr>
          <a:r>
            <a:rPr lang="nb-NO" sz="1400" b="1" kern="1200" noProof="0" dirty="0" smtClean="0"/>
            <a:t>15 intervjuer. </a:t>
          </a:r>
        </a:p>
        <a:p>
          <a:pPr lvl="0" algn="l" defTabSz="622300">
            <a:lnSpc>
              <a:spcPct val="90000"/>
            </a:lnSpc>
            <a:spcBef>
              <a:spcPct val="0"/>
            </a:spcBef>
            <a:spcAft>
              <a:spcPct val="35000"/>
            </a:spcAft>
          </a:pPr>
          <a:r>
            <a:rPr lang="nb-NO" sz="1400" b="1" kern="1200" noProof="0" dirty="0" smtClean="0"/>
            <a:t>Flest brannsjefer i kommunale og  interkommunale Brann- og redningsvesen. </a:t>
          </a:r>
        </a:p>
        <a:p>
          <a:pPr lvl="0" algn="l" defTabSz="622300">
            <a:lnSpc>
              <a:spcPct val="90000"/>
            </a:lnSpc>
            <a:spcBef>
              <a:spcPct val="0"/>
            </a:spcBef>
            <a:spcAft>
              <a:spcPct val="35000"/>
            </a:spcAft>
          </a:pPr>
          <a:r>
            <a:rPr lang="nb-NO" sz="1400" b="1" kern="1200" noProof="0" dirty="0" smtClean="0"/>
            <a:t>I tillegg rådmenn, beredskapsledere</a:t>
          </a:r>
          <a:endParaRPr lang="nb-NO" sz="1400" kern="1200" noProof="0" dirty="0" smtClean="0"/>
        </a:p>
      </dsp:txBody>
      <dsp:txXfrm>
        <a:off x="1886926" y="1022513"/>
        <a:ext cx="1425438" cy="3323169"/>
      </dsp:txXfrm>
    </dsp:sp>
    <dsp:sp modelId="{A3A52F78-50F4-44F6-A512-D2BDC351B1D7}">
      <dsp:nvSpPr>
        <dsp:cNvPr id="0" name=""/>
        <dsp:cNvSpPr/>
      </dsp:nvSpPr>
      <dsp:spPr>
        <a:xfrm>
          <a:off x="1690799" y="383442"/>
          <a:ext cx="1610445" cy="639071"/>
        </a:xfrm>
        <a:prstGeom prst="rect">
          <a:avLst/>
        </a:prstGeom>
        <a:solidFill>
          <a:schemeClr val="accent2">
            <a:hueOff val="3511139"/>
            <a:satOff val="-4379"/>
            <a:lumOff val="10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lvl="0" algn="ctr" defTabSz="666750">
            <a:lnSpc>
              <a:spcPct val="90000"/>
            </a:lnSpc>
            <a:spcBef>
              <a:spcPct val="0"/>
            </a:spcBef>
            <a:spcAft>
              <a:spcPct val="35000"/>
            </a:spcAft>
          </a:pPr>
          <a:r>
            <a:rPr lang="nb-NO" sz="1500" kern="1200" noProof="0" dirty="0" smtClean="0"/>
            <a:t>Intervjuer</a:t>
          </a:r>
        </a:p>
      </dsp:txBody>
      <dsp:txXfrm>
        <a:off x="1690799" y="383442"/>
        <a:ext cx="1610445" cy="639071"/>
      </dsp:txXfrm>
    </dsp:sp>
    <dsp:sp modelId="{0E26AADA-36AA-48FE-BF64-CFC52601E66F}">
      <dsp:nvSpPr>
        <dsp:cNvPr id="0" name=""/>
        <dsp:cNvSpPr/>
      </dsp:nvSpPr>
      <dsp:spPr>
        <a:xfrm>
          <a:off x="80353" y="1022513"/>
          <a:ext cx="1610445" cy="3067540"/>
        </a:xfrm>
        <a:prstGeom prst="wedgeRectCallout">
          <a:avLst>
            <a:gd name="adj1" fmla="val 62500"/>
            <a:gd name="adj2" fmla="val 20830"/>
          </a:avLst>
        </a:prstGeom>
        <a:solidFill>
          <a:schemeClr val="accent2">
            <a:tint val="50000"/>
            <a:hueOff val="5057030"/>
            <a:satOff val="-6941"/>
            <a:lumOff val="11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t" anchorCtr="0">
          <a:noAutofit/>
        </a:bodyPr>
        <a:lstStyle/>
        <a:p>
          <a:pPr lvl="0" algn="l" defTabSz="622300">
            <a:lnSpc>
              <a:spcPct val="90000"/>
            </a:lnSpc>
            <a:spcBef>
              <a:spcPct val="0"/>
            </a:spcBef>
            <a:spcAft>
              <a:spcPct val="35000"/>
            </a:spcAft>
          </a:pPr>
          <a:r>
            <a:rPr lang="nb-NO" sz="1400" b="1" kern="1200" noProof="0" dirty="0" smtClean="0"/>
            <a:t>Gjennomgang av relevante dokumenter og rapporter. </a:t>
          </a:r>
        </a:p>
        <a:p>
          <a:pPr lvl="0" algn="l" defTabSz="622300">
            <a:lnSpc>
              <a:spcPct val="90000"/>
            </a:lnSpc>
            <a:spcBef>
              <a:spcPct val="0"/>
            </a:spcBef>
            <a:spcAft>
              <a:spcPct val="35000"/>
            </a:spcAft>
          </a:pPr>
          <a:r>
            <a:rPr lang="nb-NO" sz="1400" b="1" kern="1200" noProof="0" dirty="0" smtClean="0"/>
            <a:t>Input til scenariene og for å ha bedre bakgrunn til intervjuer.</a:t>
          </a:r>
          <a:endParaRPr lang="nb-NO" sz="1050" kern="1200" noProof="0" dirty="0" smtClean="0"/>
        </a:p>
      </dsp:txBody>
      <dsp:txXfrm>
        <a:off x="284778" y="1022513"/>
        <a:ext cx="1406021" cy="3067540"/>
      </dsp:txXfrm>
    </dsp:sp>
    <dsp:sp modelId="{CC70F353-1455-4EB7-B673-4927CA4545FB}">
      <dsp:nvSpPr>
        <dsp:cNvPr id="0" name=""/>
        <dsp:cNvSpPr/>
      </dsp:nvSpPr>
      <dsp:spPr>
        <a:xfrm>
          <a:off x="80353" y="511256"/>
          <a:ext cx="1610445" cy="511256"/>
        </a:xfrm>
        <a:prstGeom prst="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lvl="0" algn="ctr" defTabSz="666750">
            <a:lnSpc>
              <a:spcPct val="90000"/>
            </a:lnSpc>
            <a:spcBef>
              <a:spcPct val="0"/>
            </a:spcBef>
            <a:spcAft>
              <a:spcPct val="35000"/>
            </a:spcAft>
          </a:pPr>
          <a:r>
            <a:rPr lang="nb-NO" sz="1500" kern="1200" noProof="0" dirty="0" smtClean="0"/>
            <a:t>Litteraturstudie</a:t>
          </a:r>
          <a:endParaRPr lang="nb-NO" sz="1500" kern="1200" noProof="0" dirty="0"/>
        </a:p>
      </dsp:txBody>
      <dsp:txXfrm>
        <a:off x="80353" y="511256"/>
        <a:ext cx="1610445" cy="511256"/>
      </dsp:txXfrm>
    </dsp:sp>
  </dsp:spTree>
</dsp:drawing>
</file>

<file path=ppt/diagrams/layout1.xml><?xml version="1.0" encoding="utf-8"?>
<dgm:layoutDef xmlns:dgm="http://schemas.openxmlformats.org/drawingml/2006/diagram" xmlns:a="http://schemas.openxmlformats.org/drawingml/2006/main" uniqueId="urn:microsoft.com/office/officeart/2011/layout/InterconnectedBlockProcess">
  <dgm:title val="Sammenkoblet blokkprosess"/>
  <dgm:desc val="Brukes til å vise sekvensielle trinn i en prosess. Fungerer best med lite tekst på nivå 1 og en middels stor tekst på nivå 2."/>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B4B4D7-2161-48A6-B8F6-8572AE87F61A}" type="datetimeFigureOut">
              <a:rPr lang="en-US" smtClean="0"/>
              <a:t>7/4/2017</a:t>
            </a:fld>
            <a:endParaRPr lang="en-US"/>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7F7A59-87AE-48A1-B58D-088E26E2BDE7}" type="slidenum">
              <a:rPr lang="en-US" smtClean="0"/>
              <a:t>‹#›</a:t>
            </a:fld>
            <a:endParaRPr lang="en-US"/>
          </a:p>
        </p:txBody>
      </p:sp>
    </p:spTree>
    <p:extLst>
      <p:ext uri="{BB962C8B-B14F-4D97-AF65-F5344CB8AC3E}">
        <p14:creationId xmlns:p14="http://schemas.microsoft.com/office/powerpoint/2010/main" val="2184304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smtClean="0"/>
              <a:t>Post og </a:t>
            </a:r>
            <a:r>
              <a:rPr lang="en-US" dirty="0" err="1" smtClean="0"/>
              <a:t>Teletilsynet</a:t>
            </a:r>
            <a:r>
              <a:rPr lang="en-US" baseline="0" dirty="0" smtClean="0"/>
              <a:t> </a:t>
            </a:r>
            <a:r>
              <a:rPr lang="en-US" baseline="0" dirty="0" err="1" smtClean="0"/>
              <a:t>vs</a:t>
            </a:r>
            <a:r>
              <a:rPr lang="en-US" baseline="0" dirty="0" smtClean="0"/>
              <a:t> </a:t>
            </a:r>
            <a:r>
              <a:rPr lang="en-US" baseline="0" dirty="0" err="1" smtClean="0"/>
              <a:t>Petroleumstilsynet</a:t>
            </a:r>
            <a:r>
              <a:rPr lang="en-US" baseline="0" dirty="0" smtClean="0"/>
              <a:t>. </a:t>
            </a:r>
            <a:endParaRPr lang="en-US" dirty="0"/>
          </a:p>
        </p:txBody>
      </p:sp>
      <p:sp>
        <p:nvSpPr>
          <p:cNvPr id="4" name="Plassholder for lysbildenummer 3"/>
          <p:cNvSpPr>
            <a:spLocks noGrp="1"/>
          </p:cNvSpPr>
          <p:nvPr>
            <p:ph type="sldNum" sz="quarter" idx="10"/>
          </p:nvPr>
        </p:nvSpPr>
        <p:spPr/>
        <p:txBody>
          <a:bodyPr/>
          <a:lstStyle/>
          <a:p>
            <a:fld id="{637DB4FA-748F-4F2C-B116-098BDD59B0DF}" type="slidenum">
              <a:rPr lang="en-US" smtClean="0"/>
              <a:t>2</a:t>
            </a:fld>
            <a:endParaRPr lang="en-US"/>
          </a:p>
        </p:txBody>
      </p:sp>
    </p:spTree>
    <p:extLst>
      <p:ext uri="{BB962C8B-B14F-4D97-AF65-F5344CB8AC3E}">
        <p14:creationId xmlns:p14="http://schemas.microsoft.com/office/powerpoint/2010/main" val="3529216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smtClean="0"/>
              <a:t>Post og </a:t>
            </a:r>
            <a:r>
              <a:rPr lang="en-US" dirty="0" err="1" smtClean="0"/>
              <a:t>Teletilsynet</a:t>
            </a:r>
            <a:r>
              <a:rPr lang="en-US" baseline="0" dirty="0" smtClean="0"/>
              <a:t> </a:t>
            </a:r>
            <a:r>
              <a:rPr lang="en-US" baseline="0" dirty="0" err="1" smtClean="0"/>
              <a:t>vs</a:t>
            </a:r>
            <a:r>
              <a:rPr lang="en-US" baseline="0" dirty="0" smtClean="0"/>
              <a:t> </a:t>
            </a:r>
            <a:r>
              <a:rPr lang="en-US" baseline="0" dirty="0" err="1" smtClean="0"/>
              <a:t>Petroleumstilsynet</a:t>
            </a:r>
            <a:r>
              <a:rPr lang="en-US" baseline="0" dirty="0" smtClean="0"/>
              <a:t>. </a:t>
            </a:r>
            <a:endParaRPr lang="en-US" dirty="0"/>
          </a:p>
        </p:txBody>
      </p:sp>
      <p:sp>
        <p:nvSpPr>
          <p:cNvPr id="4" name="Plassholder for lysbildenummer 3"/>
          <p:cNvSpPr>
            <a:spLocks noGrp="1"/>
          </p:cNvSpPr>
          <p:nvPr>
            <p:ph type="sldNum" sz="quarter" idx="10"/>
          </p:nvPr>
        </p:nvSpPr>
        <p:spPr/>
        <p:txBody>
          <a:bodyPr/>
          <a:lstStyle/>
          <a:p>
            <a:fld id="{637DB4FA-748F-4F2C-B116-098BDD59B0DF}" type="slidenum">
              <a:rPr lang="en-US">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5292162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Her er de tre organisatoriske</a:t>
            </a:r>
            <a:r>
              <a:rPr lang="nb-NO" baseline="0" dirty="0" smtClean="0"/>
              <a:t> scenarioene vi ser for oss er aktuelle i tiden framover. Jeg skal gå gjennom dem kort nå, for så gå i detaljer på dem. </a:t>
            </a:r>
            <a:endParaRPr lang="nb-NO" dirty="0" smtClean="0"/>
          </a:p>
          <a:p>
            <a:r>
              <a:rPr lang="nb-NO" dirty="0" smtClean="0"/>
              <a:t>Scenario 1: Det vi gjør er å beholde </a:t>
            </a:r>
          </a:p>
          <a:p>
            <a:endParaRPr lang="nb-NO" dirty="0" smtClean="0"/>
          </a:p>
          <a:p>
            <a:r>
              <a:rPr lang="nb-NO" dirty="0" smtClean="0"/>
              <a:t>Gjelder</a:t>
            </a:r>
            <a:r>
              <a:rPr lang="nb-NO" baseline="0" dirty="0" smtClean="0"/>
              <a:t> også nødmeldesentralene, organiserer disse slik at en tar vare på lokalkunnskap og lokale handlingsmønstre ved en hendelse</a:t>
            </a:r>
          </a:p>
          <a:p>
            <a:endParaRPr lang="nb-NO" baseline="0" dirty="0" smtClean="0"/>
          </a:p>
          <a:p>
            <a:r>
              <a:rPr lang="nb-NO" baseline="0" dirty="0" smtClean="0"/>
              <a:t>Scenario 2: Her er det snakk om store </a:t>
            </a:r>
            <a:r>
              <a:rPr lang="nb-NO" baseline="0" dirty="0" err="1" smtClean="0"/>
              <a:t>nødmeldesentraler</a:t>
            </a:r>
            <a:r>
              <a:rPr lang="nb-NO" baseline="0" dirty="0" smtClean="0"/>
              <a:t> som er tilknyttet flere regioner og som også huser alle tre nødetater. Vi tenker oss at de har ansvar for alarmering, logg, koordinering mot andre ressurser, mediehåndtering, stabsfunksjoner, og etterarbeid med læring av hendelser og overføring av denne til andre </a:t>
            </a:r>
            <a:r>
              <a:rPr lang="nb-NO" baseline="0" dirty="0" err="1" smtClean="0"/>
              <a:t>nødmeldesentraler</a:t>
            </a:r>
            <a:r>
              <a:rPr lang="nb-NO" baseline="0" dirty="0" smtClean="0"/>
              <a:t>.</a:t>
            </a:r>
          </a:p>
          <a:p>
            <a:endParaRPr lang="nb-NO" baseline="0" dirty="0" smtClean="0"/>
          </a:p>
          <a:p>
            <a:r>
              <a:rPr lang="nb-NO" baseline="0" dirty="0" smtClean="0"/>
              <a:t>Scenario 3: Egentlig ikke en matriseorganisasjon i ordets rette forstand vi foreslår, men den er inspirert av en slik organisasjonsform. Det vi gjør er å foreslå en organisering som kan gjøre det enklere å skille oppgaver som går direkte på drift, og oppgaver som er prosesser med kompetanseutvikling, standardisering, læring av hendelser, ta i bruk ny kunnskap og teknologi i BV, koordinering med andre beredskapsressurser, altså alt det som kan legges inn i en faglinje. </a:t>
            </a:r>
            <a:endParaRPr lang="nb-NO" dirty="0"/>
          </a:p>
        </p:txBody>
      </p:sp>
      <p:sp>
        <p:nvSpPr>
          <p:cNvPr id="4" name="Plassholder for lysbildenummer 3"/>
          <p:cNvSpPr>
            <a:spLocks noGrp="1"/>
          </p:cNvSpPr>
          <p:nvPr>
            <p:ph type="sldNum" sz="quarter" idx="10"/>
          </p:nvPr>
        </p:nvSpPr>
        <p:spPr/>
        <p:txBody>
          <a:bodyPr/>
          <a:lstStyle/>
          <a:p>
            <a:fld id="{43DB7529-2566-46B4-AD92-6D47523156B6}" type="slidenum">
              <a:rPr lang="nb-NO" smtClean="0">
                <a:solidFill>
                  <a:prstClr val="black"/>
                </a:solidFill>
              </a:rPr>
              <a:pPr/>
              <a:t>5</a:t>
            </a:fld>
            <a:endParaRPr lang="nb-NO">
              <a:solidFill>
                <a:prstClr val="black"/>
              </a:solidFill>
            </a:endParaRPr>
          </a:p>
        </p:txBody>
      </p:sp>
    </p:spTree>
    <p:extLst>
      <p:ext uri="{BB962C8B-B14F-4D97-AF65-F5344CB8AC3E}">
        <p14:creationId xmlns:p14="http://schemas.microsoft.com/office/powerpoint/2010/main" val="3073949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smtClean="0"/>
              <a:t>Post og </a:t>
            </a:r>
            <a:r>
              <a:rPr lang="en-US" dirty="0" err="1" smtClean="0"/>
              <a:t>Teletilsynet</a:t>
            </a:r>
            <a:r>
              <a:rPr lang="en-US" baseline="0" dirty="0" smtClean="0"/>
              <a:t> </a:t>
            </a:r>
            <a:r>
              <a:rPr lang="en-US" baseline="0" dirty="0" err="1" smtClean="0"/>
              <a:t>vs</a:t>
            </a:r>
            <a:r>
              <a:rPr lang="en-US" baseline="0" dirty="0" smtClean="0"/>
              <a:t> </a:t>
            </a:r>
            <a:r>
              <a:rPr lang="en-US" baseline="0" dirty="0" err="1" smtClean="0"/>
              <a:t>Petroleumstilsynet</a:t>
            </a:r>
            <a:r>
              <a:rPr lang="en-US" baseline="0" dirty="0" smtClean="0"/>
              <a:t>. </a:t>
            </a:r>
            <a:endParaRPr lang="en-US" dirty="0"/>
          </a:p>
        </p:txBody>
      </p:sp>
      <p:sp>
        <p:nvSpPr>
          <p:cNvPr id="4" name="Plassholder for lysbildenummer 3"/>
          <p:cNvSpPr>
            <a:spLocks noGrp="1"/>
          </p:cNvSpPr>
          <p:nvPr>
            <p:ph type="sldNum" sz="quarter" idx="10"/>
          </p:nvPr>
        </p:nvSpPr>
        <p:spPr/>
        <p:txBody>
          <a:bodyPr/>
          <a:lstStyle/>
          <a:p>
            <a:fld id="{637DB4FA-748F-4F2C-B116-098BDD59B0DF}" type="slidenum">
              <a:rPr lang="en-US">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529216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en-US"/>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en-US"/>
          </a:p>
        </p:txBody>
      </p:sp>
      <p:sp>
        <p:nvSpPr>
          <p:cNvPr id="4" name="Plassholder for dato 3"/>
          <p:cNvSpPr>
            <a:spLocks noGrp="1"/>
          </p:cNvSpPr>
          <p:nvPr>
            <p:ph type="dt" sz="half" idx="10"/>
          </p:nvPr>
        </p:nvSpPr>
        <p:spPr/>
        <p:txBody>
          <a:bodyPr/>
          <a:lstStyle/>
          <a:p>
            <a:fld id="{FC8957EB-ED53-4FEA-9C7E-9096F87804C8}" type="datetimeFigureOut">
              <a:rPr lang="en-US" smtClean="0"/>
              <a:t>7/4/2017</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F172EF8A-07F3-43A2-8EDC-581C9CFEFF25}" type="slidenum">
              <a:rPr lang="en-US" smtClean="0"/>
              <a:t>‹#›</a:t>
            </a:fld>
            <a:endParaRPr lang="en-US"/>
          </a:p>
        </p:txBody>
      </p:sp>
    </p:spTree>
    <p:extLst>
      <p:ext uri="{BB962C8B-B14F-4D97-AF65-F5344CB8AC3E}">
        <p14:creationId xmlns:p14="http://schemas.microsoft.com/office/powerpoint/2010/main" val="3965280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3"/>
          <p:cNvSpPr>
            <a:spLocks noGrp="1"/>
          </p:cNvSpPr>
          <p:nvPr>
            <p:ph type="dt" sz="half" idx="10"/>
          </p:nvPr>
        </p:nvSpPr>
        <p:spPr/>
        <p:txBody>
          <a:bodyPr/>
          <a:lstStyle/>
          <a:p>
            <a:fld id="{FC8957EB-ED53-4FEA-9C7E-9096F87804C8}" type="datetimeFigureOut">
              <a:rPr lang="en-US" smtClean="0"/>
              <a:t>7/4/2017</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F172EF8A-07F3-43A2-8EDC-581C9CFEFF25}" type="slidenum">
              <a:rPr lang="en-US" smtClean="0"/>
              <a:t>‹#›</a:t>
            </a:fld>
            <a:endParaRPr lang="en-US"/>
          </a:p>
        </p:txBody>
      </p:sp>
    </p:spTree>
    <p:extLst>
      <p:ext uri="{BB962C8B-B14F-4D97-AF65-F5344CB8AC3E}">
        <p14:creationId xmlns:p14="http://schemas.microsoft.com/office/powerpoint/2010/main" val="161000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en-US"/>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3"/>
          <p:cNvSpPr>
            <a:spLocks noGrp="1"/>
          </p:cNvSpPr>
          <p:nvPr>
            <p:ph type="dt" sz="half" idx="10"/>
          </p:nvPr>
        </p:nvSpPr>
        <p:spPr/>
        <p:txBody>
          <a:bodyPr/>
          <a:lstStyle/>
          <a:p>
            <a:fld id="{FC8957EB-ED53-4FEA-9C7E-9096F87804C8}" type="datetimeFigureOut">
              <a:rPr lang="en-US" smtClean="0"/>
              <a:t>7/4/2017</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F172EF8A-07F3-43A2-8EDC-581C9CFEFF25}" type="slidenum">
              <a:rPr lang="en-US" smtClean="0"/>
              <a:t>‹#›</a:t>
            </a:fld>
            <a:endParaRPr lang="en-US"/>
          </a:p>
        </p:txBody>
      </p:sp>
    </p:spTree>
    <p:extLst>
      <p:ext uri="{BB962C8B-B14F-4D97-AF65-F5344CB8AC3E}">
        <p14:creationId xmlns:p14="http://schemas.microsoft.com/office/powerpoint/2010/main" val="1357048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en-US"/>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en-US"/>
          </a:p>
        </p:txBody>
      </p:sp>
      <p:sp>
        <p:nvSpPr>
          <p:cNvPr id="4" name="Plassholder for dato 3"/>
          <p:cNvSpPr>
            <a:spLocks noGrp="1"/>
          </p:cNvSpPr>
          <p:nvPr>
            <p:ph type="dt" sz="half" idx="10"/>
          </p:nvPr>
        </p:nvSpPr>
        <p:spPr/>
        <p:txBody>
          <a:bodyPr/>
          <a:lstStyle/>
          <a:p>
            <a:fld id="{3D8B3550-FF7A-47A1-A63D-88EBE83B8222}" type="datetimeFigureOut">
              <a:rPr lang="en-US" smtClean="0">
                <a:solidFill>
                  <a:prstClr val="black">
                    <a:tint val="75000"/>
                  </a:prstClr>
                </a:solidFill>
              </a:rPr>
              <a:pPr/>
              <a:t>7/4/2017</a:t>
            </a:fld>
            <a:endParaRPr lang="en-US">
              <a:solidFill>
                <a:prstClr val="black">
                  <a:tint val="75000"/>
                </a:prstClr>
              </a:solidFill>
            </a:endParaRPr>
          </a:p>
        </p:txBody>
      </p:sp>
      <p:sp>
        <p:nvSpPr>
          <p:cNvPr id="5" name="Plassholder for bunntekst 4"/>
          <p:cNvSpPr>
            <a:spLocks noGrp="1"/>
          </p:cNvSpPr>
          <p:nvPr>
            <p:ph type="ftr" sz="quarter" idx="11"/>
          </p:nvPr>
        </p:nvSpPr>
        <p:spPr/>
        <p:txBody>
          <a:bodyPr/>
          <a:lstStyle/>
          <a:p>
            <a:endParaRPr lang="en-US">
              <a:solidFill>
                <a:prstClr val="black">
                  <a:tint val="75000"/>
                </a:prstClr>
              </a:solidFill>
            </a:endParaRPr>
          </a:p>
        </p:txBody>
      </p:sp>
      <p:sp>
        <p:nvSpPr>
          <p:cNvPr id="6" name="Plassholder for lysbildenummer 5"/>
          <p:cNvSpPr>
            <a:spLocks noGrp="1"/>
          </p:cNvSpPr>
          <p:nvPr>
            <p:ph type="sldNum" sz="quarter" idx="12"/>
          </p:nvPr>
        </p:nvSpPr>
        <p:spPr/>
        <p:txBody>
          <a:bodyPr/>
          <a:lstStyle/>
          <a:p>
            <a:fld id="{B11C20FD-DE25-4C84-BD0A-76365F6F59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52737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3"/>
          <p:cNvSpPr>
            <a:spLocks noGrp="1"/>
          </p:cNvSpPr>
          <p:nvPr>
            <p:ph type="dt" sz="half" idx="10"/>
          </p:nvPr>
        </p:nvSpPr>
        <p:spPr/>
        <p:txBody>
          <a:bodyPr/>
          <a:lstStyle/>
          <a:p>
            <a:fld id="{3D8B3550-FF7A-47A1-A63D-88EBE83B8222}" type="datetimeFigureOut">
              <a:rPr lang="en-US" smtClean="0">
                <a:solidFill>
                  <a:prstClr val="black">
                    <a:tint val="75000"/>
                  </a:prstClr>
                </a:solidFill>
              </a:rPr>
              <a:pPr/>
              <a:t>7/4/2017</a:t>
            </a:fld>
            <a:endParaRPr lang="en-US">
              <a:solidFill>
                <a:prstClr val="black">
                  <a:tint val="75000"/>
                </a:prstClr>
              </a:solidFill>
            </a:endParaRPr>
          </a:p>
        </p:txBody>
      </p:sp>
      <p:sp>
        <p:nvSpPr>
          <p:cNvPr id="5" name="Plassholder for bunntekst 4"/>
          <p:cNvSpPr>
            <a:spLocks noGrp="1"/>
          </p:cNvSpPr>
          <p:nvPr>
            <p:ph type="ftr" sz="quarter" idx="11"/>
          </p:nvPr>
        </p:nvSpPr>
        <p:spPr/>
        <p:txBody>
          <a:bodyPr/>
          <a:lstStyle/>
          <a:p>
            <a:endParaRPr lang="en-US">
              <a:solidFill>
                <a:prstClr val="black">
                  <a:tint val="75000"/>
                </a:prstClr>
              </a:solidFill>
            </a:endParaRPr>
          </a:p>
        </p:txBody>
      </p:sp>
      <p:sp>
        <p:nvSpPr>
          <p:cNvPr id="6" name="Plassholder for lysbildenummer 5"/>
          <p:cNvSpPr>
            <a:spLocks noGrp="1"/>
          </p:cNvSpPr>
          <p:nvPr>
            <p:ph type="sldNum" sz="quarter" idx="12"/>
          </p:nvPr>
        </p:nvSpPr>
        <p:spPr/>
        <p:txBody>
          <a:bodyPr/>
          <a:lstStyle/>
          <a:p>
            <a:fld id="{B11C20FD-DE25-4C84-BD0A-76365F6F59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91668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en-US"/>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3D8B3550-FF7A-47A1-A63D-88EBE83B8222}" type="datetimeFigureOut">
              <a:rPr lang="en-US" smtClean="0">
                <a:solidFill>
                  <a:prstClr val="black">
                    <a:tint val="75000"/>
                  </a:prstClr>
                </a:solidFill>
              </a:rPr>
              <a:pPr/>
              <a:t>7/4/2017</a:t>
            </a:fld>
            <a:endParaRPr lang="en-US">
              <a:solidFill>
                <a:prstClr val="black">
                  <a:tint val="75000"/>
                </a:prstClr>
              </a:solidFill>
            </a:endParaRPr>
          </a:p>
        </p:txBody>
      </p:sp>
      <p:sp>
        <p:nvSpPr>
          <p:cNvPr id="5" name="Plassholder for bunntekst 4"/>
          <p:cNvSpPr>
            <a:spLocks noGrp="1"/>
          </p:cNvSpPr>
          <p:nvPr>
            <p:ph type="ftr" sz="quarter" idx="11"/>
          </p:nvPr>
        </p:nvSpPr>
        <p:spPr/>
        <p:txBody>
          <a:bodyPr/>
          <a:lstStyle/>
          <a:p>
            <a:endParaRPr lang="en-US">
              <a:solidFill>
                <a:prstClr val="black">
                  <a:tint val="75000"/>
                </a:prstClr>
              </a:solidFill>
            </a:endParaRPr>
          </a:p>
        </p:txBody>
      </p:sp>
      <p:sp>
        <p:nvSpPr>
          <p:cNvPr id="6" name="Plassholder for lysbildenummer 5"/>
          <p:cNvSpPr>
            <a:spLocks noGrp="1"/>
          </p:cNvSpPr>
          <p:nvPr>
            <p:ph type="sldNum" sz="quarter" idx="12"/>
          </p:nvPr>
        </p:nvSpPr>
        <p:spPr/>
        <p:txBody>
          <a:bodyPr/>
          <a:lstStyle/>
          <a:p>
            <a:fld id="{B11C20FD-DE25-4C84-BD0A-76365F6F59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812243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5" name="Plassholder for dato 4"/>
          <p:cNvSpPr>
            <a:spLocks noGrp="1"/>
          </p:cNvSpPr>
          <p:nvPr>
            <p:ph type="dt" sz="half" idx="10"/>
          </p:nvPr>
        </p:nvSpPr>
        <p:spPr/>
        <p:txBody>
          <a:bodyPr/>
          <a:lstStyle/>
          <a:p>
            <a:fld id="{3D8B3550-FF7A-47A1-A63D-88EBE83B8222}" type="datetimeFigureOut">
              <a:rPr lang="en-US" smtClean="0">
                <a:solidFill>
                  <a:prstClr val="black">
                    <a:tint val="75000"/>
                  </a:prstClr>
                </a:solidFill>
              </a:rPr>
              <a:pPr/>
              <a:t>7/4/2017</a:t>
            </a:fld>
            <a:endParaRPr lang="en-US">
              <a:solidFill>
                <a:prstClr val="black">
                  <a:tint val="75000"/>
                </a:prstClr>
              </a:solidFill>
            </a:endParaRPr>
          </a:p>
        </p:txBody>
      </p:sp>
      <p:sp>
        <p:nvSpPr>
          <p:cNvPr id="6" name="Plassholder for bunntekst 5"/>
          <p:cNvSpPr>
            <a:spLocks noGrp="1"/>
          </p:cNvSpPr>
          <p:nvPr>
            <p:ph type="ftr" sz="quarter" idx="11"/>
          </p:nvPr>
        </p:nvSpPr>
        <p:spPr/>
        <p:txBody>
          <a:bodyPr/>
          <a:lstStyle/>
          <a:p>
            <a:endParaRPr lang="en-US">
              <a:solidFill>
                <a:prstClr val="black">
                  <a:tint val="75000"/>
                </a:prstClr>
              </a:solidFill>
            </a:endParaRPr>
          </a:p>
        </p:txBody>
      </p:sp>
      <p:sp>
        <p:nvSpPr>
          <p:cNvPr id="7" name="Plassholder for lysbildenummer 6"/>
          <p:cNvSpPr>
            <a:spLocks noGrp="1"/>
          </p:cNvSpPr>
          <p:nvPr>
            <p:ph type="sldNum" sz="quarter" idx="12"/>
          </p:nvPr>
        </p:nvSpPr>
        <p:spPr/>
        <p:txBody>
          <a:bodyPr/>
          <a:lstStyle/>
          <a:p>
            <a:fld id="{B11C20FD-DE25-4C84-BD0A-76365F6F59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60832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en-US"/>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7" name="Plassholder for dato 6"/>
          <p:cNvSpPr>
            <a:spLocks noGrp="1"/>
          </p:cNvSpPr>
          <p:nvPr>
            <p:ph type="dt" sz="half" idx="10"/>
          </p:nvPr>
        </p:nvSpPr>
        <p:spPr/>
        <p:txBody>
          <a:bodyPr/>
          <a:lstStyle/>
          <a:p>
            <a:fld id="{3D8B3550-FF7A-47A1-A63D-88EBE83B8222}" type="datetimeFigureOut">
              <a:rPr lang="en-US" smtClean="0">
                <a:solidFill>
                  <a:prstClr val="black">
                    <a:tint val="75000"/>
                  </a:prstClr>
                </a:solidFill>
              </a:rPr>
              <a:pPr/>
              <a:t>7/4/2017</a:t>
            </a:fld>
            <a:endParaRPr lang="en-US">
              <a:solidFill>
                <a:prstClr val="black">
                  <a:tint val="75000"/>
                </a:prstClr>
              </a:solidFill>
            </a:endParaRPr>
          </a:p>
        </p:txBody>
      </p:sp>
      <p:sp>
        <p:nvSpPr>
          <p:cNvPr id="8" name="Plassholder for bunntekst 7"/>
          <p:cNvSpPr>
            <a:spLocks noGrp="1"/>
          </p:cNvSpPr>
          <p:nvPr>
            <p:ph type="ftr" sz="quarter" idx="11"/>
          </p:nvPr>
        </p:nvSpPr>
        <p:spPr/>
        <p:txBody>
          <a:bodyPr/>
          <a:lstStyle/>
          <a:p>
            <a:endParaRPr lang="en-US">
              <a:solidFill>
                <a:prstClr val="black">
                  <a:tint val="75000"/>
                </a:prstClr>
              </a:solidFill>
            </a:endParaRPr>
          </a:p>
        </p:txBody>
      </p:sp>
      <p:sp>
        <p:nvSpPr>
          <p:cNvPr id="9" name="Plassholder for lysbildenummer 8"/>
          <p:cNvSpPr>
            <a:spLocks noGrp="1"/>
          </p:cNvSpPr>
          <p:nvPr>
            <p:ph type="sldNum" sz="quarter" idx="12"/>
          </p:nvPr>
        </p:nvSpPr>
        <p:spPr/>
        <p:txBody>
          <a:bodyPr/>
          <a:lstStyle/>
          <a:p>
            <a:fld id="{B11C20FD-DE25-4C84-BD0A-76365F6F59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44120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dato 2"/>
          <p:cNvSpPr>
            <a:spLocks noGrp="1"/>
          </p:cNvSpPr>
          <p:nvPr>
            <p:ph type="dt" sz="half" idx="10"/>
          </p:nvPr>
        </p:nvSpPr>
        <p:spPr/>
        <p:txBody>
          <a:bodyPr/>
          <a:lstStyle/>
          <a:p>
            <a:fld id="{3D8B3550-FF7A-47A1-A63D-88EBE83B8222}" type="datetimeFigureOut">
              <a:rPr lang="en-US" smtClean="0">
                <a:solidFill>
                  <a:prstClr val="black">
                    <a:tint val="75000"/>
                  </a:prstClr>
                </a:solidFill>
              </a:rPr>
              <a:pPr/>
              <a:t>7/4/2017</a:t>
            </a:fld>
            <a:endParaRPr lang="en-US">
              <a:solidFill>
                <a:prstClr val="black">
                  <a:tint val="75000"/>
                </a:prstClr>
              </a:solidFill>
            </a:endParaRPr>
          </a:p>
        </p:txBody>
      </p:sp>
      <p:sp>
        <p:nvSpPr>
          <p:cNvPr id="4" name="Plassholder for bunntekst 3"/>
          <p:cNvSpPr>
            <a:spLocks noGrp="1"/>
          </p:cNvSpPr>
          <p:nvPr>
            <p:ph type="ftr" sz="quarter" idx="11"/>
          </p:nvPr>
        </p:nvSpPr>
        <p:spPr/>
        <p:txBody>
          <a:bodyPr/>
          <a:lstStyle/>
          <a:p>
            <a:endParaRPr lang="en-US">
              <a:solidFill>
                <a:prstClr val="black">
                  <a:tint val="75000"/>
                </a:prstClr>
              </a:solidFill>
            </a:endParaRPr>
          </a:p>
        </p:txBody>
      </p:sp>
      <p:sp>
        <p:nvSpPr>
          <p:cNvPr id="5" name="Plassholder for lysbildenummer 4"/>
          <p:cNvSpPr>
            <a:spLocks noGrp="1"/>
          </p:cNvSpPr>
          <p:nvPr>
            <p:ph type="sldNum" sz="quarter" idx="12"/>
          </p:nvPr>
        </p:nvSpPr>
        <p:spPr/>
        <p:txBody>
          <a:bodyPr/>
          <a:lstStyle/>
          <a:p>
            <a:fld id="{B11C20FD-DE25-4C84-BD0A-76365F6F59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10308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3D8B3550-FF7A-47A1-A63D-88EBE83B8222}" type="datetimeFigureOut">
              <a:rPr lang="en-US" smtClean="0">
                <a:solidFill>
                  <a:prstClr val="black">
                    <a:tint val="75000"/>
                  </a:prstClr>
                </a:solidFill>
              </a:rPr>
              <a:pPr/>
              <a:t>7/4/2017</a:t>
            </a:fld>
            <a:endParaRPr lang="en-US">
              <a:solidFill>
                <a:prstClr val="black">
                  <a:tint val="75000"/>
                </a:prstClr>
              </a:solidFill>
            </a:endParaRPr>
          </a:p>
        </p:txBody>
      </p:sp>
      <p:sp>
        <p:nvSpPr>
          <p:cNvPr id="3" name="Plassholder for bunntekst 2"/>
          <p:cNvSpPr>
            <a:spLocks noGrp="1"/>
          </p:cNvSpPr>
          <p:nvPr>
            <p:ph type="ftr" sz="quarter" idx="11"/>
          </p:nvPr>
        </p:nvSpPr>
        <p:spPr/>
        <p:txBody>
          <a:bodyPr/>
          <a:lstStyle/>
          <a:p>
            <a:endParaRPr lang="en-US">
              <a:solidFill>
                <a:prstClr val="black">
                  <a:tint val="75000"/>
                </a:prstClr>
              </a:solidFill>
            </a:endParaRPr>
          </a:p>
        </p:txBody>
      </p:sp>
      <p:sp>
        <p:nvSpPr>
          <p:cNvPr id="4" name="Plassholder for lysbildenummer 3"/>
          <p:cNvSpPr>
            <a:spLocks noGrp="1"/>
          </p:cNvSpPr>
          <p:nvPr>
            <p:ph type="sldNum" sz="quarter" idx="12"/>
          </p:nvPr>
        </p:nvSpPr>
        <p:spPr/>
        <p:txBody>
          <a:bodyPr/>
          <a:lstStyle/>
          <a:p>
            <a:fld id="{B11C20FD-DE25-4C84-BD0A-76365F6F59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58911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en-US"/>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3D8B3550-FF7A-47A1-A63D-88EBE83B8222}" type="datetimeFigureOut">
              <a:rPr lang="en-US" smtClean="0">
                <a:solidFill>
                  <a:prstClr val="black">
                    <a:tint val="75000"/>
                  </a:prstClr>
                </a:solidFill>
              </a:rPr>
              <a:pPr/>
              <a:t>7/4/2017</a:t>
            </a:fld>
            <a:endParaRPr lang="en-US">
              <a:solidFill>
                <a:prstClr val="black">
                  <a:tint val="75000"/>
                </a:prstClr>
              </a:solidFill>
            </a:endParaRPr>
          </a:p>
        </p:txBody>
      </p:sp>
      <p:sp>
        <p:nvSpPr>
          <p:cNvPr id="6" name="Plassholder for bunntekst 5"/>
          <p:cNvSpPr>
            <a:spLocks noGrp="1"/>
          </p:cNvSpPr>
          <p:nvPr>
            <p:ph type="ftr" sz="quarter" idx="11"/>
          </p:nvPr>
        </p:nvSpPr>
        <p:spPr/>
        <p:txBody>
          <a:bodyPr/>
          <a:lstStyle/>
          <a:p>
            <a:endParaRPr lang="en-US">
              <a:solidFill>
                <a:prstClr val="black">
                  <a:tint val="75000"/>
                </a:prstClr>
              </a:solidFill>
            </a:endParaRPr>
          </a:p>
        </p:txBody>
      </p:sp>
      <p:sp>
        <p:nvSpPr>
          <p:cNvPr id="7" name="Plassholder for lysbildenummer 6"/>
          <p:cNvSpPr>
            <a:spLocks noGrp="1"/>
          </p:cNvSpPr>
          <p:nvPr>
            <p:ph type="sldNum" sz="quarter" idx="12"/>
          </p:nvPr>
        </p:nvSpPr>
        <p:spPr/>
        <p:txBody>
          <a:bodyPr/>
          <a:lstStyle/>
          <a:p>
            <a:fld id="{B11C20FD-DE25-4C84-BD0A-76365F6F59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912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3"/>
          <p:cNvSpPr>
            <a:spLocks noGrp="1"/>
          </p:cNvSpPr>
          <p:nvPr>
            <p:ph type="dt" sz="half" idx="10"/>
          </p:nvPr>
        </p:nvSpPr>
        <p:spPr/>
        <p:txBody>
          <a:bodyPr/>
          <a:lstStyle/>
          <a:p>
            <a:fld id="{FC8957EB-ED53-4FEA-9C7E-9096F87804C8}" type="datetimeFigureOut">
              <a:rPr lang="en-US" smtClean="0"/>
              <a:t>7/4/2017</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F172EF8A-07F3-43A2-8EDC-581C9CFEFF25}" type="slidenum">
              <a:rPr lang="en-US" smtClean="0"/>
              <a:t>‹#›</a:t>
            </a:fld>
            <a:endParaRPr lang="en-US"/>
          </a:p>
        </p:txBody>
      </p:sp>
    </p:spTree>
    <p:extLst>
      <p:ext uri="{BB962C8B-B14F-4D97-AF65-F5344CB8AC3E}">
        <p14:creationId xmlns:p14="http://schemas.microsoft.com/office/powerpoint/2010/main" val="958941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en-US"/>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3D8B3550-FF7A-47A1-A63D-88EBE83B8222}" type="datetimeFigureOut">
              <a:rPr lang="en-US" smtClean="0">
                <a:solidFill>
                  <a:prstClr val="black">
                    <a:tint val="75000"/>
                  </a:prstClr>
                </a:solidFill>
              </a:rPr>
              <a:pPr/>
              <a:t>7/4/2017</a:t>
            </a:fld>
            <a:endParaRPr lang="en-US">
              <a:solidFill>
                <a:prstClr val="black">
                  <a:tint val="75000"/>
                </a:prstClr>
              </a:solidFill>
            </a:endParaRPr>
          </a:p>
        </p:txBody>
      </p:sp>
      <p:sp>
        <p:nvSpPr>
          <p:cNvPr id="6" name="Plassholder for bunntekst 5"/>
          <p:cNvSpPr>
            <a:spLocks noGrp="1"/>
          </p:cNvSpPr>
          <p:nvPr>
            <p:ph type="ftr" sz="quarter" idx="11"/>
          </p:nvPr>
        </p:nvSpPr>
        <p:spPr/>
        <p:txBody>
          <a:bodyPr/>
          <a:lstStyle/>
          <a:p>
            <a:endParaRPr lang="en-US">
              <a:solidFill>
                <a:prstClr val="black">
                  <a:tint val="75000"/>
                </a:prstClr>
              </a:solidFill>
            </a:endParaRPr>
          </a:p>
        </p:txBody>
      </p:sp>
      <p:sp>
        <p:nvSpPr>
          <p:cNvPr id="7" name="Plassholder for lysbildenummer 6"/>
          <p:cNvSpPr>
            <a:spLocks noGrp="1"/>
          </p:cNvSpPr>
          <p:nvPr>
            <p:ph type="sldNum" sz="quarter" idx="12"/>
          </p:nvPr>
        </p:nvSpPr>
        <p:spPr/>
        <p:txBody>
          <a:bodyPr/>
          <a:lstStyle/>
          <a:p>
            <a:fld id="{B11C20FD-DE25-4C84-BD0A-76365F6F59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3270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3"/>
          <p:cNvSpPr>
            <a:spLocks noGrp="1"/>
          </p:cNvSpPr>
          <p:nvPr>
            <p:ph type="dt" sz="half" idx="10"/>
          </p:nvPr>
        </p:nvSpPr>
        <p:spPr/>
        <p:txBody>
          <a:bodyPr/>
          <a:lstStyle/>
          <a:p>
            <a:fld id="{3D8B3550-FF7A-47A1-A63D-88EBE83B8222}" type="datetimeFigureOut">
              <a:rPr lang="en-US" smtClean="0">
                <a:solidFill>
                  <a:prstClr val="black">
                    <a:tint val="75000"/>
                  </a:prstClr>
                </a:solidFill>
              </a:rPr>
              <a:pPr/>
              <a:t>7/4/2017</a:t>
            </a:fld>
            <a:endParaRPr lang="en-US">
              <a:solidFill>
                <a:prstClr val="black">
                  <a:tint val="75000"/>
                </a:prstClr>
              </a:solidFill>
            </a:endParaRPr>
          </a:p>
        </p:txBody>
      </p:sp>
      <p:sp>
        <p:nvSpPr>
          <p:cNvPr id="5" name="Plassholder for bunntekst 4"/>
          <p:cNvSpPr>
            <a:spLocks noGrp="1"/>
          </p:cNvSpPr>
          <p:nvPr>
            <p:ph type="ftr" sz="quarter" idx="11"/>
          </p:nvPr>
        </p:nvSpPr>
        <p:spPr/>
        <p:txBody>
          <a:bodyPr/>
          <a:lstStyle/>
          <a:p>
            <a:endParaRPr lang="en-US">
              <a:solidFill>
                <a:prstClr val="black">
                  <a:tint val="75000"/>
                </a:prstClr>
              </a:solidFill>
            </a:endParaRPr>
          </a:p>
        </p:txBody>
      </p:sp>
      <p:sp>
        <p:nvSpPr>
          <p:cNvPr id="6" name="Plassholder for lysbildenummer 5"/>
          <p:cNvSpPr>
            <a:spLocks noGrp="1"/>
          </p:cNvSpPr>
          <p:nvPr>
            <p:ph type="sldNum" sz="quarter" idx="12"/>
          </p:nvPr>
        </p:nvSpPr>
        <p:spPr/>
        <p:txBody>
          <a:bodyPr/>
          <a:lstStyle/>
          <a:p>
            <a:fld id="{B11C20FD-DE25-4C84-BD0A-76365F6F59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07891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en-US"/>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3"/>
          <p:cNvSpPr>
            <a:spLocks noGrp="1"/>
          </p:cNvSpPr>
          <p:nvPr>
            <p:ph type="dt" sz="half" idx="10"/>
          </p:nvPr>
        </p:nvSpPr>
        <p:spPr/>
        <p:txBody>
          <a:bodyPr/>
          <a:lstStyle/>
          <a:p>
            <a:fld id="{3D8B3550-FF7A-47A1-A63D-88EBE83B8222}" type="datetimeFigureOut">
              <a:rPr lang="en-US" smtClean="0">
                <a:solidFill>
                  <a:prstClr val="black">
                    <a:tint val="75000"/>
                  </a:prstClr>
                </a:solidFill>
              </a:rPr>
              <a:pPr/>
              <a:t>7/4/2017</a:t>
            </a:fld>
            <a:endParaRPr lang="en-US">
              <a:solidFill>
                <a:prstClr val="black">
                  <a:tint val="75000"/>
                </a:prstClr>
              </a:solidFill>
            </a:endParaRPr>
          </a:p>
        </p:txBody>
      </p:sp>
      <p:sp>
        <p:nvSpPr>
          <p:cNvPr id="5" name="Plassholder for bunntekst 4"/>
          <p:cNvSpPr>
            <a:spLocks noGrp="1"/>
          </p:cNvSpPr>
          <p:nvPr>
            <p:ph type="ftr" sz="quarter" idx="11"/>
          </p:nvPr>
        </p:nvSpPr>
        <p:spPr/>
        <p:txBody>
          <a:bodyPr/>
          <a:lstStyle/>
          <a:p>
            <a:endParaRPr lang="en-US">
              <a:solidFill>
                <a:prstClr val="black">
                  <a:tint val="75000"/>
                </a:prstClr>
              </a:solidFill>
            </a:endParaRPr>
          </a:p>
        </p:txBody>
      </p:sp>
      <p:sp>
        <p:nvSpPr>
          <p:cNvPr id="6" name="Plassholder for lysbildenummer 5"/>
          <p:cNvSpPr>
            <a:spLocks noGrp="1"/>
          </p:cNvSpPr>
          <p:nvPr>
            <p:ph type="sldNum" sz="quarter" idx="12"/>
          </p:nvPr>
        </p:nvSpPr>
        <p:spPr/>
        <p:txBody>
          <a:bodyPr/>
          <a:lstStyle/>
          <a:p>
            <a:fld id="{B11C20FD-DE25-4C84-BD0A-76365F6F59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16831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3 Column Vertical Graph ">
    <p:spTree>
      <p:nvGrpSpPr>
        <p:cNvPr id="1" name=""/>
        <p:cNvGrpSpPr/>
        <p:nvPr/>
      </p:nvGrpSpPr>
      <p:grpSpPr>
        <a:xfrm>
          <a:off x="0" y="0"/>
          <a:ext cx="0" cy="0"/>
          <a:chOff x="0" y="0"/>
          <a:chExt cx="0" cy="0"/>
        </a:xfrm>
      </p:grpSpPr>
      <p:sp>
        <p:nvSpPr>
          <p:cNvPr id="9" name="Content Placeholder 8"/>
          <p:cNvSpPr>
            <a:spLocks noGrp="1"/>
          </p:cNvSpPr>
          <p:nvPr>
            <p:ph sz="quarter" idx="14"/>
          </p:nvPr>
        </p:nvSpPr>
        <p:spPr>
          <a:xfrm>
            <a:off x="357158" y="1916832"/>
            <a:ext cx="8429683" cy="4155374"/>
          </a:xfrm>
        </p:spPr>
        <p:txBody>
          <a:bodyPr lIns="0">
            <a:noAutofit/>
          </a:bodyPr>
          <a:lstStyle>
            <a:lvl1pPr>
              <a:buClr>
                <a:schemeClr val="accent2"/>
              </a:buClr>
              <a:buFont typeface="Arial" pitchFamily="34" charset="0"/>
              <a:buChar char="•"/>
              <a:defRPr sz="2800" i="0">
                <a:solidFill>
                  <a:schemeClr val="accent3"/>
                </a:solidFill>
              </a:defRPr>
            </a:lvl1pPr>
            <a:lvl2pPr>
              <a:buClr>
                <a:schemeClr val="accent2"/>
              </a:buClr>
              <a:buFont typeface="Arial" pitchFamily="34" charset="0"/>
              <a:buChar char="•"/>
              <a:defRPr sz="2800" i="0">
                <a:solidFill>
                  <a:schemeClr val="accent3"/>
                </a:solidFill>
              </a:defRPr>
            </a:lvl2pPr>
            <a:lvl3pPr>
              <a:buClr>
                <a:schemeClr val="accent2"/>
              </a:buClr>
              <a:buFont typeface="Arial" pitchFamily="34" charset="0"/>
              <a:buChar char="•"/>
              <a:defRPr sz="2800" i="0">
                <a:solidFill>
                  <a:schemeClr val="accent3"/>
                </a:solidFill>
              </a:defRPr>
            </a:lvl3pPr>
            <a:lvl4pPr>
              <a:buClr>
                <a:schemeClr val="accent2"/>
              </a:buClr>
              <a:buFont typeface="Arial" pitchFamily="34" charset="0"/>
              <a:buChar char="•"/>
              <a:defRPr sz="2800" i="0">
                <a:solidFill>
                  <a:schemeClr val="accent3"/>
                </a:solidFill>
              </a:defRPr>
            </a:lvl4pPr>
            <a:lvl5pPr>
              <a:buClr>
                <a:schemeClr val="accent2"/>
              </a:buClr>
              <a:buFont typeface="Arial" pitchFamily="34" charset="0"/>
              <a:buChar char="•"/>
              <a:defRPr sz="2800" i="0">
                <a:solidFill>
                  <a:schemeClr val="accent3"/>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nb-NO" noProof="0"/>
          </a:p>
        </p:txBody>
      </p:sp>
      <p:sp>
        <p:nvSpPr>
          <p:cNvPr id="10" name="Slide Number Placeholder 9"/>
          <p:cNvSpPr>
            <a:spLocks noGrp="1"/>
          </p:cNvSpPr>
          <p:nvPr>
            <p:ph type="sldNum" sz="quarter" idx="21"/>
          </p:nvPr>
        </p:nvSpPr>
        <p:spPr/>
        <p:txBody>
          <a:bodyPr/>
          <a:lstStyle/>
          <a:p>
            <a:fld id="{17A9B3F3-0CDD-4032-910D-70E772557002}" type="slidenum">
              <a:rPr lang="nb-NO" smtClean="0">
                <a:solidFill>
                  <a:prstClr val="black">
                    <a:tint val="75000"/>
                  </a:prstClr>
                </a:solidFill>
              </a:rPr>
              <a:pPr/>
              <a:t>‹#›</a:t>
            </a:fld>
            <a:endParaRPr lang="nb-NO" dirty="0">
              <a:solidFill>
                <a:prstClr val="black">
                  <a:tint val="75000"/>
                </a:prstClr>
              </a:solidFill>
            </a:endParaRPr>
          </a:p>
        </p:txBody>
      </p:sp>
      <p:sp>
        <p:nvSpPr>
          <p:cNvPr id="6" name="Text Placeholder 2"/>
          <p:cNvSpPr>
            <a:spLocks noGrp="1"/>
          </p:cNvSpPr>
          <p:nvPr>
            <p:ph type="body" idx="22" hasCustomPrompt="1"/>
          </p:nvPr>
        </p:nvSpPr>
        <p:spPr>
          <a:xfrm>
            <a:off x="357158" y="1142984"/>
            <a:ext cx="8429684" cy="642942"/>
          </a:xfrm>
        </p:spPr>
        <p:txBody>
          <a:bodyPr wrap="square" lIns="0" tIns="46800" anchor="t" anchorCtr="0">
            <a:noAutofit/>
          </a:bodyPr>
          <a:lstStyle>
            <a:lvl1pPr marL="0" indent="0">
              <a:buNone/>
              <a:defRPr sz="3600" b="0">
                <a:solidFill>
                  <a:srgbClr val="00447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noProof="0" dirty="0" err="1" smtClean="0"/>
              <a:t>Click</a:t>
            </a:r>
            <a:r>
              <a:rPr lang="nb-NO" noProof="0" dirty="0" smtClean="0"/>
              <a:t> to </a:t>
            </a:r>
            <a:r>
              <a:rPr lang="nb-NO" noProof="0" dirty="0" err="1" smtClean="0"/>
              <a:t>insert</a:t>
            </a:r>
            <a:r>
              <a:rPr lang="nb-NO" noProof="0" dirty="0" smtClean="0"/>
              <a:t> </a:t>
            </a:r>
            <a:r>
              <a:rPr lang="nb-NO" noProof="0" dirty="0" err="1" smtClean="0"/>
              <a:t>text</a:t>
            </a:r>
            <a:endParaRPr lang="nb-NO" noProof="0" dirty="0" smtClean="0"/>
          </a:p>
        </p:txBody>
      </p:sp>
    </p:spTree>
    <p:extLst>
      <p:ext uri="{BB962C8B-B14F-4D97-AF65-F5344CB8AC3E}">
        <p14:creationId xmlns:p14="http://schemas.microsoft.com/office/powerpoint/2010/main" val="8641398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29FC90B9-F1A0-4EF2-891E-800F12820703}" type="datetimeFigureOut">
              <a:rPr lang="nb-NO" smtClean="0">
                <a:solidFill>
                  <a:prstClr val="black">
                    <a:tint val="75000"/>
                  </a:prstClr>
                </a:solidFill>
              </a:rPr>
              <a:pPr/>
              <a:t>04.07.2017</a:t>
            </a:fld>
            <a:endParaRPr lang="nb-NO">
              <a:solidFill>
                <a:prstClr val="black">
                  <a:tint val="75000"/>
                </a:prstClr>
              </a:solidFill>
            </a:endParaRPr>
          </a:p>
        </p:txBody>
      </p:sp>
      <p:sp>
        <p:nvSpPr>
          <p:cNvPr id="5" name="Plassholder for bunntekst 4"/>
          <p:cNvSpPr>
            <a:spLocks noGrp="1"/>
          </p:cNvSpPr>
          <p:nvPr>
            <p:ph type="ftr" sz="quarter" idx="11"/>
          </p:nvPr>
        </p:nvSpPr>
        <p:spPr/>
        <p:txBody>
          <a:bodyPr/>
          <a:lstStyle/>
          <a:p>
            <a:endParaRPr lang="nb-NO">
              <a:solidFill>
                <a:prstClr val="black">
                  <a:tint val="75000"/>
                </a:prstClr>
              </a:solidFill>
            </a:endParaRPr>
          </a:p>
        </p:txBody>
      </p:sp>
      <p:sp>
        <p:nvSpPr>
          <p:cNvPr id="6" name="Plassholder for lysbildenummer 5"/>
          <p:cNvSpPr>
            <a:spLocks noGrp="1"/>
          </p:cNvSpPr>
          <p:nvPr>
            <p:ph type="sldNum" sz="quarter" idx="12"/>
          </p:nvPr>
        </p:nvSpPr>
        <p:spPr/>
        <p:txBody>
          <a:bodyPr/>
          <a:lstStyle/>
          <a:p>
            <a:fld id="{9184358A-FE88-4FE6-B9B7-A5170612755E}" type="slidenum">
              <a:rPr lang="nb-NO" smtClean="0">
                <a:solidFill>
                  <a:prstClr val="black">
                    <a:tint val="75000"/>
                  </a:prstClr>
                </a:solidFill>
              </a:rPr>
              <a:pPr/>
              <a:t>‹#›</a:t>
            </a:fld>
            <a:endParaRPr lang="nb-NO">
              <a:solidFill>
                <a:prstClr val="black">
                  <a:tint val="75000"/>
                </a:prstClr>
              </a:solidFill>
            </a:endParaRPr>
          </a:p>
        </p:txBody>
      </p:sp>
    </p:spTree>
    <p:extLst>
      <p:ext uri="{BB962C8B-B14F-4D97-AF65-F5344CB8AC3E}">
        <p14:creationId xmlns:p14="http://schemas.microsoft.com/office/powerpoint/2010/main" val="3029589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29FC90B9-F1A0-4EF2-891E-800F12820703}" type="datetimeFigureOut">
              <a:rPr lang="nb-NO" smtClean="0">
                <a:solidFill>
                  <a:prstClr val="black">
                    <a:tint val="75000"/>
                  </a:prstClr>
                </a:solidFill>
              </a:rPr>
              <a:pPr/>
              <a:t>04.07.2017</a:t>
            </a:fld>
            <a:endParaRPr lang="nb-NO">
              <a:solidFill>
                <a:prstClr val="black">
                  <a:tint val="75000"/>
                </a:prstClr>
              </a:solidFill>
            </a:endParaRPr>
          </a:p>
        </p:txBody>
      </p:sp>
      <p:sp>
        <p:nvSpPr>
          <p:cNvPr id="5" name="Plassholder for bunntekst 4"/>
          <p:cNvSpPr>
            <a:spLocks noGrp="1"/>
          </p:cNvSpPr>
          <p:nvPr>
            <p:ph type="ftr" sz="quarter" idx="11"/>
          </p:nvPr>
        </p:nvSpPr>
        <p:spPr/>
        <p:txBody>
          <a:bodyPr/>
          <a:lstStyle/>
          <a:p>
            <a:endParaRPr lang="nb-NO">
              <a:solidFill>
                <a:prstClr val="black">
                  <a:tint val="75000"/>
                </a:prstClr>
              </a:solidFill>
            </a:endParaRPr>
          </a:p>
        </p:txBody>
      </p:sp>
      <p:sp>
        <p:nvSpPr>
          <p:cNvPr id="6" name="Plassholder for lysbildenummer 5"/>
          <p:cNvSpPr>
            <a:spLocks noGrp="1"/>
          </p:cNvSpPr>
          <p:nvPr>
            <p:ph type="sldNum" sz="quarter" idx="12"/>
          </p:nvPr>
        </p:nvSpPr>
        <p:spPr/>
        <p:txBody>
          <a:bodyPr/>
          <a:lstStyle/>
          <a:p>
            <a:fld id="{9184358A-FE88-4FE6-B9B7-A5170612755E}" type="slidenum">
              <a:rPr lang="nb-NO" smtClean="0">
                <a:solidFill>
                  <a:prstClr val="black">
                    <a:tint val="75000"/>
                  </a:prstClr>
                </a:solidFill>
              </a:rPr>
              <a:pPr/>
              <a:t>‹#›</a:t>
            </a:fld>
            <a:endParaRPr lang="nb-NO">
              <a:solidFill>
                <a:prstClr val="black">
                  <a:tint val="75000"/>
                </a:prstClr>
              </a:solidFill>
            </a:endParaRPr>
          </a:p>
        </p:txBody>
      </p:sp>
    </p:spTree>
    <p:extLst>
      <p:ext uri="{BB962C8B-B14F-4D97-AF65-F5344CB8AC3E}">
        <p14:creationId xmlns:p14="http://schemas.microsoft.com/office/powerpoint/2010/main" val="17426290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29FC90B9-F1A0-4EF2-891E-800F12820703}" type="datetimeFigureOut">
              <a:rPr lang="nb-NO" smtClean="0">
                <a:solidFill>
                  <a:prstClr val="black">
                    <a:tint val="75000"/>
                  </a:prstClr>
                </a:solidFill>
              </a:rPr>
              <a:pPr/>
              <a:t>04.07.2017</a:t>
            </a:fld>
            <a:endParaRPr lang="nb-NO">
              <a:solidFill>
                <a:prstClr val="black">
                  <a:tint val="75000"/>
                </a:prstClr>
              </a:solidFill>
            </a:endParaRPr>
          </a:p>
        </p:txBody>
      </p:sp>
      <p:sp>
        <p:nvSpPr>
          <p:cNvPr id="5" name="Plassholder for bunntekst 4"/>
          <p:cNvSpPr>
            <a:spLocks noGrp="1"/>
          </p:cNvSpPr>
          <p:nvPr>
            <p:ph type="ftr" sz="quarter" idx="11"/>
          </p:nvPr>
        </p:nvSpPr>
        <p:spPr/>
        <p:txBody>
          <a:bodyPr/>
          <a:lstStyle/>
          <a:p>
            <a:endParaRPr lang="nb-NO">
              <a:solidFill>
                <a:prstClr val="black">
                  <a:tint val="75000"/>
                </a:prstClr>
              </a:solidFill>
            </a:endParaRPr>
          </a:p>
        </p:txBody>
      </p:sp>
      <p:sp>
        <p:nvSpPr>
          <p:cNvPr id="6" name="Plassholder for lysbildenummer 5"/>
          <p:cNvSpPr>
            <a:spLocks noGrp="1"/>
          </p:cNvSpPr>
          <p:nvPr>
            <p:ph type="sldNum" sz="quarter" idx="12"/>
          </p:nvPr>
        </p:nvSpPr>
        <p:spPr/>
        <p:txBody>
          <a:bodyPr/>
          <a:lstStyle/>
          <a:p>
            <a:fld id="{9184358A-FE88-4FE6-B9B7-A5170612755E}" type="slidenum">
              <a:rPr lang="nb-NO" smtClean="0">
                <a:solidFill>
                  <a:prstClr val="black">
                    <a:tint val="75000"/>
                  </a:prstClr>
                </a:solidFill>
              </a:rPr>
              <a:pPr/>
              <a:t>‹#›</a:t>
            </a:fld>
            <a:endParaRPr lang="nb-NO">
              <a:solidFill>
                <a:prstClr val="black">
                  <a:tint val="75000"/>
                </a:prstClr>
              </a:solidFill>
            </a:endParaRPr>
          </a:p>
        </p:txBody>
      </p:sp>
    </p:spTree>
    <p:extLst>
      <p:ext uri="{BB962C8B-B14F-4D97-AF65-F5344CB8AC3E}">
        <p14:creationId xmlns:p14="http://schemas.microsoft.com/office/powerpoint/2010/main" val="31699135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29FC90B9-F1A0-4EF2-891E-800F12820703}" type="datetimeFigureOut">
              <a:rPr lang="nb-NO" smtClean="0">
                <a:solidFill>
                  <a:prstClr val="black">
                    <a:tint val="75000"/>
                  </a:prstClr>
                </a:solidFill>
              </a:rPr>
              <a:pPr/>
              <a:t>04.07.2017</a:t>
            </a:fld>
            <a:endParaRPr lang="nb-NO">
              <a:solidFill>
                <a:prstClr val="black">
                  <a:tint val="75000"/>
                </a:prstClr>
              </a:solidFill>
            </a:endParaRPr>
          </a:p>
        </p:txBody>
      </p:sp>
      <p:sp>
        <p:nvSpPr>
          <p:cNvPr id="6" name="Plassholder for bunntekst 5"/>
          <p:cNvSpPr>
            <a:spLocks noGrp="1"/>
          </p:cNvSpPr>
          <p:nvPr>
            <p:ph type="ftr" sz="quarter" idx="11"/>
          </p:nvPr>
        </p:nvSpPr>
        <p:spPr/>
        <p:txBody>
          <a:bodyPr/>
          <a:lstStyle/>
          <a:p>
            <a:endParaRPr lang="nb-NO">
              <a:solidFill>
                <a:prstClr val="black">
                  <a:tint val="75000"/>
                </a:prstClr>
              </a:solidFill>
            </a:endParaRPr>
          </a:p>
        </p:txBody>
      </p:sp>
      <p:sp>
        <p:nvSpPr>
          <p:cNvPr id="7" name="Plassholder for lysbildenummer 6"/>
          <p:cNvSpPr>
            <a:spLocks noGrp="1"/>
          </p:cNvSpPr>
          <p:nvPr>
            <p:ph type="sldNum" sz="quarter" idx="12"/>
          </p:nvPr>
        </p:nvSpPr>
        <p:spPr/>
        <p:txBody>
          <a:bodyPr/>
          <a:lstStyle/>
          <a:p>
            <a:fld id="{9184358A-FE88-4FE6-B9B7-A5170612755E}" type="slidenum">
              <a:rPr lang="nb-NO" smtClean="0">
                <a:solidFill>
                  <a:prstClr val="black">
                    <a:tint val="75000"/>
                  </a:prstClr>
                </a:solidFill>
              </a:rPr>
              <a:pPr/>
              <a:t>‹#›</a:t>
            </a:fld>
            <a:endParaRPr lang="nb-NO">
              <a:solidFill>
                <a:prstClr val="black">
                  <a:tint val="75000"/>
                </a:prstClr>
              </a:solidFill>
            </a:endParaRPr>
          </a:p>
        </p:txBody>
      </p:sp>
    </p:spTree>
    <p:extLst>
      <p:ext uri="{BB962C8B-B14F-4D97-AF65-F5344CB8AC3E}">
        <p14:creationId xmlns:p14="http://schemas.microsoft.com/office/powerpoint/2010/main" val="17963566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29FC90B9-F1A0-4EF2-891E-800F12820703}" type="datetimeFigureOut">
              <a:rPr lang="nb-NO" smtClean="0">
                <a:solidFill>
                  <a:prstClr val="black">
                    <a:tint val="75000"/>
                  </a:prstClr>
                </a:solidFill>
              </a:rPr>
              <a:pPr/>
              <a:t>04.07.2017</a:t>
            </a:fld>
            <a:endParaRPr lang="nb-NO">
              <a:solidFill>
                <a:prstClr val="black">
                  <a:tint val="75000"/>
                </a:prstClr>
              </a:solidFill>
            </a:endParaRPr>
          </a:p>
        </p:txBody>
      </p:sp>
      <p:sp>
        <p:nvSpPr>
          <p:cNvPr id="8" name="Plassholder for bunntekst 7"/>
          <p:cNvSpPr>
            <a:spLocks noGrp="1"/>
          </p:cNvSpPr>
          <p:nvPr>
            <p:ph type="ftr" sz="quarter" idx="11"/>
          </p:nvPr>
        </p:nvSpPr>
        <p:spPr/>
        <p:txBody>
          <a:bodyPr/>
          <a:lstStyle/>
          <a:p>
            <a:endParaRPr lang="nb-NO">
              <a:solidFill>
                <a:prstClr val="black">
                  <a:tint val="75000"/>
                </a:prstClr>
              </a:solidFill>
            </a:endParaRPr>
          </a:p>
        </p:txBody>
      </p:sp>
      <p:sp>
        <p:nvSpPr>
          <p:cNvPr id="9" name="Plassholder for lysbildenummer 8"/>
          <p:cNvSpPr>
            <a:spLocks noGrp="1"/>
          </p:cNvSpPr>
          <p:nvPr>
            <p:ph type="sldNum" sz="quarter" idx="12"/>
          </p:nvPr>
        </p:nvSpPr>
        <p:spPr/>
        <p:txBody>
          <a:bodyPr/>
          <a:lstStyle/>
          <a:p>
            <a:fld id="{9184358A-FE88-4FE6-B9B7-A5170612755E}" type="slidenum">
              <a:rPr lang="nb-NO" smtClean="0">
                <a:solidFill>
                  <a:prstClr val="black">
                    <a:tint val="75000"/>
                  </a:prstClr>
                </a:solidFill>
              </a:rPr>
              <a:pPr/>
              <a:t>‹#›</a:t>
            </a:fld>
            <a:endParaRPr lang="nb-NO">
              <a:solidFill>
                <a:prstClr val="black">
                  <a:tint val="75000"/>
                </a:prstClr>
              </a:solidFill>
            </a:endParaRPr>
          </a:p>
        </p:txBody>
      </p:sp>
    </p:spTree>
    <p:extLst>
      <p:ext uri="{BB962C8B-B14F-4D97-AF65-F5344CB8AC3E}">
        <p14:creationId xmlns:p14="http://schemas.microsoft.com/office/powerpoint/2010/main" val="23954022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29FC90B9-F1A0-4EF2-891E-800F12820703}" type="datetimeFigureOut">
              <a:rPr lang="nb-NO" smtClean="0">
                <a:solidFill>
                  <a:prstClr val="black">
                    <a:tint val="75000"/>
                  </a:prstClr>
                </a:solidFill>
              </a:rPr>
              <a:pPr/>
              <a:t>04.07.2017</a:t>
            </a:fld>
            <a:endParaRPr lang="nb-NO">
              <a:solidFill>
                <a:prstClr val="black">
                  <a:tint val="75000"/>
                </a:prstClr>
              </a:solidFill>
            </a:endParaRPr>
          </a:p>
        </p:txBody>
      </p:sp>
      <p:sp>
        <p:nvSpPr>
          <p:cNvPr id="4" name="Plassholder for bunntekst 3"/>
          <p:cNvSpPr>
            <a:spLocks noGrp="1"/>
          </p:cNvSpPr>
          <p:nvPr>
            <p:ph type="ftr" sz="quarter" idx="11"/>
          </p:nvPr>
        </p:nvSpPr>
        <p:spPr/>
        <p:txBody>
          <a:bodyPr/>
          <a:lstStyle/>
          <a:p>
            <a:endParaRPr lang="nb-NO">
              <a:solidFill>
                <a:prstClr val="black">
                  <a:tint val="75000"/>
                </a:prstClr>
              </a:solidFill>
            </a:endParaRPr>
          </a:p>
        </p:txBody>
      </p:sp>
      <p:sp>
        <p:nvSpPr>
          <p:cNvPr id="5" name="Plassholder for lysbildenummer 4"/>
          <p:cNvSpPr>
            <a:spLocks noGrp="1"/>
          </p:cNvSpPr>
          <p:nvPr>
            <p:ph type="sldNum" sz="quarter" idx="12"/>
          </p:nvPr>
        </p:nvSpPr>
        <p:spPr/>
        <p:txBody>
          <a:bodyPr/>
          <a:lstStyle/>
          <a:p>
            <a:fld id="{9184358A-FE88-4FE6-B9B7-A5170612755E}" type="slidenum">
              <a:rPr lang="nb-NO" smtClean="0">
                <a:solidFill>
                  <a:prstClr val="black">
                    <a:tint val="75000"/>
                  </a:prstClr>
                </a:solidFill>
              </a:rPr>
              <a:pPr/>
              <a:t>‹#›</a:t>
            </a:fld>
            <a:endParaRPr lang="nb-NO">
              <a:solidFill>
                <a:prstClr val="black">
                  <a:tint val="75000"/>
                </a:prstClr>
              </a:solidFill>
            </a:endParaRPr>
          </a:p>
        </p:txBody>
      </p:sp>
    </p:spTree>
    <p:extLst>
      <p:ext uri="{BB962C8B-B14F-4D97-AF65-F5344CB8AC3E}">
        <p14:creationId xmlns:p14="http://schemas.microsoft.com/office/powerpoint/2010/main" val="2709040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en-US"/>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FC8957EB-ED53-4FEA-9C7E-9096F87804C8}" type="datetimeFigureOut">
              <a:rPr lang="en-US" smtClean="0"/>
              <a:t>7/4/2017</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F172EF8A-07F3-43A2-8EDC-581C9CFEFF25}" type="slidenum">
              <a:rPr lang="en-US" smtClean="0"/>
              <a:t>‹#›</a:t>
            </a:fld>
            <a:endParaRPr lang="en-US"/>
          </a:p>
        </p:txBody>
      </p:sp>
    </p:spTree>
    <p:extLst>
      <p:ext uri="{BB962C8B-B14F-4D97-AF65-F5344CB8AC3E}">
        <p14:creationId xmlns:p14="http://schemas.microsoft.com/office/powerpoint/2010/main" val="962400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29FC90B9-F1A0-4EF2-891E-800F12820703}" type="datetimeFigureOut">
              <a:rPr lang="nb-NO" smtClean="0">
                <a:solidFill>
                  <a:prstClr val="black">
                    <a:tint val="75000"/>
                  </a:prstClr>
                </a:solidFill>
              </a:rPr>
              <a:pPr/>
              <a:t>04.07.2017</a:t>
            </a:fld>
            <a:endParaRPr lang="nb-NO">
              <a:solidFill>
                <a:prstClr val="black">
                  <a:tint val="75000"/>
                </a:prstClr>
              </a:solidFill>
            </a:endParaRPr>
          </a:p>
        </p:txBody>
      </p:sp>
      <p:sp>
        <p:nvSpPr>
          <p:cNvPr id="3" name="Plassholder for bunntekst 2"/>
          <p:cNvSpPr>
            <a:spLocks noGrp="1"/>
          </p:cNvSpPr>
          <p:nvPr>
            <p:ph type="ftr" sz="quarter" idx="11"/>
          </p:nvPr>
        </p:nvSpPr>
        <p:spPr/>
        <p:txBody>
          <a:bodyPr/>
          <a:lstStyle/>
          <a:p>
            <a:endParaRPr lang="nb-NO">
              <a:solidFill>
                <a:prstClr val="black">
                  <a:tint val="75000"/>
                </a:prstClr>
              </a:solidFill>
            </a:endParaRPr>
          </a:p>
        </p:txBody>
      </p:sp>
      <p:sp>
        <p:nvSpPr>
          <p:cNvPr id="4" name="Plassholder for lysbildenummer 3"/>
          <p:cNvSpPr>
            <a:spLocks noGrp="1"/>
          </p:cNvSpPr>
          <p:nvPr>
            <p:ph type="sldNum" sz="quarter" idx="12"/>
          </p:nvPr>
        </p:nvSpPr>
        <p:spPr/>
        <p:txBody>
          <a:bodyPr/>
          <a:lstStyle/>
          <a:p>
            <a:fld id="{9184358A-FE88-4FE6-B9B7-A5170612755E}" type="slidenum">
              <a:rPr lang="nb-NO" smtClean="0">
                <a:solidFill>
                  <a:prstClr val="black">
                    <a:tint val="75000"/>
                  </a:prstClr>
                </a:solidFill>
              </a:rPr>
              <a:pPr/>
              <a:t>‹#›</a:t>
            </a:fld>
            <a:endParaRPr lang="nb-NO">
              <a:solidFill>
                <a:prstClr val="black">
                  <a:tint val="75000"/>
                </a:prstClr>
              </a:solidFill>
            </a:endParaRPr>
          </a:p>
        </p:txBody>
      </p:sp>
    </p:spTree>
    <p:extLst>
      <p:ext uri="{BB962C8B-B14F-4D97-AF65-F5344CB8AC3E}">
        <p14:creationId xmlns:p14="http://schemas.microsoft.com/office/powerpoint/2010/main" val="19568873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29FC90B9-F1A0-4EF2-891E-800F12820703}" type="datetimeFigureOut">
              <a:rPr lang="nb-NO" smtClean="0">
                <a:solidFill>
                  <a:prstClr val="black">
                    <a:tint val="75000"/>
                  </a:prstClr>
                </a:solidFill>
              </a:rPr>
              <a:pPr/>
              <a:t>04.07.2017</a:t>
            </a:fld>
            <a:endParaRPr lang="nb-NO">
              <a:solidFill>
                <a:prstClr val="black">
                  <a:tint val="75000"/>
                </a:prstClr>
              </a:solidFill>
            </a:endParaRPr>
          </a:p>
        </p:txBody>
      </p:sp>
      <p:sp>
        <p:nvSpPr>
          <p:cNvPr id="6" name="Plassholder for bunntekst 5"/>
          <p:cNvSpPr>
            <a:spLocks noGrp="1"/>
          </p:cNvSpPr>
          <p:nvPr>
            <p:ph type="ftr" sz="quarter" idx="11"/>
          </p:nvPr>
        </p:nvSpPr>
        <p:spPr/>
        <p:txBody>
          <a:bodyPr/>
          <a:lstStyle/>
          <a:p>
            <a:endParaRPr lang="nb-NO">
              <a:solidFill>
                <a:prstClr val="black">
                  <a:tint val="75000"/>
                </a:prstClr>
              </a:solidFill>
            </a:endParaRPr>
          </a:p>
        </p:txBody>
      </p:sp>
      <p:sp>
        <p:nvSpPr>
          <p:cNvPr id="7" name="Plassholder for lysbildenummer 6"/>
          <p:cNvSpPr>
            <a:spLocks noGrp="1"/>
          </p:cNvSpPr>
          <p:nvPr>
            <p:ph type="sldNum" sz="quarter" idx="12"/>
          </p:nvPr>
        </p:nvSpPr>
        <p:spPr/>
        <p:txBody>
          <a:bodyPr/>
          <a:lstStyle/>
          <a:p>
            <a:fld id="{9184358A-FE88-4FE6-B9B7-A5170612755E}" type="slidenum">
              <a:rPr lang="nb-NO" smtClean="0">
                <a:solidFill>
                  <a:prstClr val="black">
                    <a:tint val="75000"/>
                  </a:prstClr>
                </a:solidFill>
              </a:rPr>
              <a:pPr/>
              <a:t>‹#›</a:t>
            </a:fld>
            <a:endParaRPr lang="nb-NO">
              <a:solidFill>
                <a:prstClr val="black">
                  <a:tint val="75000"/>
                </a:prstClr>
              </a:solidFill>
            </a:endParaRPr>
          </a:p>
        </p:txBody>
      </p:sp>
    </p:spTree>
    <p:extLst>
      <p:ext uri="{BB962C8B-B14F-4D97-AF65-F5344CB8AC3E}">
        <p14:creationId xmlns:p14="http://schemas.microsoft.com/office/powerpoint/2010/main" val="23959993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29FC90B9-F1A0-4EF2-891E-800F12820703}" type="datetimeFigureOut">
              <a:rPr lang="nb-NO" smtClean="0">
                <a:solidFill>
                  <a:prstClr val="black">
                    <a:tint val="75000"/>
                  </a:prstClr>
                </a:solidFill>
              </a:rPr>
              <a:pPr/>
              <a:t>04.07.2017</a:t>
            </a:fld>
            <a:endParaRPr lang="nb-NO">
              <a:solidFill>
                <a:prstClr val="black">
                  <a:tint val="75000"/>
                </a:prstClr>
              </a:solidFill>
            </a:endParaRPr>
          </a:p>
        </p:txBody>
      </p:sp>
      <p:sp>
        <p:nvSpPr>
          <p:cNvPr id="6" name="Plassholder for bunntekst 5"/>
          <p:cNvSpPr>
            <a:spLocks noGrp="1"/>
          </p:cNvSpPr>
          <p:nvPr>
            <p:ph type="ftr" sz="quarter" idx="11"/>
          </p:nvPr>
        </p:nvSpPr>
        <p:spPr/>
        <p:txBody>
          <a:bodyPr/>
          <a:lstStyle/>
          <a:p>
            <a:endParaRPr lang="nb-NO">
              <a:solidFill>
                <a:prstClr val="black">
                  <a:tint val="75000"/>
                </a:prstClr>
              </a:solidFill>
            </a:endParaRPr>
          </a:p>
        </p:txBody>
      </p:sp>
      <p:sp>
        <p:nvSpPr>
          <p:cNvPr id="7" name="Plassholder for lysbildenummer 6"/>
          <p:cNvSpPr>
            <a:spLocks noGrp="1"/>
          </p:cNvSpPr>
          <p:nvPr>
            <p:ph type="sldNum" sz="quarter" idx="12"/>
          </p:nvPr>
        </p:nvSpPr>
        <p:spPr/>
        <p:txBody>
          <a:bodyPr/>
          <a:lstStyle/>
          <a:p>
            <a:fld id="{9184358A-FE88-4FE6-B9B7-A5170612755E}" type="slidenum">
              <a:rPr lang="nb-NO" smtClean="0">
                <a:solidFill>
                  <a:prstClr val="black">
                    <a:tint val="75000"/>
                  </a:prstClr>
                </a:solidFill>
              </a:rPr>
              <a:pPr/>
              <a:t>‹#›</a:t>
            </a:fld>
            <a:endParaRPr lang="nb-NO">
              <a:solidFill>
                <a:prstClr val="black">
                  <a:tint val="75000"/>
                </a:prstClr>
              </a:solidFill>
            </a:endParaRPr>
          </a:p>
        </p:txBody>
      </p:sp>
    </p:spTree>
    <p:extLst>
      <p:ext uri="{BB962C8B-B14F-4D97-AF65-F5344CB8AC3E}">
        <p14:creationId xmlns:p14="http://schemas.microsoft.com/office/powerpoint/2010/main" val="28304439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29FC90B9-F1A0-4EF2-891E-800F12820703}" type="datetimeFigureOut">
              <a:rPr lang="nb-NO" smtClean="0">
                <a:solidFill>
                  <a:prstClr val="black">
                    <a:tint val="75000"/>
                  </a:prstClr>
                </a:solidFill>
              </a:rPr>
              <a:pPr/>
              <a:t>04.07.2017</a:t>
            </a:fld>
            <a:endParaRPr lang="nb-NO">
              <a:solidFill>
                <a:prstClr val="black">
                  <a:tint val="75000"/>
                </a:prstClr>
              </a:solidFill>
            </a:endParaRPr>
          </a:p>
        </p:txBody>
      </p:sp>
      <p:sp>
        <p:nvSpPr>
          <p:cNvPr id="5" name="Plassholder for bunntekst 4"/>
          <p:cNvSpPr>
            <a:spLocks noGrp="1"/>
          </p:cNvSpPr>
          <p:nvPr>
            <p:ph type="ftr" sz="quarter" idx="11"/>
          </p:nvPr>
        </p:nvSpPr>
        <p:spPr/>
        <p:txBody>
          <a:bodyPr/>
          <a:lstStyle/>
          <a:p>
            <a:endParaRPr lang="nb-NO">
              <a:solidFill>
                <a:prstClr val="black">
                  <a:tint val="75000"/>
                </a:prstClr>
              </a:solidFill>
            </a:endParaRPr>
          </a:p>
        </p:txBody>
      </p:sp>
      <p:sp>
        <p:nvSpPr>
          <p:cNvPr id="6" name="Plassholder for lysbildenummer 5"/>
          <p:cNvSpPr>
            <a:spLocks noGrp="1"/>
          </p:cNvSpPr>
          <p:nvPr>
            <p:ph type="sldNum" sz="quarter" idx="12"/>
          </p:nvPr>
        </p:nvSpPr>
        <p:spPr/>
        <p:txBody>
          <a:bodyPr/>
          <a:lstStyle/>
          <a:p>
            <a:fld id="{9184358A-FE88-4FE6-B9B7-A5170612755E}" type="slidenum">
              <a:rPr lang="nb-NO" smtClean="0">
                <a:solidFill>
                  <a:prstClr val="black">
                    <a:tint val="75000"/>
                  </a:prstClr>
                </a:solidFill>
              </a:rPr>
              <a:pPr/>
              <a:t>‹#›</a:t>
            </a:fld>
            <a:endParaRPr lang="nb-NO">
              <a:solidFill>
                <a:prstClr val="black">
                  <a:tint val="75000"/>
                </a:prstClr>
              </a:solidFill>
            </a:endParaRPr>
          </a:p>
        </p:txBody>
      </p:sp>
    </p:spTree>
    <p:extLst>
      <p:ext uri="{BB962C8B-B14F-4D97-AF65-F5344CB8AC3E}">
        <p14:creationId xmlns:p14="http://schemas.microsoft.com/office/powerpoint/2010/main" val="341384304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29FC90B9-F1A0-4EF2-891E-800F12820703}" type="datetimeFigureOut">
              <a:rPr lang="nb-NO" smtClean="0">
                <a:solidFill>
                  <a:prstClr val="black">
                    <a:tint val="75000"/>
                  </a:prstClr>
                </a:solidFill>
              </a:rPr>
              <a:pPr/>
              <a:t>04.07.2017</a:t>
            </a:fld>
            <a:endParaRPr lang="nb-NO">
              <a:solidFill>
                <a:prstClr val="black">
                  <a:tint val="75000"/>
                </a:prstClr>
              </a:solidFill>
            </a:endParaRPr>
          </a:p>
        </p:txBody>
      </p:sp>
      <p:sp>
        <p:nvSpPr>
          <p:cNvPr id="5" name="Plassholder for bunntekst 4"/>
          <p:cNvSpPr>
            <a:spLocks noGrp="1"/>
          </p:cNvSpPr>
          <p:nvPr>
            <p:ph type="ftr" sz="quarter" idx="11"/>
          </p:nvPr>
        </p:nvSpPr>
        <p:spPr/>
        <p:txBody>
          <a:bodyPr/>
          <a:lstStyle/>
          <a:p>
            <a:endParaRPr lang="nb-NO">
              <a:solidFill>
                <a:prstClr val="black">
                  <a:tint val="75000"/>
                </a:prstClr>
              </a:solidFill>
            </a:endParaRPr>
          </a:p>
        </p:txBody>
      </p:sp>
      <p:sp>
        <p:nvSpPr>
          <p:cNvPr id="6" name="Plassholder for lysbildenummer 5"/>
          <p:cNvSpPr>
            <a:spLocks noGrp="1"/>
          </p:cNvSpPr>
          <p:nvPr>
            <p:ph type="sldNum" sz="quarter" idx="12"/>
          </p:nvPr>
        </p:nvSpPr>
        <p:spPr/>
        <p:txBody>
          <a:bodyPr/>
          <a:lstStyle/>
          <a:p>
            <a:fld id="{9184358A-FE88-4FE6-B9B7-A5170612755E}" type="slidenum">
              <a:rPr lang="nb-NO" smtClean="0">
                <a:solidFill>
                  <a:prstClr val="black">
                    <a:tint val="75000"/>
                  </a:prstClr>
                </a:solidFill>
              </a:rPr>
              <a:pPr/>
              <a:t>‹#›</a:t>
            </a:fld>
            <a:endParaRPr lang="nb-NO">
              <a:solidFill>
                <a:prstClr val="black">
                  <a:tint val="75000"/>
                </a:prstClr>
              </a:solidFill>
            </a:endParaRPr>
          </a:p>
        </p:txBody>
      </p:sp>
    </p:spTree>
    <p:extLst>
      <p:ext uri="{BB962C8B-B14F-4D97-AF65-F5344CB8AC3E}">
        <p14:creationId xmlns:p14="http://schemas.microsoft.com/office/powerpoint/2010/main" val="4287646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5" name="Plassholder for dato 4"/>
          <p:cNvSpPr>
            <a:spLocks noGrp="1"/>
          </p:cNvSpPr>
          <p:nvPr>
            <p:ph type="dt" sz="half" idx="10"/>
          </p:nvPr>
        </p:nvSpPr>
        <p:spPr/>
        <p:txBody>
          <a:bodyPr/>
          <a:lstStyle/>
          <a:p>
            <a:fld id="{FC8957EB-ED53-4FEA-9C7E-9096F87804C8}" type="datetimeFigureOut">
              <a:rPr lang="en-US" smtClean="0"/>
              <a:t>7/4/2017</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F172EF8A-07F3-43A2-8EDC-581C9CFEFF25}" type="slidenum">
              <a:rPr lang="en-US" smtClean="0"/>
              <a:t>‹#›</a:t>
            </a:fld>
            <a:endParaRPr lang="en-US"/>
          </a:p>
        </p:txBody>
      </p:sp>
    </p:spTree>
    <p:extLst>
      <p:ext uri="{BB962C8B-B14F-4D97-AF65-F5344CB8AC3E}">
        <p14:creationId xmlns:p14="http://schemas.microsoft.com/office/powerpoint/2010/main" val="305183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en-US"/>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7" name="Plassholder for dato 6"/>
          <p:cNvSpPr>
            <a:spLocks noGrp="1"/>
          </p:cNvSpPr>
          <p:nvPr>
            <p:ph type="dt" sz="half" idx="10"/>
          </p:nvPr>
        </p:nvSpPr>
        <p:spPr/>
        <p:txBody>
          <a:bodyPr/>
          <a:lstStyle/>
          <a:p>
            <a:fld id="{FC8957EB-ED53-4FEA-9C7E-9096F87804C8}" type="datetimeFigureOut">
              <a:rPr lang="en-US" smtClean="0"/>
              <a:t>7/4/2017</a:t>
            </a:fld>
            <a:endParaRPr lang="en-US"/>
          </a:p>
        </p:txBody>
      </p:sp>
      <p:sp>
        <p:nvSpPr>
          <p:cNvPr id="8" name="Plassholder for bunntekst 7"/>
          <p:cNvSpPr>
            <a:spLocks noGrp="1"/>
          </p:cNvSpPr>
          <p:nvPr>
            <p:ph type="ftr" sz="quarter" idx="11"/>
          </p:nvPr>
        </p:nvSpPr>
        <p:spPr/>
        <p:txBody>
          <a:bodyPr/>
          <a:lstStyle/>
          <a:p>
            <a:endParaRPr lang="en-US"/>
          </a:p>
        </p:txBody>
      </p:sp>
      <p:sp>
        <p:nvSpPr>
          <p:cNvPr id="9" name="Plassholder for lysbildenummer 8"/>
          <p:cNvSpPr>
            <a:spLocks noGrp="1"/>
          </p:cNvSpPr>
          <p:nvPr>
            <p:ph type="sldNum" sz="quarter" idx="12"/>
          </p:nvPr>
        </p:nvSpPr>
        <p:spPr/>
        <p:txBody>
          <a:bodyPr/>
          <a:lstStyle/>
          <a:p>
            <a:fld id="{F172EF8A-07F3-43A2-8EDC-581C9CFEFF25}" type="slidenum">
              <a:rPr lang="en-US" smtClean="0"/>
              <a:t>‹#›</a:t>
            </a:fld>
            <a:endParaRPr lang="en-US"/>
          </a:p>
        </p:txBody>
      </p:sp>
    </p:spTree>
    <p:extLst>
      <p:ext uri="{BB962C8B-B14F-4D97-AF65-F5344CB8AC3E}">
        <p14:creationId xmlns:p14="http://schemas.microsoft.com/office/powerpoint/2010/main" val="3832091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dato 2"/>
          <p:cNvSpPr>
            <a:spLocks noGrp="1"/>
          </p:cNvSpPr>
          <p:nvPr>
            <p:ph type="dt" sz="half" idx="10"/>
          </p:nvPr>
        </p:nvSpPr>
        <p:spPr/>
        <p:txBody>
          <a:bodyPr/>
          <a:lstStyle/>
          <a:p>
            <a:fld id="{FC8957EB-ED53-4FEA-9C7E-9096F87804C8}" type="datetimeFigureOut">
              <a:rPr lang="en-US" smtClean="0"/>
              <a:t>7/4/2017</a:t>
            </a:fld>
            <a:endParaRPr lang="en-US"/>
          </a:p>
        </p:txBody>
      </p:sp>
      <p:sp>
        <p:nvSpPr>
          <p:cNvPr id="4" name="Plassholder for bunntekst 3"/>
          <p:cNvSpPr>
            <a:spLocks noGrp="1"/>
          </p:cNvSpPr>
          <p:nvPr>
            <p:ph type="ftr" sz="quarter" idx="11"/>
          </p:nvPr>
        </p:nvSpPr>
        <p:spPr/>
        <p:txBody>
          <a:bodyPr/>
          <a:lstStyle/>
          <a:p>
            <a:endParaRPr lang="en-US"/>
          </a:p>
        </p:txBody>
      </p:sp>
      <p:sp>
        <p:nvSpPr>
          <p:cNvPr id="5" name="Plassholder for lysbildenummer 4"/>
          <p:cNvSpPr>
            <a:spLocks noGrp="1"/>
          </p:cNvSpPr>
          <p:nvPr>
            <p:ph type="sldNum" sz="quarter" idx="12"/>
          </p:nvPr>
        </p:nvSpPr>
        <p:spPr/>
        <p:txBody>
          <a:bodyPr/>
          <a:lstStyle/>
          <a:p>
            <a:fld id="{F172EF8A-07F3-43A2-8EDC-581C9CFEFF25}" type="slidenum">
              <a:rPr lang="en-US" smtClean="0"/>
              <a:t>‹#›</a:t>
            </a:fld>
            <a:endParaRPr lang="en-US"/>
          </a:p>
        </p:txBody>
      </p:sp>
    </p:spTree>
    <p:extLst>
      <p:ext uri="{BB962C8B-B14F-4D97-AF65-F5344CB8AC3E}">
        <p14:creationId xmlns:p14="http://schemas.microsoft.com/office/powerpoint/2010/main" val="190420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FC8957EB-ED53-4FEA-9C7E-9096F87804C8}" type="datetimeFigureOut">
              <a:rPr lang="en-US" smtClean="0"/>
              <a:t>7/4/2017</a:t>
            </a:fld>
            <a:endParaRPr lang="en-US"/>
          </a:p>
        </p:txBody>
      </p:sp>
      <p:sp>
        <p:nvSpPr>
          <p:cNvPr id="3" name="Plassholder for bunntekst 2"/>
          <p:cNvSpPr>
            <a:spLocks noGrp="1"/>
          </p:cNvSpPr>
          <p:nvPr>
            <p:ph type="ftr" sz="quarter" idx="11"/>
          </p:nvPr>
        </p:nvSpPr>
        <p:spPr/>
        <p:txBody>
          <a:bodyPr/>
          <a:lstStyle/>
          <a:p>
            <a:endParaRPr lang="en-US"/>
          </a:p>
        </p:txBody>
      </p:sp>
      <p:sp>
        <p:nvSpPr>
          <p:cNvPr id="4" name="Plassholder for lysbildenummer 3"/>
          <p:cNvSpPr>
            <a:spLocks noGrp="1"/>
          </p:cNvSpPr>
          <p:nvPr>
            <p:ph type="sldNum" sz="quarter" idx="12"/>
          </p:nvPr>
        </p:nvSpPr>
        <p:spPr/>
        <p:txBody>
          <a:bodyPr/>
          <a:lstStyle/>
          <a:p>
            <a:fld id="{F172EF8A-07F3-43A2-8EDC-581C9CFEFF25}" type="slidenum">
              <a:rPr lang="en-US" smtClean="0"/>
              <a:t>‹#›</a:t>
            </a:fld>
            <a:endParaRPr lang="en-US"/>
          </a:p>
        </p:txBody>
      </p:sp>
    </p:spTree>
    <p:extLst>
      <p:ext uri="{BB962C8B-B14F-4D97-AF65-F5344CB8AC3E}">
        <p14:creationId xmlns:p14="http://schemas.microsoft.com/office/powerpoint/2010/main" val="912592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en-US"/>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FC8957EB-ED53-4FEA-9C7E-9096F87804C8}" type="datetimeFigureOut">
              <a:rPr lang="en-US" smtClean="0"/>
              <a:t>7/4/2017</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F172EF8A-07F3-43A2-8EDC-581C9CFEFF25}" type="slidenum">
              <a:rPr lang="en-US" smtClean="0"/>
              <a:t>‹#›</a:t>
            </a:fld>
            <a:endParaRPr lang="en-US"/>
          </a:p>
        </p:txBody>
      </p:sp>
    </p:spTree>
    <p:extLst>
      <p:ext uri="{BB962C8B-B14F-4D97-AF65-F5344CB8AC3E}">
        <p14:creationId xmlns:p14="http://schemas.microsoft.com/office/powerpoint/2010/main" val="3371379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en-US"/>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FC8957EB-ED53-4FEA-9C7E-9096F87804C8}" type="datetimeFigureOut">
              <a:rPr lang="en-US" smtClean="0"/>
              <a:t>7/4/2017</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F172EF8A-07F3-43A2-8EDC-581C9CFEFF25}" type="slidenum">
              <a:rPr lang="en-US" smtClean="0"/>
              <a:t>‹#›</a:t>
            </a:fld>
            <a:endParaRPr lang="en-US"/>
          </a:p>
        </p:txBody>
      </p:sp>
    </p:spTree>
    <p:extLst>
      <p:ext uri="{BB962C8B-B14F-4D97-AF65-F5344CB8AC3E}">
        <p14:creationId xmlns:p14="http://schemas.microsoft.com/office/powerpoint/2010/main" val="335799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en-US"/>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8957EB-ED53-4FEA-9C7E-9096F87804C8}" type="datetimeFigureOut">
              <a:rPr lang="en-US" smtClean="0"/>
              <a:t>7/4/2017</a:t>
            </a:fld>
            <a:endParaRPr lang="en-US"/>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72EF8A-07F3-43A2-8EDC-581C9CFEFF25}" type="slidenum">
              <a:rPr lang="en-US" smtClean="0"/>
              <a:t>‹#›</a:t>
            </a:fld>
            <a:endParaRPr lang="en-US"/>
          </a:p>
        </p:txBody>
      </p:sp>
    </p:spTree>
    <p:extLst>
      <p:ext uri="{BB962C8B-B14F-4D97-AF65-F5344CB8AC3E}">
        <p14:creationId xmlns:p14="http://schemas.microsoft.com/office/powerpoint/2010/main" val="2301835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en-US"/>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8B3550-FF7A-47A1-A63D-88EBE83B8222}" type="datetimeFigureOut">
              <a:rPr lang="en-US" smtClean="0">
                <a:solidFill>
                  <a:prstClr val="black">
                    <a:tint val="75000"/>
                  </a:prstClr>
                </a:solidFill>
              </a:rPr>
              <a:pPr/>
              <a:t>7/4/2017</a:t>
            </a:fld>
            <a:endParaRPr lang="en-US">
              <a:solidFill>
                <a:prstClr val="black">
                  <a:tint val="75000"/>
                </a:prstClr>
              </a:solidFill>
            </a:endParaRPr>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1C20FD-DE25-4C84-BD0A-76365F6F59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269168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C90B9-F1A0-4EF2-891E-800F12820703}" type="datetimeFigureOut">
              <a:rPr lang="nb-NO" smtClean="0">
                <a:solidFill>
                  <a:prstClr val="black">
                    <a:tint val="75000"/>
                  </a:prstClr>
                </a:solidFill>
              </a:rPr>
              <a:pPr/>
              <a:t>04.07.2017</a:t>
            </a:fld>
            <a:endParaRPr lang="nb-NO">
              <a:solidFill>
                <a:prstClr val="black">
                  <a:tint val="75000"/>
                </a:prstClr>
              </a:solidFill>
            </a:endParaRPr>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solidFill>
                <a:prstClr val="black">
                  <a:tint val="75000"/>
                </a:prstClr>
              </a:solidFill>
            </a:endParaRPr>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84358A-FE88-4FE6-B9B7-A5170612755E}" type="slidenum">
              <a:rPr lang="nb-NO" smtClean="0">
                <a:solidFill>
                  <a:prstClr val="black">
                    <a:tint val="75000"/>
                  </a:prstClr>
                </a:solidFill>
              </a:rPr>
              <a:pPr/>
              <a:t>‹#›</a:t>
            </a:fld>
            <a:endParaRPr lang="nb-NO">
              <a:solidFill>
                <a:prstClr val="black">
                  <a:tint val="75000"/>
                </a:prstClr>
              </a:solidFill>
            </a:endParaRPr>
          </a:p>
        </p:txBody>
      </p:sp>
    </p:spTree>
    <p:extLst>
      <p:ext uri="{BB962C8B-B14F-4D97-AF65-F5344CB8AC3E}">
        <p14:creationId xmlns:p14="http://schemas.microsoft.com/office/powerpoint/2010/main" val="44845347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en-US" dirty="0" err="1" smtClean="0">
                <a:latin typeface="Arial Rounded MT Bold" panose="020F0704030504030204" pitchFamily="34" charset="0"/>
              </a:rPr>
              <a:t>Framtidens</a:t>
            </a:r>
            <a:r>
              <a:rPr lang="en-US" dirty="0" smtClean="0">
                <a:latin typeface="Arial Rounded MT Bold" panose="020F0704030504030204" pitchFamily="34" charset="0"/>
              </a:rPr>
              <a:t> </a:t>
            </a:r>
            <a:r>
              <a:rPr lang="en-US" dirty="0" err="1" smtClean="0">
                <a:latin typeface="Arial Rounded MT Bold" panose="020F0704030504030204" pitchFamily="34" charset="0"/>
              </a:rPr>
              <a:t>brann</a:t>
            </a:r>
            <a:r>
              <a:rPr lang="en-US" dirty="0" smtClean="0">
                <a:latin typeface="Arial Rounded MT Bold" panose="020F0704030504030204" pitchFamily="34" charset="0"/>
              </a:rPr>
              <a:t>- og </a:t>
            </a:r>
            <a:r>
              <a:rPr lang="en-US" dirty="0" err="1" smtClean="0">
                <a:latin typeface="Arial Rounded MT Bold" panose="020F0704030504030204" pitchFamily="34" charset="0"/>
              </a:rPr>
              <a:t>redningsvesen</a:t>
            </a:r>
            <a:endParaRPr lang="en-US" dirty="0">
              <a:latin typeface="Arial Rounded MT Bold" panose="020F0704030504030204" pitchFamily="34" charset="0"/>
            </a:endParaRPr>
          </a:p>
        </p:txBody>
      </p:sp>
      <p:sp>
        <p:nvSpPr>
          <p:cNvPr id="3" name="Undertittel 2"/>
          <p:cNvSpPr>
            <a:spLocks noGrp="1"/>
          </p:cNvSpPr>
          <p:nvPr>
            <p:ph type="subTitle" idx="1"/>
          </p:nvPr>
        </p:nvSpPr>
        <p:spPr/>
        <p:txBody>
          <a:bodyPr>
            <a:noAutofit/>
          </a:bodyPr>
          <a:lstStyle/>
          <a:p>
            <a:pPr algn="l"/>
            <a:r>
              <a:rPr lang="en-US" sz="2400" dirty="0" smtClean="0">
                <a:latin typeface="Arial Rounded MT Bold" panose="020F0704030504030204" pitchFamily="34" charset="0"/>
              </a:rPr>
              <a:t>En </a:t>
            </a:r>
            <a:r>
              <a:rPr lang="en-US" sz="2400" dirty="0" err="1" smtClean="0">
                <a:latin typeface="Arial Rounded MT Bold" panose="020F0704030504030204" pitchFamily="34" charset="0"/>
              </a:rPr>
              <a:t>studie</a:t>
            </a:r>
            <a:r>
              <a:rPr lang="en-US" sz="2400" dirty="0">
                <a:latin typeface="Arial Rounded MT Bold" panose="020F0704030504030204" pitchFamily="34" charset="0"/>
              </a:rPr>
              <a:t> </a:t>
            </a:r>
            <a:r>
              <a:rPr lang="en-US" sz="2400" dirty="0" err="1" smtClean="0">
                <a:latin typeface="Arial Rounded MT Bold" panose="020F0704030504030204" pitchFamily="34" charset="0"/>
              </a:rPr>
              <a:t>utført</a:t>
            </a:r>
            <a:r>
              <a:rPr lang="en-US" sz="2400" dirty="0" smtClean="0">
                <a:latin typeface="Arial Rounded MT Bold" panose="020F0704030504030204" pitchFamily="34" charset="0"/>
              </a:rPr>
              <a:t> </a:t>
            </a:r>
            <a:r>
              <a:rPr lang="en-US" sz="2400" dirty="0" err="1" smtClean="0">
                <a:latin typeface="Arial Rounded MT Bold" panose="020F0704030504030204" pitchFamily="34" charset="0"/>
              </a:rPr>
              <a:t>av</a:t>
            </a:r>
            <a:r>
              <a:rPr lang="en-US" sz="2400" dirty="0" smtClean="0">
                <a:latin typeface="Arial Rounded MT Bold" panose="020F0704030504030204" pitchFamily="34" charset="0"/>
              </a:rPr>
              <a:t> NTNU Samfunnsforskning AS og Sintef NBL (</a:t>
            </a:r>
            <a:r>
              <a:rPr lang="en-US" sz="2400" dirty="0" err="1" smtClean="0">
                <a:latin typeface="Arial Rounded MT Bold" panose="020F0704030504030204" pitchFamily="34" charset="0"/>
              </a:rPr>
              <a:t>Norges</a:t>
            </a:r>
            <a:r>
              <a:rPr lang="en-US" sz="2400" dirty="0" smtClean="0">
                <a:latin typeface="Arial Rounded MT Bold" panose="020F0704030504030204" pitchFamily="34" charset="0"/>
              </a:rPr>
              <a:t> </a:t>
            </a:r>
            <a:r>
              <a:rPr lang="en-US" sz="2400" dirty="0" err="1" smtClean="0">
                <a:latin typeface="Arial Rounded MT Bold" panose="020F0704030504030204" pitchFamily="34" charset="0"/>
              </a:rPr>
              <a:t>Branntekniske</a:t>
            </a:r>
            <a:r>
              <a:rPr lang="en-US" sz="2400" dirty="0" smtClean="0">
                <a:latin typeface="Arial Rounded MT Bold" panose="020F0704030504030204" pitchFamily="34" charset="0"/>
              </a:rPr>
              <a:t> </a:t>
            </a:r>
            <a:r>
              <a:rPr lang="en-US" sz="2400" dirty="0" err="1" smtClean="0">
                <a:latin typeface="Arial Rounded MT Bold" panose="020F0704030504030204" pitchFamily="34" charset="0"/>
              </a:rPr>
              <a:t>Laboratorium</a:t>
            </a:r>
            <a:r>
              <a:rPr lang="en-US" sz="2400" dirty="0" smtClean="0">
                <a:latin typeface="Arial Rounded MT Bold" panose="020F0704030504030204" pitchFamily="34" charset="0"/>
              </a:rPr>
              <a:t>) </a:t>
            </a:r>
            <a:r>
              <a:rPr lang="en-US" sz="2400" dirty="0" err="1" smtClean="0">
                <a:latin typeface="Arial Rounded MT Bold" panose="020F0704030504030204" pitchFamily="34" charset="0"/>
              </a:rPr>
              <a:t>på</a:t>
            </a:r>
            <a:r>
              <a:rPr lang="en-US" sz="2400" dirty="0" smtClean="0">
                <a:latin typeface="Arial Rounded MT Bold" panose="020F0704030504030204" pitchFamily="34" charset="0"/>
              </a:rPr>
              <a:t> </a:t>
            </a:r>
            <a:r>
              <a:rPr lang="en-US" sz="2400" dirty="0" err="1" smtClean="0">
                <a:latin typeface="Arial Rounded MT Bold" panose="020F0704030504030204" pitchFamily="34" charset="0"/>
              </a:rPr>
              <a:t>oppdrag</a:t>
            </a:r>
            <a:r>
              <a:rPr lang="en-US" sz="2400" dirty="0" smtClean="0">
                <a:latin typeface="Arial Rounded MT Bold" panose="020F0704030504030204" pitchFamily="34" charset="0"/>
              </a:rPr>
              <a:t> </a:t>
            </a:r>
            <a:r>
              <a:rPr lang="en-US" sz="2400" dirty="0" err="1" smtClean="0">
                <a:latin typeface="Arial Rounded MT Bold" panose="020F0704030504030204" pitchFamily="34" charset="0"/>
              </a:rPr>
              <a:t>av</a:t>
            </a:r>
            <a:r>
              <a:rPr lang="en-US" sz="2400" dirty="0" smtClean="0">
                <a:latin typeface="Arial Rounded MT Bold" panose="020F0704030504030204" pitchFamily="34" charset="0"/>
              </a:rPr>
              <a:t> KS</a:t>
            </a:r>
            <a:endParaRPr lang="en-US" sz="2400" dirty="0">
              <a:latin typeface="Arial Rounded MT Bold" panose="020F070403050403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2320" y="188640"/>
            <a:ext cx="14700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7" descr="Samfunnsforskning"/>
          <p:cNvPicPr/>
          <p:nvPr/>
        </p:nvPicPr>
        <p:blipFill>
          <a:blip r:embed="rId3" cstate="print"/>
          <a:srcRect l="1955" t="23021" r="7851" b="23021"/>
          <a:stretch>
            <a:fillRect/>
          </a:stretch>
        </p:blipFill>
        <p:spPr bwMode="auto">
          <a:xfrm>
            <a:off x="3347864" y="155302"/>
            <a:ext cx="1664335" cy="371475"/>
          </a:xfrm>
          <a:prstGeom prst="rect">
            <a:avLst/>
          </a:prstGeom>
          <a:noFill/>
          <a:ln w="9525">
            <a:noFill/>
            <a:miter lim="800000"/>
            <a:headEnd/>
            <a:tailEnd/>
          </a:ln>
        </p:spPr>
      </p:pic>
      <p:pic>
        <p:nvPicPr>
          <p:cNvPr id="6" name="Bilde 5" descr="http://www.ks.no/Styles/Images/logo.gif"/>
          <p:cNvPicPr/>
          <p:nvPr/>
        </p:nvPicPr>
        <p:blipFill>
          <a:blip r:embed="rId4">
            <a:extLst>
              <a:ext uri="{28A0092B-C50C-407E-A947-70E740481C1C}">
                <a14:useLocalDpi xmlns:a14="http://schemas.microsoft.com/office/drawing/2010/main" val="0"/>
              </a:ext>
            </a:extLst>
          </a:blip>
          <a:srcRect/>
          <a:stretch>
            <a:fillRect/>
          </a:stretch>
        </p:blipFill>
        <p:spPr bwMode="auto">
          <a:xfrm>
            <a:off x="139879" y="55607"/>
            <a:ext cx="1141095" cy="570865"/>
          </a:xfrm>
          <a:prstGeom prst="rect">
            <a:avLst/>
          </a:prstGeom>
          <a:noFill/>
          <a:ln>
            <a:noFill/>
          </a:ln>
        </p:spPr>
      </p:pic>
    </p:spTree>
    <p:extLst>
      <p:ext uri="{BB962C8B-B14F-4D97-AF65-F5344CB8AC3E}">
        <p14:creationId xmlns:p14="http://schemas.microsoft.com/office/powerpoint/2010/main" val="1945509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100" dirty="0">
                <a:latin typeface="Arial Rounded MT Bold" panose="020F0704030504030204" pitchFamily="34" charset="0"/>
              </a:rPr>
              <a:t>Bakgrunn: Endrede rammebetingelser for brann- og redningsvesenet.  </a:t>
            </a:r>
          </a:p>
        </p:txBody>
      </p:sp>
      <p:sp>
        <p:nvSpPr>
          <p:cNvPr id="3" name="Plassholder for innhold 2"/>
          <p:cNvSpPr>
            <a:spLocks noGrp="1"/>
          </p:cNvSpPr>
          <p:nvPr>
            <p:ph idx="1"/>
          </p:nvPr>
        </p:nvSpPr>
        <p:spPr>
          <a:xfrm>
            <a:off x="457200" y="1448594"/>
            <a:ext cx="7715200" cy="5197958"/>
          </a:xfrm>
        </p:spPr>
        <p:txBody>
          <a:bodyPr>
            <a:normAutofit/>
          </a:bodyPr>
          <a:lstStyle/>
          <a:p>
            <a:r>
              <a:rPr lang="nb-NO" sz="2000" dirty="0"/>
              <a:t>Større krav til samfunnssikkerhet</a:t>
            </a:r>
            <a:r>
              <a:rPr lang="nb-NO" sz="2000" dirty="0" smtClean="0"/>
              <a:t>.</a:t>
            </a:r>
          </a:p>
          <a:p>
            <a:r>
              <a:rPr lang="nb-NO" sz="2000" dirty="0" smtClean="0"/>
              <a:t>Viktig rolle i hendelser som flom, skred og skogbrann.</a:t>
            </a:r>
            <a:endParaRPr lang="nb-NO" sz="2000" dirty="0"/>
          </a:p>
          <a:p>
            <a:r>
              <a:rPr lang="nb-NO" sz="2000" dirty="0" smtClean="0"/>
              <a:t>Færre og svakere offentlige etater med operative beredskapsressurser</a:t>
            </a:r>
          </a:p>
          <a:p>
            <a:pPr lvl="1"/>
            <a:r>
              <a:rPr lang="nb-NO" sz="1800" dirty="0" smtClean="0"/>
              <a:t>Sivilforsvaret, Heimevernet og Forsvaret er mindre.</a:t>
            </a:r>
          </a:p>
          <a:p>
            <a:pPr lvl="1"/>
            <a:r>
              <a:rPr lang="nb-NO" sz="1800" dirty="0" smtClean="0"/>
              <a:t>Vegvesenet, Telenor, NSB, E-verk har blitt private eller privatlignende. </a:t>
            </a:r>
          </a:p>
          <a:p>
            <a:pPr lvl="1"/>
            <a:r>
              <a:rPr lang="nb-NO" sz="1800" dirty="0" smtClean="0"/>
              <a:t>Større bruk av entreprenører i operativt arbeid</a:t>
            </a:r>
          </a:p>
          <a:p>
            <a:r>
              <a:rPr lang="nb-NO" sz="2000" dirty="0" smtClean="0"/>
              <a:t>Brann- og redningsvesenet må ta for seg et større spekter av oppgaver og forholde seg til flere private og offentlige aktører i planlegging og beredskap.</a:t>
            </a:r>
          </a:p>
          <a:p>
            <a:endParaRPr lang="nb-NO" sz="2000" dirty="0" smtClean="0"/>
          </a:p>
          <a:p>
            <a:endParaRPr lang="nb-NO" dirty="0" smtClean="0"/>
          </a:p>
          <a:p>
            <a:endParaRPr lang="en-US" dirty="0" smtClean="0"/>
          </a:p>
        </p:txBody>
      </p:sp>
    </p:spTree>
    <p:extLst>
      <p:ext uri="{BB962C8B-B14F-4D97-AF65-F5344CB8AC3E}">
        <p14:creationId xmlns:p14="http://schemas.microsoft.com/office/powerpoint/2010/main" val="2441077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100" dirty="0">
                <a:latin typeface="Arial Rounded MT Bold" panose="020F0704030504030204" pitchFamily="34" charset="0"/>
              </a:rPr>
              <a:t>Bakgrunn 2: Nye organisasjonsformer</a:t>
            </a:r>
          </a:p>
        </p:txBody>
      </p:sp>
      <p:sp>
        <p:nvSpPr>
          <p:cNvPr id="4" name="Plassholder for innhold 3"/>
          <p:cNvSpPr>
            <a:spLocks noGrp="1"/>
          </p:cNvSpPr>
          <p:nvPr>
            <p:ph idx="1"/>
          </p:nvPr>
        </p:nvSpPr>
        <p:spPr>
          <a:xfrm>
            <a:off x="457200" y="1600200"/>
            <a:ext cx="4618856" cy="4525963"/>
          </a:xfrm>
        </p:spPr>
        <p:txBody>
          <a:bodyPr>
            <a:normAutofit lnSpcReduction="10000"/>
          </a:bodyPr>
          <a:lstStyle/>
          <a:p>
            <a:r>
              <a:rPr lang="nb-NO" sz="2000" dirty="0" smtClean="0"/>
              <a:t>Stor heterogenitet, hovedsakelig knyttet til kommunestrukturen i Norge. </a:t>
            </a:r>
          </a:p>
          <a:p>
            <a:r>
              <a:rPr lang="nb-NO" sz="2000" dirty="0"/>
              <a:t>Rundt om i landet ser man flere nye organisasjonsformer, kommunale samarbeid, vertskommuneløsninger </a:t>
            </a:r>
            <a:r>
              <a:rPr lang="nb-NO" sz="2000" dirty="0" smtClean="0"/>
              <a:t>mm. </a:t>
            </a:r>
            <a:endParaRPr lang="nb-NO" sz="2000" dirty="0"/>
          </a:p>
          <a:p>
            <a:r>
              <a:rPr lang="nb-NO" sz="2000" dirty="0" smtClean="0"/>
              <a:t>Alt fra små deltidsbrannvesen til store regionale samarbeidsløsninger. </a:t>
            </a:r>
          </a:p>
          <a:p>
            <a:r>
              <a:rPr lang="nb-NO" sz="2000" dirty="0" smtClean="0"/>
              <a:t>Brannvesenene er lite koblet sammen faglig.</a:t>
            </a:r>
          </a:p>
          <a:p>
            <a:r>
              <a:rPr lang="nb-NO" sz="2000" dirty="0" smtClean="0"/>
              <a:t>DSBs rolle som nasjonal brannmyndighet er under utvikling.</a:t>
            </a:r>
          </a:p>
          <a:p>
            <a:r>
              <a:rPr lang="nb-NO" sz="2000" dirty="0" smtClean="0"/>
              <a:t>Hvor går utviklingen for brann- og redningsvesenet? </a:t>
            </a:r>
          </a:p>
          <a:p>
            <a:endParaRPr lang="nb-NO" dirty="0"/>
          </a:p>
        </p:txBody>
      </p:sp>
      <p:pic>
        <p:nvPicPr>
          <p:cNvPr id="1026" name="Picture 2" descr="W:\Framtidens brann og redningsvesen\Rapport\Øvelse Norges brannskole_Karolina Stores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93899" y="1556792"/>
            <a:ext cx="3172963" cy="42306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94853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19256" cy="1143000"/>
          </a:xfrm>
        </p:spPr>
        <p:txBody>
          <a:bodyPr>
            <a:normAutofit/>
          </a:bodyPr>
          <a:lstStyle/>
          <a:p>
            <a:r>
              <a:rPr lang="nb-NO" sz="3100" dirty="0" smtClean="0">
                <a:latin typeface="Arial Rounded MT Bold" panose="020F0704030504030204" pitchFamily="34" charset="0"/>
              </a:rPr>
              <a:t>Prosjektgjennomføringen</a:t>
            </a:r>
            <a:endParaRPr lang="nb-NO" dirty="0">
              <a:latin typeface="Arial Rounded MT Bold" panose="020F0704030504030204" pitchFamily="34" charset="0"/>
            </a:endParaRPr>
          </a:p>
        </p:txBody>
      </p:sp>
      <p:graphicFrame>
        <p:nvGraphicFramePr>
          <p:cNvPr id="6" name="Diagram 5"/>
          <p:cNvGraphicFramePr/>
          <p:nvPr>
            <p:extLst>
              <p:ext uri="{D42A27DB-BD31-4B8C-83A1-F6EECF244321}">
                <p14:modId xmlns:p14="http://schemas.microsoft.com/office/powerpoint/2010/main" val="1093951065"/>
              </p:ext>
            </p:extLst>
          </p:nvPr>
        </p:nvGraphicFramePr>
        <p:xfrm>
          <a:off x="467544" y="1753899"/>
          <a:ext cx="8208912"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6170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Organisatoriske scenarier</a:t>
            </a:r>
            <a:endParaRPr lang="nb-NO" dirty="0"/>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2074643900"/>
              </p:ext>
            </p:extLst>
          </p:nvPr>
        </p:nvGraphicFramePr>
        <p:xfrm>
          <a:off x="3563888" y="1669450"/>
          <a:ext cx="5256585" cy="4206240"/>
        </p:xfrm>
        <a:graphic>
          <a:graphicData uri="http://schemas.openxmlformats.org/drawingml/2006/table">
            <a:tbl>
              <a:tblPr firstRow="1" bandRow="1">
                <a:tableStyleId>{616DA210-FB5B-4158-B5E0-FEB733F419BA}</a:tableStyleId>
              </a:tblPr>
              <a:tblGrid>
                <a:gridCol w="1752195"/>
                <a:gridCol w="1752195"/>
                <a:gridCol w="1752195"/>
              </a:tblGrid>
              <a:tr h="497450">
                <a:tc>
                  <a:txBody>
                    <a:bodyPr/>
                    <a:lstStyle/>
                    <a:p>
                      <a:r>
                        <a:rPr lang="nb-NO" sz="1400" dirty="0" smtClean="0"/>
                        <a:t>Scenario 1:</a:t>
                      </a:r>
                    </a:p>
                    <a:p>
                      <a:r>
                        <a:rPr lang="nb-NO" sz="1400" dirty="0" smtClean="0"/>
                        <a:t>Dagens modell</a:t>
                      </a:r>
                      <a:endParaRPr lang="nb-NO" sz="1400" dirty="0"/>
                    </a:p>
                  </a:txBody>
                  <a:tcPr/>
                </a:tc>
                <a:tc>
                  <a:txBody>
                    <a:bodyPr/>
                    <a:lstStyle/>
                    <a:p>
                      <a:r>
                        <a:rPr lang="nb-NO" sz="1400" dirty="0" smtClean="0"/>
                        <a:t>Scenario 2:</a:t>
                      </a:r>
                    </a:p>
                    <a:p>
                      <a:r>
                        <a:rPr lang="nb-NO" sz="1400" dirty="0" smtClean="0"/>
                        <a:t>Regional</a:t>
                      </a:r>
                      <a:r>
                        <a:rPr lang="nb-NO" sz="1400" baseline="0" dirty="0" smtClean="0"/>
                        <a:t> løsning</a:t>
                      </a:r>
                      <a:endParaRPr lang="nb-NO" sz="1400" dirty="0"/>
                    </a:p>
                  </a:txBody>
                  <a:tcPr/>
                </a:tc>
                <a:tc>
                  <a:txBody>
                    <a:bodyPr/>
                    <a:lstStyle/>
                    <a:p>
                      <a:r>
                        <a:rPr lang="nb-NO" sz="1400" dirty="0" smtClean="0"/>
                        <a:t>Scenario 3:</a:t>
                      </a:r>
                    </a:p>
                    <a:p>
                      <a:r>
                        <a:rPr lang="nb-NO" sz="1400" dirty="0" smtClean="0"/>
                        <a:t>«Matrise»-organisering</a:t>
                      </a:r>
                      <a:endParaRPr lang="nb-NO" sz="1400" dirty="0"/>
                    </a:p>
                  </a:txBody>
                  <a:tcPr/>
                </a:tc>
              </a:tr>
              <a:tr h="497450">
                <a:tc>
                  <a:txBody>
                    <a:bodyPr/>
                    <a:lstStyle/>
                    <a:p>
                      <a:r>
                        <a:rPr lang="nb-NO" sz="1400" dirty="0" smtClean="0"/>
                        <a:t>Beholde organiseringen slik det er gjort i dag</a:t>
                      </a:r>
                      <a:endParaRPr lang="nb-NO" sz="1400" dirty="0"/>
                    </a:p>
                  </a:txBody>
                  <a:tcPr>
                    <a:solidFill>
                      <a:schemeClr val="bg1">
                        <a:alpha val="20000"/>
                      </a:schemeClr>
                    </a:solidFill>
                  </a:tcPr>
                </a:tc>
                <a:tc>
                  <a:txBody>
                    <a:bodyPr/>
                    <a:lstStyle/>
                    <a:p>
                      <a:r>
                        <a:rPr lang="nb-NO" sz="1400" dirty="0" smtClean="0"/>
                        <a:t>Slå sammen kommunale BRV</a:t>
                      </a:r>
                      <a:r>
                        <a:rPr lang="nb-NO" sz="1400" baseline="0" dirty="0" smtClean="0"/>
                        <a:t> til større enheter</a:t>
                      </a:r>
                      <a:endParaRPr lang="nb-NO" sz="1400" dirty="0"/>
                    </a:p>
                  </a:txBody>
                  <a:tcPr>
                    <a:solidFill>
                      <a:schemeClr val="bg1">
                        <a:alpha val="20000"/>
                      </a:schemeClr>
                    </a:solidFill>
                  </a:tcPr>
                </a:tc>
                <a:tc>
                  <a:txBody>
                    <a:bodyPr/>
                    <a:lstStyle/>
                    <a:p>
                      <a:r>
                        <a:rPr lang="nb-NO" sz="1400" baseline="0" dirty="0" smtClean="0"/>
                        <a:t>Innfører en tydelig faglinje for brann og redning</a:t>
                      </a:r>
                      <a:endParaRPr lang="nb-NO" sz="1400" dirty="0"/>
                    </a:p>
                  </a:txBody>
                  <a:tcPr>
                    <a:solidFill>
                      <a:schemeClr val="bg1">
                        <a:alpha val="20000"/>
                      </a:schemeClr>
                    </a:solidFill>
                  </a:tcPr>
                </a:tc>
              </a:tr>
              <a:tr h="923837">
                <a:tc>
                  <a:txBody>
                    <a:bodyPr/>
                    <a:lstStyle/>
                    <a:p>
                      <a:r>
                        <a:rPr lang="nb-NO" sz="1400" dirty="0" smtClean="0"/>
                        <a:t>Kommunene velger</a:t>
                      </a:r>
                      <a:r>
                        <a:rPr lang="nb-NO" sz="1400" baseline="0" dirty="0" smtClean="0"/>
                        <a:t> selv organisasjonsform</a:t>
                      </a:r>
                      <a:endParaRPr lang="nb-NO" sz="1400" dirty="0"/>
                    </a:p>
                  </a:txBody>
                  <a:tcPr>
                    <a:solidFill>
                      <a:schemeClr val="bg1">
                        <a:alpha val="20000"/>
                      </a:schemeClr>
                    </a:solidFill>
                  </a:tcPr>
                </a:tc>
                <a:tc>
                  <a:txBody>
                    <a:bodyPr/>
                    <a:lstStyle/>
                    <a:p>
                      <a:r>
                        <a:rPr lang="nb-NO" sz="1400" dirty="0" smtClean="0"/>
                        <a:t>Basert</a:t>
                      </a:r>
                      <a:r>
                        <a:rPr lang="nb-NO" sz="1400" baseline="0" dirty="0" smtClean="0"/>
                        <a:t> på risikobilde og geografisk nærhet, pålegges kommunene å slå sammen BRV </a:t>
                      </a:r>
                      <a:endParaRPr lang="nb-NO" sz="1400" dirty="0"/>
                    </a:p>
                  </a:txBody>
                  <a:tcPr>
                    <a:solidFill>
                      <a:schemeClr val="bg1">
                        <a:alpha val="20000"/>
                      </a:schemeClr>
                    </a:solidFill>
                  </a:tcPr>
                </a:tc>
                <a:tc>
                  <a:txBody>
                    <a:bodyPr/>
                    <a:lstStyle/>
                    <a:p>
                      <a:r>
                        <a:rPr lang="nb-NO" sz="1400" dirty="0" smtClean="0"/>
                        <a:t>Kommunene blir ressurseier</a:t>
                      </a:r>
                      <a:r>
                        <a:rPr lang="nb-NO" sz="1400" baseline="0" dirty="0" smtClean="0"/>
                        <a:t> </a:t>
                      </a:r>
                      <a:r>
                        <a:rPr lang="nb-NO" sz="1400" baseline="0" smtClean="0"/>
                        <a:t>(driftsansvarlig) </a:t>
                      </a:r>
                      <a:r>
                        <a:rPr lang="nb-NO" sz="1400" baseline="0" dirty="0" smtClean="0"/>
                        <a:t>som må forholde seg til en faglig linje</a:t>
                      </a:r>
                      <a:endParaRPr lang="nb-NO" sz="1400" dirty="0"/>
                    </a:p>
                  </a:txBody>
                  <a:tcPr>
                    <a:solidFill>
                      <a:schemeClr val="bg1">
                        <a:alpha val="20000"/>
                      </a:schemeClr>
                    </a:solidFill>
                  </a:tcPr>
                </a:tc>
              </a:tr>
              <a:tr h="1350223">
                <a:tc>
                  <a:txBody>
                    <a:bodyPr/>
                    <a:lstStyle/>
                    <a:p>
                      <a:r>
                        <a:rPr lang="nb-NO" sz="1400" dirty="0" smtClean="0"/>
                        <a:t>Å </a:t>
                      </a:r>
                      <a:r>
                        <a:rPr lang="nb-NO" sz="1400" baseline="0" dirty="0" smtClean="0"/>
                        <a:t>ta vare på det som fungerer, spesielt lokalt tilpassede løsninger – omorganisering kan gjøre at vi mister sentrale kapasiteter</a:t>
                      </a:r>
                      <a:endParaRPr lang="nb-NO" sz="1400" dirty="0"/>
                    </a:p>
                  </a:txBody>
                  <a:tcPr>
                    <a:solidFill>
                      <a:schemeClr val="bg1">
                        <a:alpha val="20000"/>
                      </a:schemeClr>
                    </a:solidFill>
                  </a:tcPr>
                </a:tc>
                <a:tc>
                  <a:txBody>
                    <a:bodyPr/>
                    <a:lstStyle/>
                    <a:p>
                      <a:r>
                        <a:rPr lang="nb-NO" sz="1400" dirty="0" smtClean="0"/>
                        <a:t>Å få til mer robuste fagmiljø – sikre effektiv drift og kompetanseutvikling – beredskapshensyn skal gå foran</a:t>
                      </a:r>
                      <a:endParaRPr lang="nb-NO" sz="1400" dirty="0"/>
                    </a:p>
                  </a:txBody>
                  <a:tcPr>
                    <a:solidFill>
                      <a:schemeClr val="bg1">
                        <a:alpha val="20000"/>
                      </a:schemeClr>
                    </a:solidFill>
                  </a:tcPr>
                </a:tc>
                <a:tc>
                  <a:txBody>
                    <a:bodyPr/>
                    <a:lstStyle/>
                    <a:p>
                      <a:r>
                        <a:rPr lang="nb-NO" sz="1400" dirty="0" smtClean="0"/>
                        <a:t>Å få</a:t>
                      </a:r>
                      <a:r>
                        <a:rPr lang="nb-NO" sz="1400" baseline="0" dirty="0" smtClean="0"/>
                        <a:t> til en tydelig </a:t>
                      </a:r>
                      <a:r>
                        <a:rPr lang="nb-NO" sz="1400" dirty="0" smtClean="0"/>
                        <a:t>faglinje fra brannkonstabel via brannsjef til regjering</a:t>
                      </a:r>
                    </a:p>
                  </a:txBody>
                  <a:tcPr>
                    <a:solidFill>
                      <a:schemeClr val="bg1">
                        <a:alpha val="20000"/>
                      </a:schemeClr>
                    </a:solidFill>
                  </a:tcPr>
                </a:tc>
              </a:tr>
            </a:tbl>
          </a:graphicData>
        </a:graphic>
      </p:graphicFrame>
      <p:sp>
        <p:nvSpPr>
          <p:cNvPr id="3" name="TekstSylinder 2"/>
          <p:cNvSpPr txBox="1"/>
          <p:nvPr/>
        </p:nvSpPr>
        <p:spPr>
          <a:xfrm>
            <a:off x="107504" y="1674582"/>
            <a:ext cx="3384376" cy="1600438"/>
          </a:xfrm>
          <a:prstGeom prst="rect">
            <a:avLst/>
          </a:prstGeom>
          <a:solidFill>
            <a:srgbClr val="92D050"/>
          </a:solidFill>
        </p:spPr>
        <p:txBody>
          <a:bodyPr wrap="square" rtlCol="0">
            <a:spAutoFit/>
          </a:bodyPr>
          <a:lstStyle/>
          <a:p>
            <a:r>
              <a:rPr lang="nb-NO" sz="1400" dirty="0" smtClean="0"/>
              <a:t>Scenarioene ble utviklet for å anspore diskusjon om viktige utfordringer, og mulige løsninger på disse. De er altså ikke endelige løsninger i seg selv.    </a:t>
            </a:r>
          </a:p>
          <a:p>
            <a:endParaRPr lang="nb-NO" sz="1400" dirty="0"/>
          </a:p>
          <a:p>
            <a:r>
              <a:rPr lang="nb-NO" sz="1400" dirty="0" smtClean="0"/>
              <a:t>Se rapporten for detaljer om enkeltscenariene.</a:t>
            </a:r>
            <a:endParaRPr lang="nb-NO" sz="1400" dirty="0"/>
          </a:p>
        </p:txBody>
      </p:sp>
      <p:sp>
        <p:nvSpPr>
          <p:cNvPr id="5" name="TekstSylinder 4"/>
          <p:cNvSpPr txBox="1"/>
          <p:nvPr/>
        </p:nvSpPr>
        <p:spPr>
          <a:xfrm>
            <a:off x="15445" y="4797152"/>
            <a:ext cx="2520280" cy="646331"/>
          </a:xfrm>
          <a:prstGeom prst="rect">
            <a:avLst/>
          </a:prstGeom>
          <a:noFill/>
        </p:spPr>
        <p:txBody>
          <a:bodyPr wrap="square" rtlCol="0">
            <a:spAutoFit/>
          </a:bodyPr>
          <a:lstStyle/>
          <a:p>
            <a:r>
              <a:rPr lang="en-US" dirty="0" err="1" smtClean="0"/>
              <a:t>Hoved</a:t>
            </a:r>
            <a:r>
              <a:rPr lang="en-US" dirty="0" err="1"/>
              <a:t>m</a:t>
            </a:r>
            <a:r>
              <a:rPr lang="en-US" dirty="0" err="1" smtClean="0"/>
              <a:t>otivasjon</a:t>
            </a:r>
            <a:r>
              <a:rPr lang="en-US" dirty="0" smtClean="0"/>
              <a:t> for </a:t>
            </a:r>
            <a:r>
              <a:rPr lang="en-US" dirty="0" err="1" smtClean="0"/>
              <a:t>dette</a:t>
            </a:r>
            <a:r>
              <a:rPr lang="en-US" dirty="0" smtClean="0"/>
              <a:t> </a:t>
            </a:r>
            <a:r>
              <a:rPr lang="en-US" dirty="0" err="1" smtClean="0"/>
              <a:t>scenariet</a:t>
            </a:r>
            <a:endParaRPr lang="en-US" dirty="0"/>
          </a:p>
        </p:txBody>
      </p:sp>
      <p:sp>
        <p:nvSpPr>
          <p:cNvPr id="6" name="Pil høyre 5"/>
          <p:cNvSpPr/>
          <p:nvPr/>
        </p:nvSpPr>
        <p:spPr>
          <a:xfrm>
            <a:off x="2699792" y="4958734"/>
            <a:ext cx="720080" cy="323166"/>
          </a:xfrm>
          <a:prstGeom prst="right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4919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100" dirty="0">
                <a:latin typeface="Arial Rounded MT Bold" panose="020F0704030504030204" pitchFamily="34" charset="0"/>
              </a:rPr>
              <a:t>Konklusjoner</a:t>
            </a:r>
          </a:p>
        </p:txBody>
      </p:sp>
      <p:sp>
        <p:nvSpPr>
          <p:cNvPr id="3" name="Plassholder for innhold 2"/>
          <p:cNvSpPr>
            <a:spLocks noGrp="1"/>
          </p:cNvSpPr>
          <p:nvPr>
            <p:ph idx="1"/>
          </p:nvPr>
        </p:nvSpPr>
        <p:spPr>
          <a:xfrm>
            <a:off x="457200" y="1448594"/>
            <a:ext cx="8291264" cy="4788718"/>
          </a:xfrm>
        </p:spPr>
        <p:txBody>
          <a:bodyPr>
            <a:normAutofit/>
          </a:bodyPr>
          <a:lstStyle/>
          <a:p>
            <a:r>
              <a:rPr lang="nb-NO" sz="2000" dirty="0" smtClean="0"/>
              <a:t>Både intervjuene og  workshopen peker i retning av at brann- og redningsvesenet bør bestå av større enheter. </a:t>
            </a:r>
          </a:p>
          <a:p>
            <a:r>
              <a:rPr lang="nb-NO" sz="2000" dirty="0" smtClean="0"/>
              <a:t>Dette knyttes til muligheten til å arbeide systematisk og risikobasert og det handler om bedre muligheter for kompetanseutvikling og ressursutnyttelse (</a:t>
            </a:r>
            <a:r>
              <a:rPr lang="nb-NO" sz="2000" dirty="0"/>
              <a:t>bl.a. i form av stordriftsfordeler og mer planmessig disponering av operative ressurser).. </a:t>
            </a:r>
            <a:endParaRPr lang="nb-NO" sz="2000" dirty="0" smtClean="0"/>
          </a:p>
          <a:p>
            <a:r>
              <a:rPr lang="nb-NO" sz="2000" dirty="0" smtClean="0"/>
              <a:t>Det bør gis insentiver i retning av sammenslåing og samarbeidsløsninger for å oppnå faglig robuste enheter og for å oppnå en mer effektiv ressursutnyttelse</a:t>
            </a:r>
          </a:p>
          <a:p>
            <a:r>
              <a:rPr lang="nb-NO" sz="2000" dirty="0" smtClean="0"/>
              <a:t>Selv om man bør etterstrebe større enheter, vil endringsprosessene i den retning trolig ikke være tjent med store top-</a:t>
            </a:r>
            <a:r>
              <a:rPr lang="nb-NO" sz="2000" dirty="0" err="1" smtClean="0"/>
              <a:t>down</a:t>
            </a:r>
            <a:r>
              <a:rPr lang="nb-NO" sz="2000" dirty="0" smtClean="0"/>
              <a:t> drevne reformer.  </a:t>
            </a:r>
          </a:p>
          <a:p>
            <a:pPr marL="0" indent="0">
              <a:buNone/>
            </a:pPr>
            <a:endParaRPr lang="nb-NO" sz="2000" dirty="0" smtClean="0"/>
          </a:p>
          <a:p>
            <a:endParaRPr lang="nb-NO" sz="2000" dirty="0" smtClean="0"/>
          </a:p>
          <a:p>
            <a:endParaRPr lang="nb-NO" dirty="0" smtClean="0"/>
          </a:p>
          <a:p>
            <a:endParaRPr lang="en-US" dirty="0" smtClean="0"/>
          </a:p>
        </p:txBody>
      </p:sp>
    </p:spTree>
    <p:extLst>
      <p:ext uri="{BB962C8B-B14F-4D97-AF65-F5344CB8AC3E}">
        <p14:creationId xmlns:p14="http://schemas.microsoft.com/office/powerpoint/2010/main" val="2563872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Prosjektrapport" ma:contentTypeID="0x010100C466DCB15B7C4D46B76A8E26AA95A520001883F0C4D1E5B042B797157967D20E99" ma:contentTypeVersion="0" ma:contentTypeDescription="" ma:contentTypeScope="" ma:versionID="cbc110c665949455eb4ed06076c04f7c">
  <xsd:schema xmlns:xsd="http://www.w3.org/2001/XMLSchema" xmlns:xs="http://www.w3.org/2001/XMLSchema" xmlns:p="http://schemas.microsoft.com/office/2006/metadata/properties" xmlns:ns1="http://schemas.microsoft.com/sharepoint/v3" xmlns:ns2="a0c403bc-df03-43c8-915b-d2d6e5c89d57" targetNamespace="http://schemas.microsoft.com/office/2006/metadata/properties" ma:root="true" ma:fieldsID="f5540488cbf06003735da23cb205329d" ns1:_="" ns2:_="">
    <xsd:import namespace="http://schemas.microsoft.com/sharepoint/v3"/>
    <xsd:import namespace="a0c403bc-df03-43c8-915b-d2d6e5c89d57"/>
    <xsd:element name="properties">
      <xsd:complexType>
        <xsd:sequence>
          <xsd:element name="documentManagement">
            <xsd:complexType>
              <xsd:all>
                <xsd:element ref="ns2:_dlc_DocId" minOccurs="0"/>
                <xsd:element ref="ns2:_dlc_DocIdUrl" minOccurs="0"/>
                <xsd:element ref="ns2:_dlc_DocIdPersistId" minOccurs="0"/>
                <xsd:element ref="ns1:ReportDescription" minOccurs="0"/>
                <xsd:element ref="ns2:Rapportforfatter" minOccurs="0"/>
                <xsd:element ref="ns2:h63eb6bf2e3d4f93aa1ddf743b668c17" minOccurs="0"/>
                <xsd:element ref="ns2:TaxCatchAll" minOccurs="0"/>
                <xsd:element ref="ns2: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eportDescription" ma:index="11" nillable="true" ma:displayName="Rapportbeskrivelse" ma:description="En beskrivelse av innholdet i rapporten" ma:internalName="ReportDescription">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0c403bc-df03-43c8-915b-d2d6e5c89d57" elementFormDefault="qualified">
    <xsd:import namespace="http://schemas.microsoft.com/office/2006/documentManagement/types"/>
    <xsd:import namespace="http://schemas.microsoft.com/office/infopath/2007/PartnerControls"/>
    <xsd:element name="_dlc_DocId" ma:index="8" nillable="true" ma:displayName="Dokument-ID-verdi" ma:description="Verdien for dokument-IDen som er tilordnet elementet." ma:internalName="_dlc_DocId" ma:readOnly="true">
      <xsd:simpleType>
        <xsd:restriction base="dms:Text"/>
      </xsd:simpleType>
    </xsd:element>
    <xsd:element name="_dlc_DocIdUrl" ma:index="9" nillable="true" ma:displayName="Dokument-ID" ma:description="Fast kobling til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Fast ID" ma:description="Behold IDen ved tillegging." ma:hidden="true" ma:internalName="_dlc_DocIdPersistId" ma:readOnly="true">
      <xsd:simpleType>
        <xsd:restriction base="dms:Boolean"/>
      </xsd:simpleType>
    </xsd:element>
    <xsd:element name="Rapportforfatter" ma:index="12" nillable="true" ma:displayName="Rapportforfatter" ma:internalName="Rapportforfatter">
      <xsd:simpleType>
        <xsd:restriction base="dms:Text">
          <xsd:maxLength value="255"/>
        </xsd:restriction>
      </xsd:simpleType>
    </xsd:element>
    <xsd:element name="h63eb6bf2e3d4f93aa1ddf743b668c17" ma:index="13" nillable="true" ma:taxonomy="true" ma:internalName="h63eb6bf2e3d4f93aa1ddf743b668c17" ma:taxonomyFieldName="Dokumentkategori" ma:displayName="Dokumentkategori" ma:default="" ma:fieldId="{163eb6bf-2e3d-4f93-aa1d-df743b668c17}" ma:sspId="723dea4e-3c3b-4542-8cf3-09c21c94bb66" ma:termSetId="115804ee-8a7e-44c7-8782-636c4cc4e937" ma:anchorId="00000000-0000-0000-0000-000000000000" ma:open="false" ma:isKeyword="false">
      <xsd:complexType>
        <xsd:sequence>
          <xsd:element ref="pc:Terms" minOccurs="0" maxOccurs="1"/>
        </xsd:sequence>
      </xsd:complexType>
    </xsd:element>
    <xsd:element name="TaxCatchAll" ma:index="14" nillable="true" ma:displayName="Global taksonomikolonne" ma:hidden="true" ma:list="{0619e880-d3e8-4a0a-ac1c-51547fa4f40c}" ma:internalName="TaxCatchAll" ma:showField="CatchAllData" ma:web="a0c403bc-df03-43c8-915b-d2d6e5c89d57">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Global taksonomikolonne1" ma:hidden="true" ma:list="{0619e880-d3e8-4a0a-ac1c-51547fa4f40c}" ma:internalName="TaxCatchAllLabel" ma:readOnly="true" ma:showField="CatchAllDataLabel" ma:web="a0c403bc-df03-43c8-915b-d2d6e5c89d5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h63eb6bf2e3d4f93aa1ddf743b668c17 xmlns="a0c403bc-df03-43c8-915b-d2d6e5c89d57">
      <Terms xmlns="http://schemas.microsoft.com/office/infopath/2007/PartnerControls"/>
    </h63eb6bf2e3d4f93aa1ddf743b668c17>
    <Rapportforfatter xmlns="a0c403bc-df03-43c8-915b-d2d6e5c89d57" xsi:nil="true"/>
    <ReportDescription xmlns="http://schemas.microsoft.com/sharepoint/v3" xsi:nil="true"/>
    <TaxCatchAll xmlns="a0c403bc-df03-43c8-915b-d2d6e5c89d57"/>
    <_dlc_DocId xmlns="a0c403bc-df03-43c8-915b-d2d6e5c89d57">DMFW2D44QQMK-221612152-4</_dlc_DocId>
    <_dlc_DocIdUrl xmlns="a0c403bc-df03-43c8-915b-d2d6e5c89d57">
      <Url>http://fou.ks.no/arkiv/134009/_layouts/15/DocIdRedir.aspx?ID=DMFW2D44QQMK-221612152-4</Url>
      <Description>DMFW2D44QQMK-221612152-4</Description>
    </_dlc_DocIdUrl>
  </documentManagement>
</p:properties>
</file>

<file path=customXml/itemProps1.xml><?xml version="1.0" encoding="utf-8"?>
<ds:datastoreItem xmlns:ds="http://schemas.openxmlformats.org/officeDocument/2006/customXml" ds:itemID="{7226E28C-25AE-4167-98AB-71270EE1591A}"/>
</file>

<file path=customXml/itemProps2.xml><?xml version="1.0" encoding="utf-8"?>
<ds:datastoreItem xmlns:ds="http://schemas.openxmlformats.org/officeDocument/2006/customXml" ds:itemID="{6ACD8750-0F78-4154-8BEB-6769882A243A}"/>
</file>

<file path=customXml/itemProps3.xml><?xml version="1.0" encoding="utf-8"?>
<ds:datastoreItem xmlns:ds="http://schemas.openxmlformats.org/officeDocument/2006/customXml" ds:itemID="{1081F73B-B095-46E5-B076-B19D7EC28BE1}"/>
</file>

<file path=customXml/itemProps4.xml><?xml version="1.0" encoding="utf-8"?>
<ds:datastoreItem xmlns:ds="http://schemas.openxmlformats.org/officeDocument/2006/customXml" ds:itemID="{A7077CF5-8109-4BDC-80B3-AC66AF33E90C}"/>
</file>

<file path=docProps/app.xml><?xml version="1.0" encoding="utf-8"?>
<Properties xmlns="http://schemas.openxmlformats.org/officeDocument/2006/extended-properties" xmlns:vt="http://schemas.openxmlformats.org/officeDocument/2006/docPropsVTypes">
  <TotalTime>151</TotalTime>
  <Words>791</Words>
  <Application>Microsoft Office PowerPoint</Application>
  <PresentationFormat>Skjermfremvisning (4:3)</PresentationFormat>
  <Paragraphs>79</Paragraphs>
  <Slides>6</Slides>
  <Notes>4</Notes>
  <HiddenSlides>0</HiddenSlides>
  <MMClips>0</MMClips>
  <ScaleCrop>false</ScaleCrop>
  <HeadingPairs>
    <vt:vector size="4" baseType="variant">
      <vt:variant>
        <vt:lpstr>Tema</vt:lpstr>
      </vt:variant>
      <vt:variant>
        <vt:i4>3</vt:i4>
      </vt:variant>
      <vt:variant>
        <vt:lpstr>Lysbildetitler</vt:lpstr>
      </vt:variant>
      <vt:variant>
        <vt:i4>6</vt:i4>
      </vt:variant>
    </vt:vector>
  </HeadingPairs>
  <TitlesOfParts>
    <vt:vector size="9" baseType="lpstr">
      <vt:lpstr>Office-tema</vt:lpstr>
      <vt:lpstr>1_Office-tema</vt:lpstr>
      <vt:lpstr>2_Office-tema</vt:lpstr>
      <vt:lpstr>Framtidens brann- og redningsvesen</vt:lpstr>
      <vt:lpstr>Bakgrunn: Endrede rammebetingelser for brann- og redningsvesenet.  </vt:lpstr>
      <vt:lpstr>Bakgrunn 2: Nye organisasjonsformer</vt:lpstr>
      <vt:lpstr>Prosjektgjennomføringen</vt:lpstr>
      <vt:lpstr>Organisatoriske scenarier</vt:lpstr>
      <vt:lpstr>Konklusjoner</vt:lpstr>
    </vt:vector>
  </TitlesOfParts>
  <Company>NTNU, SVT-fakultetet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Petter Almklov</dc:creator>
  <cp:lastModifiedBy>Hilde Ravnaas</cp:lastModifiedBy>
  <cp:revision>13</cp:revision>
  <dcterms:created xsi:type="dcterms:W3CDTF">2013-10-11T10:17:26Z</dcterms:created>
  <dcterms:modified xsi:type="dcterms:W3CDTF">2017-07-04T14:04:14Z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0x010100C466DCB15B7C4D46B76A8E26AA95A520001883F0C4D1E5B042B797157967D20E99</vt:lpwstr>
  </property>
  <property fmtid="{D5CDD505-2E9C-101B-9397-08002B2CF9AE}" pid="3" name="_dlc_DocIdItemGuid">
    <vt:lpwstr>4de818cf-0a50-4521-8234-4913b9edea98</vt:lpwstr>
  </property>
  <property fmtid="{D5CDD505-2E9C-101B-9397-08002B2CF9AE}" pid="4" name="Dokumentkategori">
    <vt:lpwstr/>
  </property>
</Properties>
</file>