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4"/>
  </p:sldMasterIdLst>
  <p:notesMasterIdLst>
    <p:notesMasterId r:id="rId8"/>
  </p:notesMasterIdLst>
  <p:handoutMasterIdLst>
    <p:handoutMasterId r:id="rId9"/>
  </p:handoutMasterIdLst>
  <p:sldIdLst>
    <p:sldId id="258" r:id="rId5"/>
    <p:sldId id="307" r:id="rId6"/>
    <p:sldId id="309" r:id="rId7"/>
  </p:sldIdLst>
  <p:sldSz cx="12192000" cy="6858000"/>
  <p:notesSz cx="6858000" cy="9144000"/>
  <p:custDataLst>
    <p:tags r:id="rId10"/>
  </p:custDataLst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  <a:srgbClr val="001046"/>
    <a:srgbClr val="008CD3"/>
    <a:srgbClr val="E3ECED"/>
    <a:srgbClr val="BCCFE8"/>
    <a:srgbClr val="F897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94E220-D541-4745-A8D8-8BE387CA3134}" v="55" dt="2023-08-22T12:13:53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2"/>
    <p:restoredTop sz="77143"/>
  </p:normalViewPr>
  <p:slideViewPr>
    <p:cSldViewPr snapToGrid="0" snapToObjects="1">
      <p:cViewPr varScale="1">
        <p:scale>
          <a:sx n="55" d="100"/>
          <a:sy n="55" d="100"/>
        </p:scale>
        <p:origin x="270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22.11.2023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87B1A-E018-9140-85DB-7F1A8A38AAEE}" type="datetimeFigureOut">
              <a:rPr lang="nb-NO" smtClean="0"/>
              <a:t>22.11.2023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36332-7825-CC4C-A5F0-67C79CB2EC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9844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800"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363546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495660"/>
            <a:ext cx="10972800" cy="4414252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744026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- lysblå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E3EC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363546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495660"/>
            <a:ext cx="10972800" cy="4414252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84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rgbClr val="E3ECED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2328153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rgbClr val="E3ECED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41254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høyre - blå bakgrunn tekst">
    <p:bg>
      <p:bgPr>
        <a:solidFill>
          <a:srgbClr val="E3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299853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venstre - blå bakgrunn">
    <p:bg>
      <p:bgPr>
        <a:solidFill>
          <a:srgbClr val="E3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89296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-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E3EC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  <p:sp>
        <p:nvSpPr>
          <p:cNvPr id="13" name="Plassholder for tittel 1">
            <a:extLst>
              <a:ext uri="{FF2B5EF4-FFF2-40B4-BE49-F238E27FC236}">
                <a16:creationId xmlns:a16="http://schemas.microsoft.com/office/drawing/2014/main" id="{559ADE44-D286-4C48-AF6F-703878012833}"/>
              </a:ext>
            </a:extLst>
          </p:cNvPr>
          <p:cNvSpPr txBox="1">
            <a:spLocks/>
          </p:cNvSpPr>
          <p:nvPr userDrawn="1"/>
        </p:nvSpPr>
        <p:spPr>
          <a:xfrm>
            <a:off x="1124619" y="319087"/>
            <a:ext cx="4780794" cy="37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10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800" dirty="0"/>
              <a:t>EKSEMPEL</a:t>
            </a:r>
          </a:p>
        </p:txBody>
      </p:sp>
      <p:pic>
        <p:nvPicPr>
          <p:cNvPr id="5" name="Bilde 4" descr="Et bilde som inneholder lys, tegning&#10;&#10;Automatisk generert beskrivelse">
            <a:extLst>
              <a:ext uri="{FF2B5EF4-FFF2-40B4-BE49-F238E27FC236}">
                <a16:creationId xmlns:a16="http://schemas.microsoft.com/office/drawing/2014/main" id="{BDAA196A-661F-1943-8354-6DA556F118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566" y="319087"/>
            <a:ext cx="335213" cy="38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102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-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E3EC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  <p:sp>
        <p:nvSpPr>
          <p:cNvPr id="13" name="Plassholder for tittel 1">
            <a:extLst>
              <a:ext uri="{FF2B5EF4-FFF2-40B4-BE49-F238E27FC236}">
                <a16:creationId xmlns:a16="http://schemas.microsoft.com/office/drawing/2014/main" id="{76465E12-734C-3245-9C95-4F8EED55FA64}"/>
              </a:ext>
            </a:extLst>
          </p:cNvPr>
          <p:cNvSpPr txBox="1">
            <a:spLocks/>
          </p:cNvSpPr>
          <p:nvPr userDrawn="1"/>
        </p:nvSpPr>
        <p:spPr>
          <a:xfrm>
            <a:off x="6945848" y="319087"/>
            <a:ext cx="4780794" cy="37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10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800" dirty="0"/>
              <a:t>EKSEMPEL</a:t>
            </a:r>
          </a:p>
        </p:txBody>
      </p:sp>
      <p:pic>
        <p:nvPicPr>
          <p:cNvPr id="15" name="Bilde 14" descr="Et bilde som inneholder lys, tegning&#10;&#10;Automatisk generert beskrivelse">
            <a:extLst>
              <a:ext uri="{FF2B5EF4-FFF2-40B4-BE49-F238E27FC236}">
                <a16:creationId xmlns:a16="http://schemas.microsoft.com/office/drawing/2014/main" id="{D19E0E4C-2FD0-EE4A-8162-DFCEE973FC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4795" y="319087"/>
            <a:ext cx="335213" cy="38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33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43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25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499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78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85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36659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48091"/>
            <a:ext cx="10972800" cy="4323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11" r:id="rId3"/>
    <p:sldLayoutId id="2147483714" r:id="rId4"/>
    <p:sldLayoutId id="2147483715" r:id="rId5"/>
    <p:sldLayoutId id="2147483716" r:id="rId6"/>
    <p:sldLayoutId id="2147483717" r:id="rId7"/>
    <p:sldLayoutId id="2147483712" r:id="rId8"/>
    <p:sldLayoutId id="2147483713" r:id="rId9"/>
    <p:sldLayoutId id="2147483701" r:id="rId10"/>
    <p:sldLayoutId id="2147483703" r:id="rId11"/>
    <p:sldLayoutId id="2147483704" r:id="rId12"/>
    <p:sldLayoutId id="2147483649" r:id="rId13"/>
    <p:sldLayoutId id="2147483709" r:id="rId14"/>
    <p:sldLayoutId id="2147483710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6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6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6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664227" y="2072164"/>
            <a:ext cx="9915291" cy="1140427"/>
          </a:xfrm>
        </p:spPr>
        <p:txBody>
          <a:bodyPr/>
          <a:lstStyle/>
          <a:p>
            <a:r>
              <a:rPr lang="nb-NO" dirty="0"/>
              <a:t>Måling av resultater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>
          <a:xfrm>
            <a:off x="6579278" y="5574926"/>
            <a:ext cx="4000240" cy="475109"/>
          </a:xfrm>
        </p:spPr>
        <p:txBody>
          <a:bodyPr>
            <a:noAutofit/>
          </a:bodyPr>
          <a:lstStyle/>
          <a:p>
            <a:r>
              <a:rPr lang="nb-NO" sz="2800" i="1" dirty="0">
                <a:solidFill>
                  <a:srgbClr val="001046"/>
                </a:solidFill>
              </a:rPr>
              <a:t>«En selvstendig og</a:t>
            </a:r>
          </a:p>
        </p:txBody>
      </p:sp>
      <p:sp>
        <p:nvSpPr>
          <p:cNvPr id="4" name="Undertittel 6"/>
          <p:cNvSpPr txBox="1">
            <a:spLocks/>
          </p:cNvSpPr>
          <p:nvPr/>
        </p:nvSpPr>
        <p:spPr>
          <a:xfrm>
            <a:off x="7154630" y="5930114"/>
            <a:ext cx="5284509" cy="54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800" i="1" dirty="0">
                <a:solidFill>
                  <a:srgbClr val="001046"/>
                </a:solidFill>
              </a:rPr>
              <a:t>nyskapende kommunesektor»</a:t>
            </a:r>
          </a:p>
        </p:txBody>
      </p:sp>
    </p:spTree>
    <p:extLst>
      <p:ext uri="{BB962C8B-B14F-4D97-AF65-F5344CB8AC3E}">
        <p14:creationId xmlns:p14="http://schemas.microsoft.com/office/powerpoint/2010/main" val="2953483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A9386-04CA-A0E8-41D6-CA318EC3A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Introduksjon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545A1-3290-F51C-237F-26EFC67E4A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Måling av resultater refererer i denne sammenheng til metoden som benyttes for å avgjøre hvorvidt de forhåndsbestemte målene er oppnådd eller ikke. Det er denne evalueringen som avgjør hvorvidt investorene skal tilbakebetales.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En essensiell del av måling av resultater er bruk av data. Datainnsamling og analyse må planlegges slik at man får riktig data, behandlet og analysert til riktig tid.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Det kan variere hvem som er ansvarlig for å måle resultater. Det kan gjøres av leverandør, kommunen eller en uavhengig evaluator. </a:t>
            </a:r>
          </a:p>
        </p:txBody>
      </p:sp>
    </p:spTree>
    <p:extLst>
      <p:ext uri="{BB962C8B-B14F-4D97-AF65-F5344CB8AC3E}">
        <p14:creationId xmlns:p14="http://schemas.microsoft.com/office/powerpoint/2010/main" val="3772520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EA87B-7380-2656-5CCA-88186644C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Mal for utvikling av måling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81DD32-E681-5231-270B-D667A3FE0624}"/>
              </a:ext>
            </a:extLst>
          </p:cNvPr>
          <p:cNvSpPr/>
          <p:nvPr/>
        </p:nvSpPr>
        <p:spPr>
          <a:xfrm>
            <a:off x="674537" y="2760893"/>
            <a:ext cx="2536723" cy="258399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nb-NO" sz="1600" noProof="0" dirty="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C39D87-E8C1-73FD-F28B-0274562CE465}"/>
              </a:ext>
            </a:extLst>
          </p:cNvPr>
          <p:cNvSpPr/>
          <p:nvPr/>
        </p:nvSpPr>
        <p:spPr>
          <a:xfrm>
            <a:off x="3468604" y="2760893"/>
            <a:ext cx="2536723" cy="258399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nb-NO" sz="1600" noProof="0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73E46E-3894-5BE0-3AC2-C251BD68EE09}"/>
              </a:ext>
            </a:extLst>
          </p:cNvPr>
          <p:cNvSpPr/>
          <p:nvPr/>
        </p:nvSpPr>
        <p:spPr>
          <a:xfrm>
            <a:off x="6262670" y="2772380"/>
            <a:ext cx="2536723" cy="258399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nb-NO" sz="1600" noProof="0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0F86E5-A7BE-8AD2-4139-8152C9EDB008}"/>
              </a:ext>
            </a:extLst>
          </p:cNvPr>
          <p:cNvSpPr/>
          <p:nvPr/>
        </p:nvSpPr>
        <p:spPr>
          <a:xfrm>
            <a:off x="6262669" y="2142207"/>
            <a:ext cx="2536723" cy="63017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600" noProof="0" dirty="0"/>
              <a:t>Beskriv </a:t>
            </a:r>
            <a:r>
              <a:rPr lang="nb-NO" sz="1600" dirty="0"/>
              <a:t>relevante data og metoder</a:t>
            </a:r>
            <a:endParaRPr lang="nb-NO" sz="1600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CADC80-F411-A621-9503-46F9F4395CE6}"/>
              </a:ext>
            </a:extLst>
          </p:cNvPr>
          <p:cNvSpPr/>
          <p:nvPr/>
        </p:nvSpPr>
        <p:spPr>
          <a:xfrm>
            <a:off x="3468603" y="2134200"/>
            <a:ext cx="2536723" cy="63017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600" dirty="0"/>
              <a:t>Foreslå hvilke mål det skal være utbetaling for</a:t>
            </a:r>
            <a:endParaRPr lang="nb-NO" sz="1600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300ED3-8BF2-A320-1D26-2E4B78302DDB}"/>
              </a:ext>
            </a:extLst>
          </p:cNvPr>
          <p:cNvSpPr/>
          <p:nvPr/>
        </p:nvSpPr>
        <p:spPr>
          <a:xfrm>
            <a:off x="674537" y="2130721"/>
            <a:ext cx="2536723" cy="63017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600" dirty="0"/>
              <a:t>Beskriv mål for ønskede resultater</a:t>
            </a:r>
            <a:endParaRPr lang="nb-NO" sz="1600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72710D-4861-3638-228A-CCDB06FAF6ED}"/>
              </a:ext>
            </a:extLst>
          </p:cNvPr>
          <p:cNvSpPr/>
          <p:nvPr/>
        </p:nvSpPr>
        <p:spPr>
          <a:xfrm>
            <a:off x="9056735" y="2772380"/>
            <a:ext cx="2536723" cy="258399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nb-NO" sz="1600" noProof="0" dirty="0">
              <a:solidFill>
                <a:schemeClr val="tx2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3BD8FB-E0B4-7728-0C31-CADE6342D950}"/>
              </a:ext>
            </a:extLst>
          </p:cNvPr>
          <p:cNvSpPr/>
          <p:nvPr/>
        </p:nvSpPr>
        <p:spPr>
          <a:xfrm>
            <a:off x="9056734" y="2142207"/>
            <a:ext cx="2536723" cy="63017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600" noProof="0" dirty="0"/>
              <a:t>Beskriv </a:t>
            </a:r>
            <a:r>
              <a:rPr lang="nb-NO" sz="1600" dirty="0"/>
              <a:t>hvem som bør gjennomføre målingene</a:t>
            </a:r>
            <a:endParaRPr lang="nb-NO" sz="1600" noProof="0" dirty="0"/>
          </a:p>
        </p:txBody>
      </p:sp>
    </p:spTree>
    <p:extLst>
      <p:ext uri="{BB962C8B-B14F-4D97-AF65-F5344CB8AC3E}">
        <p14:creationId xmlns:p14="http://schemas.microsoft.com/office/powerpoint/2010/main" val="28924943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a55010b2-6536-45de-8867-a9e7b59e19f9"/>
</p:tagLst>
</file>

<file path=ppt/theme/theme1.xml><?xml version="1.0" encoding="utf-8"?>
<a:theme xmlns:a="http://schemas.openxmlformats.org/drawingml/2006/main" name="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522A4A77A7D6041BF59A6CF63169FC5" ma:contentTypeVersion="7" ma:contentTypeDescription="Opprett et nytt dokument." ma:contentTypeScope="" ma:versionID="a9d74700b06b2b31cdafd829ca837a71">
  <xsd:schema xmlns:xsd="http://www.w3.org/2001/XMLSchema" xmlns:xs="http://www.w3.org/2001/XMLSchema" xmlns:p="http://schemas.microsoft.com/office/2006/metadata/properties" xmlns:ns2="e5bac543-ef6e-4932-9ed8-d6776cbea807" xmlns:ns3="c05eccda-0d19-4a86-964f-858dfa296ae3" targetNamespace="http://schemas.microsoft.com/office/2006/metadata/properties" ma:root="true" ma:fieldsID="474fe7d602c623996ed010a7bca0bf3a" ns2:_="" ns3:_="">
    <xsd:import namespace="e5bac543-ef6e-4932-9ed8-d6776cbea807"/>
    <xsd:import namespace="c05eccda-0d19-4a86-964f-858dfa296a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bac543-ef6e-4932-9ed8-d6776cbea8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5eccda-0d19-4a86-964f-858dfa296ae3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E41149-D22E-4A59-BE22-DC1DEE2FDB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bac543-ef6e-4932-9ed8-d6776cbea807"/>
    <ds:schemaRef ds:uri="c05eccda-0d19-4a86-964f-858dfa296a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0CE8919-F8B8-4788-BBF5-56800C837FBA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e5bac543-ef6e-4932-9ed8-d6776cbea807"/>
    <ds:schemaRef ds:uri="http://purl.org/dc/terms/"/>
    <ds:schemaRef ds:uri="http://purl.org/dc/dcmitype/"/>
    <ds:schemaRef ds:uri="http://schemas.openxmlformats.org/package/2006/metadata/core-properties"/>
    <ds:schemaRef ds:uri="c05eccda-0d19-4a86-964f-858dfa296ae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7722EE4-960A-42D7-A7AC-2FE25FF3FE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1704</TotalTime>
  <Words>129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6" baseType="lpstr">
      <vt:lpstr>Arial</vt:lpstr>
      <vt:lpstr>Calibri</vt:lpstr>
      <vt:lpstr>KS-profiltema</vt:lpstr>
      <vt:lpstr>Måling av resultater</vt:lpstr>
      <vt:lpstr>Introduksjon</vt:lpstr>
      <vt:lpstr>Mal for utvikling av måling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KS - kommunesektorens organisasjon</dc:title>
  <dc:creator>Ståle Hevrøy</dc:creator>
  <cp:lastModifiedBy>Anette Hansen</cp:lastModifiedBy>
  <cp:revision>33</cp:revision>
  <dcterms:created xsi:type="dcterms:W3CDTF">2020-04-01T12:33:11Z</dcterms:created>
  <dcterms:modified xsi:type="dcterms:W3CDTF">2023-11-22T11:18:35Z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0x0101008522A4A77A7D6041BF59A6CF63169FC5</vt:lpwstr>
  </property>
  <property fmtid="{D5CDD505-2E9C-101B-9397-08002B2CF9AE}" pid="3" name="CloudStatistics_StoryID">
    <vt:lpwstr>d0a57e3f-cd1e-4abf-a450-89b8fbbb9156</vt:lpwstr>
  </property>
</Properties>
</file>