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6.xml" ContentType="application/vnd.openxmlformats-officedocument.themeOverride+xml"/>
  <Override PartName="/ppt/charts/chart9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0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  <p:sldMasterId id="2147483678" r:id="rId5"/>
  </p:sldMasterIdLst>
  <p:notesMasterIdLst>
    <p:notesMasterId r:id="rId29"/>
  </p:notesMasterIdLst>
  <p:handoutMasterIdLst>
    <p:handoutMasterId r:id="rId30"/>
  </p:handoutMasterIdLst>
  <p:sldIdLst>
    <p:sldId id="270" r:id="rId6"/>
    <p:sldId id="328" r:id="rId7"/>
    <p:sldId id="386" r:id="rId8"/>
    <p:sldId id="378" r:id="rId9"/>
    <p:sldId id="311" r:id="rId10"/>
    <p:sldId id="337" r:id="rId11"/>
    <p:sldId id="387" r:id="rId12"/>
    <p:sldId id="380" r:id="rId13"/>
    <p:sldId id="350" r:id="rId14"/>
    <p:sldId id="385" r:id="rId15"/>
    <p:sldId id="365" r:id="rId16"/>
    <p:sldId id="382" r:id="rId17"/>
    <p:sldId id="314" r:id="rId18"/>
    <p:sldId id="342" r:id="rId19"/>
    <p:sldId id="366" r:id="rId20"/>
    <p:sldId id="369" r:id="rId21"/>
    <p:sldId id="383" r:id="rId22"/>
    <p:sldId id="374" r:id="rId23"/>
    <p:sldId id="388" r:id="rId24"/>
    <p:sldId id="391" r:id="rId25"/>
    <p:sldId id="390" r:id="rId26"/>
    <p:sldId id="389" r:id="rId27"/>
    <p:sldId id="265" r:id="rId28"/>
  </p:sldIdLst>
  <p:sldSz cx="9144000" cy="5143500" type="screen16x9"/>
  <p:notesSz cx="6858000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FF29B9B5-4199-4005-84AB-F7A6DD207414}">
          <p14:sldIdLst>
            <p14:sldId id="270"/>
            <p14:sldId id="328"/>
            <p14:sldId id="386"/>
            <p14:sldId id="378"/>
          </p14:sldIdLst>
        </p14:section>
        <p14:section name="Legevakt" id="{176FDFEA-D6BB-4C31-9F2A-7C8B59588C53}">
          <p14:sldIdLst>
            <p14:sldId id="311"/>
            <p14:sldId id="337"/>
            <p14:sldId id="387"/>
            <p14:sldId id="380"/>
          </p14:sldIdLst>
        </p14:section>
        <p14:section name="Pleie og omsorg" id="{0E77A31D-68AA-49AC-8EE3-04A12B4A468C}">
          <p14:sldIdLst>
            <p14:sldId id="350"/>
            <p14:sldId id="385"/>
            <p14:sldId id="365"/>
            <p14:sldId id="382"/>
            <p14:sldId id="314"/>
            <p14:sldId id="342"/>
          </p14:sldIdLst>
        </p14:section>
        <p14:section name="Barnevern" id="{2664D86F-D9D1-493E-ADE1-B68F9FE9776B}">
          <p14:sldIdLst>
            <p14:sldId id="366"/>
            <p14:sldId id="369"/>
            <p14:sldId id="383"/>
          </p14:sldIdLst>
        </p14:section>
        <p14:section name="Krisesenter" id="{2D112552-D86D-41E1-B033-789844B8D883}">
          <p14:sldIdLst>
            <p14:sldId id="374"/>
            <p14:sldId id="388"/>
          </p14:sldIdLst>
        </p14:section>
        <p14:section name="Avslutning" id="{E14CCC10-09A4-4D9D-BA84-08EB7E31AD5E}">
          <p14:sldIdLst>
            <p14:sldId id="391"/>
            <p14:sldId id="390"/>
            <p14:sldId id="389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Øystein Tengesdal" initials="ØT" lastIdx="1" clrIdx="0">
    <p:extLst/>
  </p:cmAuthor>
  <p:cmAuthor id="2" name="Hans David Rognlien" initials="HDR" lastIdx="2" clrIdx="1">
    <p:extLst/>
  </p:cmAuthor>
  <p:cmAuthor id="3" name="F&amp;H" initials="F&amp;H" lastIdx="20" clrIdx="2"/>
  <p:cmAuthor id="4" name="Elias Braunfels" initials="EB" lastIdx="1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BB87"/>
    <a:srgbClr val="CCE4F2"/>
    <a:srgbClr val="7FBBDE"/>
    <a:srgbClr val="E9EAEA"/>
    <a:srgbClr val="EFEFF0"/>
    <a:srgbClr val="308EC8"/>
    <a:srgbClr val="FFFFFF"/>
    <a:srgbClr val="E9EEF8"/>
    <a:srgbClr val="939598"/>
    <a:srgbClr val="0076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B4BAF1-A778-436C-94D4-B4721C078F3D}" v="1237" dt="2019-02-06T16:02:15.265"/>
    <p1510:client id="{5E40E53E-5C2F-4FB0-B9BB-B215DDCC416E}" v="554" dt="2019-02-06T12:35:03.303"/>
    <p1510:client id="{6A913577-433F-4EEA-9B5E-6C2F29A12864}" v="4" dt="2019-02-07T11:07:49.256"/>
  </p1510:revLst>
</p1510:revInfo>
</file>

<file path=ppt/tableStyles.xml><?xml version="1.0" encoding="utf-8"?>
<a:tblStyleLst xmlns:a="http://schemas.openxmlformats.org/drawingml/2006/main" def="{6E25E649-3F16-4E02-A733-19D2CDBF48F4}">
  <a:tblStyle styleId="{6E25E649-3F16-4E02-A733-19D2CDBF48F4}" styleName="Oslo Economics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noFill/>
            </a:ln>
          </a:top>
          <a:bottom>
            <a:ln w="25400" cmpd="sng"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lastRow>
      <a:tcTxStyle i="on">
        <a:fontRef idx="minor"/>
        <a:schemeClr val="dk1"/>
      </a:tcTxStyle>
      <a:tcStyle>
        <a:tcBdr>
          <a:top>
            <a:ln w="2500" cmpd="sng">
              <a:solidFill>
                <a:schemeClr val="dk1"/>
              </a:solidFill>
            </a:ln>
          </a:top>
          <a:bottom>
            <a:ln w="15000" cmpd="sng">
              <a:solidFill>
                <a:schemeClr val="dk2"/>
              </a:solidFill>
            </a:ln>
          </a:bottom>
        </a:tcBdr>
        <a:fill>
          <a:noFill/>
        </a:fill>
      </a:tcStyle>
    </a:lastRow>
    <a:firstRow>
      <a:tcTxStyle b="on">
        <a:fontRef idx="minor"/>
        <a:schemeClr val="dk2"/>
      </a:tcTxStyle>
      <a:tcStyle>
        <a:tcBdr>
          <a:bottom>
            <a:ln w="15000" cmpd="sng">
              <a:solidFill>
                <a:schemeClr val="dk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4" autoAdjust="0"/>
    <p:restoredTop sz="93589" autoAdjust="0"/>
  </p:normalViewPr>
  <p:slideViewPr>
    <p:cSldViewPr snapToGrid="0">
      <p:cViewPr varScale="1">
        <p:scale>
          <a:sx n="116" d="100"/>
          <a:sy n="116" d="100"/>
        </p:scale>
        <p:origin x="120" y="64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-3468" y="216"/>
      </p:cViewPr>
      <p:guideLst>
        <p:guide orient="horz" pos="3127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38" Type="http://schemas.openxmlformats.org/officeDocument/2006/relationships/customXml" Target="../customXml/item4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s David Rognlien" userId="9cec9ea4-c5bd-4919-982a-4672e7935eea" providerId="ADAL" clId="{33B4BAF1-A778-436C-94D4-B4721C078F3D}"/>
    <pc:docChg chg="custSel modSld">
      <pc:chgData name="Hans David Rognlien" userId="9cec9ea4-c5bd-4919-982a-4672e7935eea" providerId="ADAL" clId="{33B4BAF1-A778-436C-94D4-B4721C078F3D}" dt="2019-02-06T16:02:15.265" v="187" actId="478"/>
      <pc:docMkLst>
        <pc:docMk/>
      </pc:docMkLst>
      <pc:sldChg chg="delSp">
        <pc:chgData name="Hans David Rognlien" userId="9cec9ea4-c5bd-4919-982a-4672e7935eea" providerId="ADAL" clId="{33B4BAF1-A778-436C-94D4-B4721C078F3D}" dt="2019-02-06T16:02:15.265" v="187" actId="478"/>
        <pc:sldMkLst>
          <pc:docMk/>
          <pc:sldMk cId="1368832407" sldId="265"/>
        </pc:sldMkLst>
        <pc:spChg chg="del">
          <ac:chgData name="Hans David Rognlien" userId="9cec9ea4-c5bd-4919-982a-4672e7935eea" providerId="ADAL" clId="{33B4BAF1-A778-436C-94D4-B4721C078F3D}" dt="2019-02-06T16:02:15.265" v="187" actId="478"/>
          <ac:spMkLst>
            <pc:docMk/>
            <pc:sldMk cId="1368832407" sldId="265"/>
            <ac:spMk id="2" creationId="{6C709302-C9B0-4DEF-96ED-BF73A4435501}"/>
          </ac:spMkLst>
        </pc:spChg>
      </pc:sldChg>
      <pc:sldChg chg="addSp delSp modSp">
        <pc:chgData name="Hans David Rognlien" userId="9cec9ea4-c5bd-4919-982a-4672e7935eea" providerId="ADAL" clId="{33B4BAF1-A778-436C-94D4-B4721C078F3D}" dt="2019-02-06T15:58:40.275" v="51" actId="207"/>
        <pc:sldMkLst>
          <pc:docMk/>
          <pc:sldMk cId="1698153888" sldId="270"/>
        </pc:sldMkLst>
        <pc:spChg chg="add mod">
          <ac:chgData name="Hans David Rognlien" userId="9cec9ea4-c5bd-4919-982a-4672e7935eea" providerId="ADAL" clId="{33B4BAF1-A778-436C-94D4-B4721C078F3D}" dt="2019-02-06T15:57:26.107" v="42"/>
          <ac:spMkLst>
            <pc:docMk/>
            <pc:sldMk cId="1698153888" sldId="270"/>
            <ac:spMk id="2" creationId="{B287B910-8DB3-41FC-8C29-B4F96C00234F}"/>
          </ac:spMkLst>
        </pc:spChg>
        <pc:spChg chg="del">
          <ac:chgData name="Hans David Rognlien" userId="9cec9ea4-c5bd-4919-982a-4672e7935eea" providerId="ADAL" clId="{33B4BAF1-A778-436C-94D4-B4721C078F3D}" dt="2019-02-06T15:57:26.107" v="42"/>
          <ac:spMkLst>
            <pc:docMk/>
            <pc:sldMk cId="1698153888" sldId="270"/>
            <ac:spMk id="3" creationId="{192CFD40-44FD-4671-B10E-39AE3741A785}"/>
          </ac:spMkLst>
        </pc:spChg>
        <pc:spChg chg="add mod">
          <ac:chgData name="Hans David Rognlien" userId="9cec9ea4-c5bd-4919-982a-4672e7935eea" providerId="ADAL" clId="{33B4BAF1-A778-436C-94D4-B4721C078F3D}" dt="2019-02-06T15:57:26.107" v="42"/>
          <ac:spMkLst>
            <pc:docMk/>
            <pc:sldMk cId="1698153888" sldId="270"/>
            <ac:spMk id="4" creationId="{688F97AE-F796-4F48-AA78-E809698C8D43}"/>
          </ac:spMkLst>
        </pc:spChg>
        <pc:spChg chg="add mod">
          <ac:chgData name="Hans David Rognlien" userId="9cec9ea4-c5bd-4919-982a-4672e7935eea" providerId="ADAL" clId="{33B4BAF1-A778-436C-94D4-B4721C078F3D}" dt="2019-02-06T15:57:26.107" v="42"/>
          <ac:spMkLst>
            <pc:docMk/>
            <pc:sldMk cId="1698153888" sldId="270"/>
            <ac:spMk id="5" creationId="{FB31A44E-DBC9-45C2-A2C4-97C56A098DEA}"/>
          </ac:spMkLst>
        </pc:spChg>
        <pc:spChg chg="add del mod">
          <ac:chgData name="Hans David Rognlien" userId="9cec9ea4-c5bd-4919-982a-4672e7935eea" providerId="ADAL" clId="{33B4BAF1-A778-436C-94D4-B4721C078F3D}" dt="2019-02-06T15:58:04.638" v="43"/>
          <ac:spMkLst>
            <pc:docMk/>
            <pc:sldMk cId="1698153888" sldId="270"/>
            <ac:spMk id="6" creationId="{3AE8032B-A259-4776-A2D7-79350128DD6D}"/>
          </ac:spMkLst>
        </pc:spChg>
        <pc:spChg chg="add del mod">
          <ac:chgData name="Hans David Rognlien" userId="9cec9ea4-c5bd-4919-982a-4672e7935eea" providerId="ADAL" clId="{33B4BAF1-A778-436C-94D4-B4721C078F3D}" dt="2019-02-06T15:58:26.847" v="49" actId="478"/>
          <ac:spMkLst>
            <pc:docMk/>
            <pc:sldMk cId="1698153888" sldId="270"/>
            <ac:spMk id="7" creationId="{95A40161-87AD-4F36-A242-0B67DED54377}"/>
          </ac:spMkLst>
        </pc:spChg>
        <pc:spChg chg="del">
          <ac:chgData name="Hans David Rognlien" userId="9cec9ea4-c5bd-4919-982a-4672e7935eea" providerId="ADAL" clId="{33B4BAF1-A778-436C-94D4-B4721C078F3D}" dt="2019-02-06T15:57:26.107" v="42"/>
          <ac:spMkLst>
            <pc:docMk/>
            <pc:sldMk cId="1698153888" sldId="270"/>
            <ac:spMk id="8" creationId="{FEE9F78E-B9AC-45E4-BE12-949A2537429A}"/>
          </ac:spMkLst>
        </pc:spChg>
        <pc:spChg chg="add del mod">
          <ac:chgData name="Hans David Rognlien" userId="9cec9ea4-c5bd-4919-982a-4672e7935eea" providerId="ADAL" clId="{33B4BAF1-A778-436C-94D4-B4721C078F3D}" dt="2019-02-06T15:58:24.159" v="48"/>
          <ac:spMkLst>
            <pc:docMk/>
            <pc:sldMk cId="1698153888" sldId="270"/>
            <ac:spMk id="9" creationId="{568941D5-7C3B-49D8-8D19-7A95C6273CEB}"/>
          </ac:spMkLst>
        </pc:spChg>
        <pc:spChg chg="mod">
          <ac:chgData name="Hans David Rognlien" userId="9cec9ea4-c5bd-4919-982a-4672e7935eea" providerId="ADAL" clId="{33B4BAF1-A778-436C-94D4-B4721C078F3D}" dt="2019-02-06T15:56:26.688" v="34" actId="20577"/>
          <ac:spMkLst>
            <pc:docMk/>
            <pc:sldMk cId="1698153888" sldId="270"/>
            <ac:spMk id="10" creationId="{AF4603E4-15F1-43D8-A14C-260BE5B7EA02}"/>
          </ac:spMkLst>
        </pc:spChg>
        <pc:spChg chg="mod">
          <ac:chgData name="Hans David Rognlien" userId="9cec9ea4-c5bd-4919-982a-4672e7935eea" providerId="ADAL" clId="{33B4BAF1-A778-436C-94D4-B4721C078F3D}" dt="2019-02-06T15:57:04.844" v="41" actId="20577"/>
          <ac:spMkLst>
            <pc:docMk/>
            <pc:sldMk cId="1698153888" sldId="270"/>
            <ac:spMk id="11" creationId="{2DA1F4D4-103F-4988-892C-1FED2D59EFE8}"/>
          </ac:spMkLst>
        </pc:spChg>
        <pc:spChg chg="del">
          <ac:chgData name="Hans David Rognlien" userId="9cec9ea4-c5bd-4919-982a-4672e7935eea" providerId="ADAL" clId="{33B4BAF1-A778-436C-94D4-B4721C078F3D}" dt="2019-02-06T15:57:26.107" v="42"/>
          <ac:spMkLst>
            <pc:docMk/>
            <pc:sldMk cId="1698153888" sldId="270"/>
            <ac:spMk id="12" creationId="{CD8A1B34-C493-45B5-87C4-594A9E08CF38}"/>
          </ac:spMkLst>
        </pc:spChg>
        <pc:spChg chg="add mod">
          <ac:chgData name="Hans David Rognlien" userId="9cec9ea4-c5bd-4919-982a-4672e7935eea" providerId="ADAL" clId="{33B4BAF1-A778-436C-94D4-B4721C078F3D}" dt="2019-02-06T15:58:40.275" v="51" actId="207"/>
          <ac:spMkLst>
            <pc:docMk/>
            <pc:sldMk cId="1698153888" sldId="270"/>
            <ac:spMk id="13" creationId="{03E512FB-F251-455B-B350-62CE257BC0C1}"/>
          </ac:spMkLst>
        </pc:spChg>
        <pc:picChg chg="add mod">
          <ac:chgData name="Hans David Rognlien" userId="9cec9ea4-c5bd-4919-982a-4672e7935eea" providerId="ADAL" clId="{33B4BAF1-A778-436C-94D4-B4721C078F3D}" dt="2019-02-06T15:58:24.159" v="48"/>
          <ac:picMkLst>
            <pc:docMk/>
            <pc:sldMk cId="1698153888" sldId="270"/>
            <ac:picMk id="14" creationId="{9D36CC01-87EE-4A25-A5B9-7C273820E808}"/>
          </ac:picMkLst>
        </pc:picChg>
      </pc:sldChg>
      <pc:sldChg chg="modSp">
        <pc:chgData name="Hans David Rognlien" userId="9cec9ea4-c5bd-4919-982a-4672e7935eea" providerId="ADAL" clId="{33B4BAF1-A778-436C-94D4-B4721C078F3D}" dt="2019-02-06T16:01:58.550" v="186" actId="20577"/>
        <pc:sldMkLst>
          <pc:docMk/>
          <pc:sldMk cId="1297931271" sldId="389"/>
        </pc:sldMkLst>
        <pc:spChg chg="mod">
          <ac:chgData name="Hans David Rognlien" userId="9cec9ea4-c5bd-4919-982a-4672e7935eea" providerId="ADAL" clId="{33B4BAF1-A778-436C-94D4-B4721C078F3D}" dt="2019-02-06T16:01:58.550" v="186" actId="20577"/>
          <ac:spMkLst>
            <pc:docMk/>
            <pc:sldMk cId="1297931271" sldId="389"/>
            <ac:spMk id="3" creationId="{D774DEFD-6774-40CB-BA0B-162045526C86}"/>
          </ac:spMkLst>
        </pc:spChg>
      </pc:sldChg>
      <pc:sldChg chg="modSp">
        <pc:chgData name="Hans David Rognlien" userId="9cec9ea4-c5bd-4919-982a-4672e7935eea" providerId="ADAL" clId="{33B4BAF1-A778-436C-94D4-B4721C078F3D}" dt="2019-02-06T16:00:54.103" v="162" actId="20577"/>
        <pc:sldMkLst>
          <pc:docMk/>
          <pc:sldMk cId="2648216502" sldId="390"/>
        </pc:sldMkLst>
        <pc:spChg chg="mod">
          <ac:chgData name="Hans David Rognlien" userId="9cec9ea4-c5bd-4919-982a-4672e7935eea" providerId="ADAL" clId="{33B4BAF1-A778-436C-94D4-B4721C078F3D}" dt="2019-02-06T16:00:54.103" v="162" actId="20577"/>
          <ac:spMkLst>
            <pc:docMk/>
            <pc:sldMk cId="2648216502" sldId="390"/>
            <ac:spMk id="3" creationId="{D774DEFD-6774-40CB-BA0B-162045526C86}"/>
          </ac:spMkLst>
        </pc:spChg>
      </pc:sldChg>
      <pc:sldChg chg="modSp">
        <pc:chgData name="Hans David Rognlien" userId="9cec9ea4-c5bd-4919-982a-4672e7935eea" providerId="ADAL" clId="{33B4BAF1-A778-436C-94D4-B4721C078F3D}" dt="2019-02-06T15:59:43.785" v="58" actId="20577"/>
        <pc:sldMkLst>
          <pc:docMk/>
          <pc:sldMk cId="1094459121" sldId="391"/>
        </pc:sldMkLst>
        <pc:spChg chg="mod">
          <ac:chgData name="Hans David Rognlien" userId="9cec9ea4-c5bd-4919-982a-4672e7935eea" providerId="ADAL" clId="{33B4BAF1-A778-436C-94D4-B4721C078F3D}" dt="2019-02-06T15:59:43.785" v="58" actId="20577"/>
          <ac:spMkLst>
            <pc:docMk/>
            <pc:sldMk cId="1094459121" sldId="391"/>
            <ac:spMk id="3" creationId="{D774DEFD-6774-40CB-BA0B-162045526C86}"/>
          </ac:spMkLst>
        </pc:spChg>
        <pc:spChg chg="mod">
          <ac:chgData name="Hans David Rognlien" userId="9cec9ea4-c5bd-4919-982a-4672e7935eea" providerId="ADAL" clId="{33B4BAF1-A778-436C-94D4-B4721C078F3D}" dt="2019-02-06T15:59:29.490" v="54" actId="20577"/>
          <ac:spMkLst>
            <pc:docMk/>
            <pc:sldMk cId="1094459121" sldId="391"/>
            <ac:spMk id="4" creationId="{76CCBCA1-8F76-4002-81D4-D474057D2472}"/>
          </ac:spMkLst>
        </pc:spChg>
      </pc:sldChg>
    </pc:docChg>
  </pc:docChgLst>
  <pc:docChgLst>
    <pc:chgData name="Elias Braunfels" userId="9c8acd88-ccbc-4450-8040-8eb5784c9df5" providerId="ADAL" clId="{5E40E53E-5C2F-4FB0-B9BB-B215DDCC416E}"/>
    <pc:docChg chg="undo addSld delSld modSld sldOrd modSection">
      <pc:chgData name="Elias Braunfels" userId="9c8acd88-ccbc-4450-8040-8eb5784c9df5" providerId="ADAL" clId="{5E40E53E-5C2F-4FB0-B9BB-B215DDCC416E}" dt="2019-02-06T12:35:03.303" v="547" actId="20577"/>
      <pc:docMkLst>
        <pc:docMk/>
      </pc:docMkLst>
      <pc:sldChg chg="addSp modSp del">
        <pc:chgData name="Elias Braunfels" userId="9c8acd88-ccbc-4450-8040-8eb5784c9df5" providerId="ADAL" clId="{5E40E53E-5C2F-4FB0-B9BB-B215DDCC416E}" dt="2019-02-06T12:33:36.501" v="514" actId="2696"/>
        <pc:sldMkLst>
          <pc:docMk/>
          <pc:sldMk cId="3444308278" sldId="384"/>
        </pc:sldMkLst>
        <pc:spChg chg="mod">
          <ac:chgData name="Elias Braunfels" userId="9c8acd88-ccbc-4450-8040-8eb5784c9df5" providerId="ADAL" clId="{5E40E53E-5C2F-4FB0-B9BB-B215DDCC416E}" dt="2019-02-06T12:18:29.357" v="148" actId="20577"/>
          <ac:spMkLst>
            <pc:docMk/>
            <pc:sldMk cId="3444308278" sldId="384"/>
            <ac:spMk id="3" creationId="{D774DEFD-6774-40CB-BA0B-162045526C86}"/>
          </ac:spMkLst>
        </pc:spChg>
        <pc:spChg chg="add mod">
          <ac:chgData name="Elias Braunfels" userId="9c8acd88-ccbc-4450-8040-8eb5784c9df5" providerId="ADAL" clId="{5E40E53E-5C2F-4FB0-B9BB-B215DDCC416E}" dt="2019-02-06T12:19:26.319" v="159" actId="20577"/>
          <ac:spMkLst>
            <pc:docMk/>
            <pc:sldMk cId="3444308278" sldId="384"/>
            <ac:spMk id="4" creationId="{5F0410D8-BAAD-4AEA-9DEE-4EAF9388ED92}"/>
          </ac:spMkLst>
        </pc:spChg>
      </pc:sldChg>
      <pc:sldChg chg="addSp modSp add">
        <pc:chgData name="Elias Braunfels" userId="9c8acd88-ccbc-4450-8040-8eb5784c9df5" providerId="ADAL" clId="{5E40E53E-5C2F-4FB0-B9BB-B215DDCC416E}" dt="2019-02-06T12:35:03.303" v="547" actId="20577"/>
        <pc:sldMkLst>
          <pc:docMk/>
          <pc:sldMk cId="1297931271" sldId="389"/>
        </pc:sldMkLst>
        <pc:spChg chg="mod">
          <ac:chgData name="Elias Braunfels" userId="9c8acd88-ccbc-4450-8040-8eb5784c9df5" providerId="ADAL" clId="{5E40E53E-5C2F-4FB0-B9BB-B215DDCC416E}" dt="2019-02-06T12:35:03.303" v="547" actId="20577"/>
          <ac:spMkLst>
            <pc:docMk/>
            <pc:sldMk cId="1297931271" sldId="389"/>
            <ac:spMk id="2" creationId="{9463B7A9-C0D1-4686-8222-6872F773A49B}"/>
          </ac:spMkLst>
        </pc:spChg>
        <pc:spChg chg="mod">
          <ac:chgData name="Elias Braunfels" userId="9c8acd88-ccbc-4450-8040-8eb5784c9df5" providerId="ADAL" clId="{5E40E53E-5C2F-4FB0-B9BB-B215DDCC416E}" dt="2019-02-06T12:34:25.501" v="538" actId="20577"/>
          <ac:spMkLst>
            <pc:docMk/>
            <pc:sldMk cId="1297931271" sldId="389"/>
            <ac:spMk id="3" creationId="{D774DEFD-6774-40CB-BA0B-162045526C86}"/>
          </ac:spMkLst>
        </pc:spChg>
        <pc:spChg chg="add mod">
          <ac:chgData name="Elias Braunfels" userId="9c8acd88-ccbc-4450-8040-8eb5784c9df5" providerId="ADAL" clId="{5E40E53E-5C2F-4FB0-B9BB-B215DDCC416E}" dt="2019-02-06T12:26:03.651" v="332" actId="20577"/>
          <ac:spMkLst>
            <pc:docMk/>
            <pc:sldMk cId="1297931271" sldId="389"/>
            <ac:spMk id="4" creationId="{76CCBCA1-8F76-4002-81D4-D474057D2472}"/>
          </ac:spMkLst>
        </pc:spChg>
      </pc:sldChg>
      <pc:sldChg chg="modSp add">
        <pc:chgData name="Elias Braunfels" userId="9c8acd88-ccbc-4450-8040-8eb5784c9df5" providerId="ADAL" clId="{5E40E53E-5C2F-4FB0-B9BB-B215DDCC416E}" dt="2019-02-06T12:34:58.501" v="544" actId="20577"/>
        <pc:sldMkLst>
          <pc:docMk/>
          <pc:sldMk cId="2648216502" sldId="390"/>
        </pc:sldMkLst>
        <pc:spChg chg="mod">
          <ac:chgData name="Elias Braunfels" userId="9c8acd88-ccbc-4450-8040-8eb5784c9df5" providerId="ADAL" clId="{5E40E53E-5C2F-4FB0-B9BB-B215DDCC416E}" dt="2019-02-06T12:34:58.501" v="544" actId="20577"/>
          <ac:spMkLst>
            <pc:docMk/>
            <pc:sldMk cId="2648216502" sldId="390"/>
            <ac:spMk id="2" creationId="{9463B7A9-C0D1-4686-8222-6872F773A49B}"/>
          </ac:spMkLst>
        </pc:spChg>
        <pc:spChg chg="mod">
          <ac:chgData name="Elias Braunfels" userId="9c8acd88-ccbc-4450-8040-8eb5784c9df5" providerId="ADAL" clId="{5E40E53E-5C2F-4FB0-B9BB-B215DDCC416E}" dt="2019-02-06T12:34:00.343" v="517" actId="113"/>
          <ac:spMkLst>
            <pc:docMk/>
            <pc:sldMk cId="2648216502" sldId="390"/>
            <ac:spMk id="3" creationId="{D774DEFD-6774-40CB-BA0B-162045526C86}"/>
          </ac:spMkLst>
        </pc:spChg>
        <pc:spChg chg="mod">
          <ac:chgData name="Elias Braunfels" userId="9c8acd88-ccbc-4450-8040-8eb5784c9df5" providerId="ADAL" clId="{5E40E53E-5C2F-4FB0-B9BB-B215DDCC416E}" dt="2019-02-06T12:25:54.580" v="315" actId="20577"/>
          <ac:spMkLst>
            <pc:docMk/>
            <pc:sldMk cId="2648216502" sldId="390"/>
            <ac:spMk id="4" creationId="{5F0410D8-BAAD-4AEA-9DEE-4EAF9388ED92}"/>
          </ac:spMkLst>
        </pc:spChg>
      </pc:sldChg>
      <pc:sldChg chg="modSp add ord">
        <pc:chgData name="Elias Braunfels" userId="9c8acd88-ccbc-4450-8040-8eb5784c9df5" providerId="ADAL" clId="{5E40E53E-5C2F-4FB0-B9BB-B215DDCC416E}" dt="2019-02-06T12:34:51.559" v="541" actId="20577"/>
        <pc:sldMkLst>
          <pc:docMk/>
          <pc:sldMk cId="1094459121" sldId="391"/>
        </pc:sldMkLst>
        <pc:spChg chg="mod">
          <ac:chgData name="Elias Braunfels" userId="9c8acd88-ccbc-4450-8040-8eb5784c9df5" providerId="ADAL" clId="{5E40E53E-5C2F-4FB0-B9BB-B215DDCC416E}" dt="2019-02-06T12:34:51.559" v="541" actId="20577"/>
          <ac:spMkLst>
            <pc:docMk/>
            <pc:sldMk cId="1094459121" sldId="391"/>
            <ac:spMk id="2" creationId="{9463B7A9-C0D1-4686-8222-6872F773A49B}"/>
          </ac:spMkLst>
        </pc:spChg>
        <pc:spChg chg="mod">
          <ac:chgData name="Elias Braunfels" userId="9c8acd88-ccbc-4450-8040-8eb5784c9df5" providerId="ADAL" clId="{5E40E53E-5C2F-4FB0-B9BB-B215DDCC416E}" dt="2019-02-06T12:28:49.661" v="345" actId="20577"/>
          <ac:spMkLst>
            <pc:docMk/>
            <pc:sldMk cId="1094459121" sldId="391"/>
            <ac:spMk id="3" creationId="{D774DEFD-6774-40CB-BA0B-162045526C86}"/>
          </ac:spMkLst>
        </pc:spChg>
        <pc:spChg chg="mod">
          <ac:chgData name="Elias Braunfels" userId="9c8acd88-ccbc-4450-8040-8eb5784c9df5" providerId="ADAL" clId="{5E40E53E-5C2F-4FB0-B9BB-B215DDCC416E}" dt="2019-02-06T12:25:35.190" v="296" actId="20577"/>
          <ac:spMkLst>
            <pc:docMk/>
            <pc:sldMk cId="1094459121" sldId="391"/>
            <ac:spMk id="4" creationId="{76CCBCA1-8F76-4002-81D4-D474057D2472}"/>
          </ac:spMkLst>
        </pc:spChg>
      </pc:sldChg>
    </pc:docChg>
  </pc:docChgLst>
  <pc:docChgLst>
    <pc:chgData name="Elias Braunfels" userId="9c8acd88-ccbc-4450-8040-8eb5784c9df5" providerId="ADAL" clId="{6A913577-433F-4EEA-9B5E-6C2F29A12864}"/>
    <pc:docChg chg="modSld">
      <pc:chgData name="Elias Braunfels" userId="9c8acd88-ccbc-4450-8040-8eb5784c9df5" providerId="ADAL" clId="{6A913577-433F-4EEA-9B5E-6C2F29A12864}" dt="2019-02-07T11:07:49.256" v="3" actId="20577"/>
      <pc:docMkLst>
        <pc:docMk/>
      </pc:docMkLst>
      <pc:sldChg chg="modSp">
        <pc:chgData name="Elias Braunfels" userId="9c8acd88-ccbc-4450-8040-8eb5784c9df5" providerId="ADAL" clId="{6A913577-433F-4EEA-9B5E-6C2F29A12864}" dt="2019-02-07T11:07:49.256" v="3" actId="20577"/>
        <pc:sldMkLst>
          <pc:docMk/>
          <pc:sldMk cId="1698153888" sldId="270"/>
        </pc:sldMkLst>
        <pc:spChg chg="mod">
          <ac:chgData name="Elias Braunfels" userId="9c8acd88-ccbc-4450-8040-8eb5784c9df5" providerId="ADAL" clId="{6A913577-433F-4EEA-9B5E-6C2F29A12864}" dt="2019-02-07T11:07:49.256" v="3" actId="20577"/>
          <ac:spMkLst>
            <pc:docMk/>
            <pc:sldMk cId="1698153888" sldId="270"/>
            <ac:spMk id="11" creationId="{2DA1F4D4-103F-4988-892C-1FED2D59EFE8}"/>
          </ac:spMkLst>
        </pc:spChg>
      </pc:sldChg>
    </pc:docChg>
  </pc:docChgLst>
  <pc:docChgLst>
    <pc:chgData name="Hans David Rognlien" userId="9cec9ea4-c5bd-4919-982a-4672e7935eea" providerId="ADAL" clId="{C1FC7C21-8C8E-4BE6-A76E-687F19232D81}"/>
    <pc:docChg chg="undo custSel addSld delSld modSld modSection">
      <pc:chgData name="Hans David Rognlien" userId="9cec9ea4-c5bd-4919-982a-4672e7935eea" providerId="ADAL" clId="{C1FC7C21-8C8E-4BE6-A76E-687F19232D81}" dt="2019-02-05T15:10:10.695" v="1020" actId="2696"/>
      <pc:docMkLst>
        <pc:docMk/>
      </pc:docMkLst>
      <pc:sldChg chg="modSp">
        <pc:chgData name="Hans David Rognlien" userId="9cec9ea4-c5bd-4919-982a-4672e7935eea" providerId="ADAL" clId="{C1FC7C21-8C8E-4BE6-A76E-687F19232D81}" dt="2019-02-05T12:40:06.379" v="16" actId="20577"/>
        <pc:sldMkLst>
          <pc:docMk/>
          <pc:sldMk cId="1698153888" sldId="270"/>
        </pc:sldMkLst>
        <pc:spChg chg="mod">
          <ac:chgData name="Hans David Rognlien" userId="9cec9ea4-c5bd-4919-982a-4672e7935eea" providerId="ADAL" clId="{C1FC7C21-8C8E-4BE6-A76E-687F19232D81}" dt="2019-02-05T12:40:06.379" v="16" actId="20577"/>
          <ac:spMkLst>
            <pc:docMk/>
            <pc:sldMk cId="1698153888" sldId="270"/>
            <ac:spMk id="11" creationId="{2DA1F4D4-103F-4988-892C-1FED2D59EFE8}"/>
          </ac:spMkLst>
        </pc:spChg>
      </pc:sldChg>
      <pc:sldChg chg="addSp delSp modSp">
        <pc:chgData name="Hans David Rognlien" userId="9cec9ea4-c5bd-4919-982a-4672e7935eea" providerId="ADAL" clId="{C1FC7C21-8C8E-4BE6-A76E-687F19232D81}" dt="2019-02-05T12:49:43.004" v="77" actId="20577"/>
        <pc:sldMkLst>
          <pc:docMk/>
          <pc:sldMk cId="319888551" sldId="311"/>
        </pc:sldMkLst>
        <pc:spChg chg="mod">
          <ac:chgData name="Hans David Rognlien" userId="9cec9ea4-c5bd-4919-982a-4672e7935eea" providerId="ADAL" clId="{C1FC7C21-8C8E-4BE6-A76E-687F19232D81}" dt="2019-02-05T12:49:43.004" v="77" actId="20577"/>
          <ac:spMkLst>
            <pc:docMk/>
            <pc:sldMk cId="319888551" sldId="311"/>
            <ac:spMk id="3" creationId="{0573E0BC-0624-4796-99EF-771A69C84F2A}"/>
          </ac:spMkLst>
        </pc:spChg>
        <pc:spChg chg="add del mod">
          <ac:chgData name="Hans David Rognlien" userId="9cec9ea4-c5bd-4919-982a-4672e7935eea" providerId="ADAL" clId="{C1FC7C21-8C8E-4BE6-A76E-687F19232D81}" dt="2019-02-05T12:49:00.737" v="49" actId="478"/>
          <ac:spMkLst>
            <pc:docMk/>
            <pc:sldMk cId="319888551" sldId="311"/>
            <ac:spMk id="5" creationId="{3990A1B8-BE4D-4B20-B820-561347AA19B4}"/>
          </ac:spMkLst>
        </pc:spChg>
        <pc:spChg chg="add mod">
          <ac:chgData name="Hans David Rognlien" userId="9cec9ea4-c5bd-4919-982a-4672e7935eea" providerId="ADAL" clId="{C1FC7C21-8C8E-4BE6-A76E-687F19232D81}" dt="2019-02-05T12:46:41.358" v="45" actId="1076"/>
          <ac:spMkLst>
            <pc:docMk/>
            <pc:sldMk cId="319888551" sldId="311"/>
            <ac:spMk id="9" creationId="{9143189E-0431-40B9-A5A7-C151AA01B780}"/>
          </ac:spMkLst>
        </pc:spChg>
        <pc:spChg chg="add mod">
          <ac:chgData name="Hans David Rognlien" userId="9cec9ea4-c5bd-4919-982a-4672e7935eea" providerId="ADAL" clId="{C1FC7C21-8C8E-4BE6-A76E-687F19232D81}" dt="2019-02-05T12:46:44.849" v="46" actId="1076"/>
          <ac:spMkLst>
            <pc:docMk/>
            <pc:sldMk cId="319888551" sldId="311"/>
            <ac:spMk id="10" creationId="{115F9070-5147-4DEF-82C5-1238401118CB}"/>
          </ac:spMkLst>
        </pc:spChg>
        <pc:graphicFrameChg chg="del mod">
          <ac:chgData name="Hans David Rognlien" userId="9cec9ea4-c5bd-4919-982a-4672e7935eea" providerId="ADAL" clId="{C1FC7C21-8C8E-4BE6-A76E-687F19232D81}" dt="2019-02-05T12:44:22.726" v="18" actId="478"/>
          <ac:graphicFrameMkLst>
            <pc:docMk/>
            <pc:sldMk cId="319888551" sldId="311"/>
            <ac:graphicFrameMk id="7" creationId="{E4AA2F19-7343-4E15-85FA-659493DC116F}"/>
          </ac:graphicFrameMkLst>
        </pc:graphicFrameChg>
        <pc:graphicFrameChg chg="add mod">
          <ac:chgData name="Hans David Rognlien" userId="9cec9ea4-c5bd-4919-982a-4672e7935eea" providerId="ADAL" clId="{C1FC7C21-8C8E-4BE6-A76E-687F19232D81}" dt="2019-02-05T12:46:31.587" v="43" actId="14100"/>
          <ac:graphicFrameMkLst>
            <pc:docMk/>
            <pc:sldMk cId="319888551" sldId="311"/>
            <ac:graphicFrameMk id="8" creationId="{CF8EAE76-6EE3-4962-A967-48DD3DE8E925}"/>
          </ac:graphicFrameMkLst>
        </pc:graphicFrameChg>
      </pc:sldChg>
      <pc:sldChg chg="modSp">
        <pc:chgData name="Hans David Rognlien" userId="9cec9ea4-c5bd-4919-982a-4672e7935eea" providerId="ADAL" clId="{C1FC7C21-8C8E-4BE6-A76E-687F19232D81}" dt="2019-02-05T13:54:02.794" v="410" actId="14100"/>
        <pc:sldMkLst>
          <pc:docMk/>
          <pc:sldMk cId="2385658537" sldId="342"/>
        </pc:sldMkLst>
        <pc:graphicFrameChg chg="mod modGraphic">
          <ac:chgData name="Hans David Rognlien" userId="9cec9ea4-c5bd-4919-982a-4672e7935eea" providerId="ADAL" clId="{C1FC7C21-8C8E-4BE6-A76E-687F19232D81}" dt="2019-02-05T13:54:02.794" v="410" actId="14100"/>
          <ac:graphicFrameMkLst>
            <pc:docMk/>
            <pc:sldMk cId="2385658537" sldId="342"/>
            <ac:graphicFrameMk id="10" creationId="{E0B9A53B-DB04-4DC8-94CD-BB5088D884E6}"/>
          </ac:graphicFrameMkLst>
        </pc:graphicFrameChg>
      </pc:sldChg>
      <pc:sldChg chg="addSp delSp modSp">
        <pc:chgData name="Hans David Rognlien" userId="9cec9ea4-c5bd-4919-982a-4672e7935eea" providerId="ADAL" clId="{C1FC7C21-8C8E-4BE6-A76E-687F19232D81}" dt="2019-02-05T13:50:17.132" v="367" actId="20577"/>
        <pc:sldMkLst>
          <pc:docMk/>
          <pc:sldMk cId="1366881083" sldId="350"/>
        </pc:sldMkLst>
        <pc:spChg chg="add del mod">
          <ac:chgData name="Hans David Rognlien" userId="9cec9ea4-c5bd-4919-982a-4672e7935eea" providerId="ADAL" clId="{C1FC7C21-8C8E-4BE6-A76E-687F19232D81}" dt="2019-02-05T13:47:58.035" v="253" actId="478"/>
          <ac:spMkLst>
            <pc:docMk/>
            <pc:sldMk cId="1366881083" sldId="350"/>
            <ac:spMk id="2" creationId="{9F9E867C-6E4B-420D-86E7-45D9ACFA7450}"/>
          </ac:spMkLst>
        </pc:spChg>
        <pc:spChg chg="mod">
          <ac:chgData name="Hans David Rognlien" userId="9cec9ea4-c5bd-4919-982a-4672e7935eea" providerId="ADAL" clId="{C1FC7C21-8C8E-4BE6-A76E-687F19232D81}" dt="2019-02-05T13:50:17.132" v="367" actId="20577"/>
          <ac:spMkLst>
            <pc:docMk/>
            <pc:sldMk cId="1366881083" sldId="350"/>
            <ac:spMk id="3" creationId="{3DA35B3D-6A6E-4B50-B2AD-D499062889D9}"/>
          </ac:spMkLst>
        </pc:spChg>
        <pc:spChg chg="add mod">
          <ac:chgData name="Hans David Rognlien" userId="9cec9ea4-c5bd-4919-982a-4672e7935eea" providerId="ADAL" clId="{C1FC7C21-8C8E-4BE6-A76E-687F19232D81}" dt="2019-02-05T13:50:04.234" v="343" actId="1076"/>
          <ac:spMkLst>
            <pc:docMk/>
            <pc:sldMk cId="1366881083" sldId="350"/>
            <ac:spMk id="10" creationId="{A0FDFC10-B87C-4AC8-BEB4-1D9040C68266}"/>
          </ac:spMkLst>
        </pc:spChg>
        <pc:spChg chg="add mod">
          <ac:chgData name="Hans David Rognlien" userId="9cec9ea4-c5bd-4919-982a-4672e7935eea" providerId="ADAL" clId="{C1FC7C21-8C8E-4BE6-A76E-687F19232D81}" dt="2019-02-05T13:50:11.349" v="347" actId="20577"/>
          <ac:spMkLst>
            <pc:docMk/>
            <pc:sldMk cId="1366881083" sldId="350"/>
            <ac:spMk id="11" creationId="{54407785-D2E1-4CA7-95C2-3CD255D6CA89}"/>
          </ac:spMkLst>
        </pc:spChg>
        <pc:graphicFrameChg chg="del mod">
          <ac:chgData name="Hans David Rognlien" userId="9cec9ea4-c5bd-4919-982a-4672e7935eea" providerId="ADAL" clId="{C1FC7C21-8C8E-4BE6-A76E-687F19232D81}" dt="2019-02-05T13:46:53.615" v="243" actId="478"/>
          <ac:graphicFrameMkLst>
            <pc:docMk/>
            <pc:sldMk cId="1366881083" sldId="350"/>
            <ac:graphicFrameMk id="6" creationId="{1DAB7E6D-FDCB-400D-9ED9-2D1F2D84D870}"/>
          </ac:graphicFrameMkLst>
        </pc:graphicFrameChg>
        <pc:graphicFrameChg chg="add mod">
          <ac:chgData name="Hans David Rognlien" userId="9cec9ea4-c5bd-4919-982a-4672e7935eea" providerId="ADAL" clId="{C1FC7C21-8C8E-4BE6-A76E-687F19232D81}" dt="2019-02-05T13:49:45.773" v="339"/>
          <ac:graphicFrameMkLst>
            <pc:docMk/>
            <pc:sldMk cId="1366881083" sldId="350"/>
            <ac:graphicFrameMk id="8" creationId="{1DDE47ED-6A01-4422-A87F-498DA6F9717D}"/>
          </ac:graphicFrameMkLst>
        </pc:graphicFrameChg>
      </pc:sldChg>
      <pc:sldChg chg="addSp delSp modSp">
        <pc:chgData name="Hans David Rognlien" userId="9cec9ea4-c5bd-4919-982a-4672e7935eea" providerId="ADAL" clId="{C1FC7C21-8C8E-4BE6-A76E-687F19232D81}" dt="2019-02-05T13:57:25.848" v="475" actId="20577"/>
        <pc:sldMkLst>
          <pc:docMk/>
          <pc:sldMk cId="1700098907" sldId="366"/>
        </pc:sldMkLst>
        <pc:spChg chg="mod">
          <ac:chgData name="Hans David Rognlien" userId="9cec9ea4-c5bd-4919-982a-4672e7935eea" providerId="ADAL" clId="{C1FC7C21-8C8E-4BE6-A76E-687F19232D81}" dt="2019-02-05T13:57:25.848" v="475" actId="20577"/>
          <ac:spMkLst>
            <pc:docMk/>
            <pc:sldMk cId="1700098907" sldId="366"/>
            <ac:spMk id="2" creationId="{E3D3A18F-C14C-4005-A64B-18518AF33FE2}"/>
          </ac:spMkLst>
        </pc:spChg>
        <pc:spChg chg="add del mod">
          <ac:chgData name="Hans David Rognlien" userId="9cec9ea4-c5bd-4919-982a-4672e7935eea" providerId="ADAL" clId="{C1FC7C21-8C8E-4BE6-A76E-687F19232D81}" dt="2019-02-05T13:54:39.124" v="412"/>
          <ac:spMkLst>
            <pc:docMk/>
            <pc:sldMk cId="1700098907" sldId="366"/>
            <ac:spMk id="3" creationId="{BE8CF7C8-0E34-46B0-BF5B-F31BCC9C0D77}"/>
          </ac:spMkLst>
        </pc:spChg>
        <pc:spChg chg="add del">
          <ac:chgData name="Hans David Rognlien" userId="9cec9ea4-c5bd-4919-982a-4672e7935eea" providerId="ADAL" clId="{C1FC7C21-8C8E-4BE6-A76E-687F19232D81}" dt="2019-02-05T13:55:03.012" v="418" actId="478"/>
          <ac:spMkLst>
            <pc:docMk/>
            <pc:sldMk cId="1700098907" sldId="366"/>
            <ac:spMk id="9" creationId="{BE514869-9A4A-446D-8DBB-C2D4D75C5B5B}"/>
          </ac:spMkLst>
        </pc:spChg>
        <pc:spChg chg="add mod">
          <ac:chgData name="Hans David Rognlien" userId="9cec9ea4-c5bd-4919-982a-4672e7935eea" providerId="ADAL" clId="{C1FC7C21-8C8E-4BE6-A76E-687F19232D81}" dt="2019-02-05T13:56:22.582" v="436" actId="1076"/>
          <ac:spMkLst>
            <pc:docMk/>
            <pc:sldMk cId="1700098907" sldId="366"/>
            <ac:spMk id="10" creationId="{D1801600-BEB0-4492-B6CB-C96AC684DE68}"/>
          </ac:spMkLst>
        </pc:spChg>
        <pc:spChg chg="add mod">
          <ac:chgData name="Hans David Rognlien" userId="9cec9ea4-c5bd-4919-982a-4672e7935eea" providerId="ADAL" clId="{C1FC7C21-8C8E-4BE6-A76E-687F19232D81}" dt="2019-02-05T13:55:40.813" v="426" actId="14100"/>
          <ac:spMkLst>
            <pc:docMk/>
            <pc:sldMk cId="1700098907" sldId="366"/>
            <ac:spMk id="11" creationId="{5CCD38A8-F0C3-4E83-B996-A1D43978BBF9}"/>
          </ac:spMkLst>
        </pc:spChg>
        <pc:spChg chg="add mod">
          <ac:chgData name="Hans David Rognlien" userId="9cec9ea4-c5bd-4919-982a-4672e7935eea" providerId="ADAL" clId="{C1FC7C21-8C8E-4BE6-A76E-687F19232D81}" dt="2019-02-05T13:56:14.908" v="434" actId="1076"/>
          <ac:spMkLst>
            <pc:docMk/>
            <pc:sldMk cId="1700098907" sldId="366"/>
            <ac:spMk id="12" creationId="{77A4F0B7-5FE6-4760-A524-A0FEF57784DF}"/>
          </ac:spMkLst>
        </pc:spChg>
        <pc:spChg chg="add mod">
          <ac:chgData name="Hans David Rognlien" userId="9cec9ea4-c5bd-4919-982a-4672e7935eea" providerId="ADAL" clId="{C1FC7C21-8C8E-4BE6-A76E-687F19232D81}" dt="2019-02-05T13:56:20.122" v="435" actId="1076"/>
          <ac:spMkLst>
            <pc:docMk/>
            <pc:sldMk cId="1700098907" sldId="366"/>
            <ac:spMk id="13" creationId="{5809A9E9-74FF-4F56-AED7-2FF846AB5B8D}"/>
          </ac:spMkLst>
        </pc:spChg>
        <pc:graphicFrameChg chg="add mod">
          <ac:chgData name="Hans David Rognlien" userId="9cec9ea4-c5bd-4919-982a-4672e7935eea" providerId="ADAL" clId="{C1FC7C21-8C8E-4BE6-A76E-687F19232D81}" dt="2019-02-05T13:56:45.244" v="439"/>
          <ac:graphicFrameMkLst>
            <pc:docMk/>
            <pc:sldMk cId="1700098907" sldId="366"/>
            <ac:graphicFrameMk id="8" creationId="{537F8B2E-80A0-41B7-BCA7-E36E7BDD5BA8}"/>
          </ac:graphicFrameMkLst>
        </pc:graphicFrameChg>
        <pc:graphicFrameChg chg="del">
          <ac:chgData name="Hans David Rognlien" userId="9cec9ea4-c5bd-4919-982a-4672e7935eea" providerId="ADAL" clId="{C1FC7C21-8C8E-4BE6-A76E-687F19232D81}" dt="2019-02-05T13:54:34.049" v="411" actId="478"/>
          <ac:graphicFrameMkLst>
            <pc:docMk/>
            <pc:sldMk cId="1700098907" sldId="366"/>
            <ac:graphicFrameMk id="20" creationId="{94CEED5F-CF0A-4D82-9D8A-157CF9A44B78}"/>
          </ac:graphicFrameMkLst>
        </pc:graphicFrameChg>
      </pc:sldChg>
      <pc:sldChg chg="addSp delSp modSp">
        <pc:chgData name="Hans David Rognlien" userId="9cec9ea4-c5bd-4919-982a-4672e7935eea" providerId="ADAL" clId="{C1FC7C21-8C8E-4BE6-A76E-687F19232D81}" dt="2019-02-05T13:59:31.885" v="506" actId="20577"/>
        <pc:sldMkLst>
          <pc:docMk/>
          <pc:sldMk cId="1172703924" sldId="369"/>
        </pc:sldMkLst>
        <pc:spChg chg="add del mod">
          <ac:chgData name="Hans David Rognlien" userId="9cec9ea4-c5bd-4919-982a-4672e7935eea" providerId="ADAL" clId="{C1FC7C21-8C8E-4BE6-A76E-687F19232D81}" dt="2019-02-05T13:58:07.884" v="478"/>
          <ac:spMkLst>
            <pc:docMk/>
            <pc:sldMk cId="1172703924" sldId="369"/>
            <ac:spMk id="2" creationId="{9BC05FC9-627F-4B11-B7F3-021ADD859A44}"/>
          </ac:spMkLst>
        </pc:spChg>
        <pc:graphicFrameChg chg="add mod">
          <ac:chgData name="Hans David Rognlien" userId="9cec9ea4-c5bd-4919-982a-4672e7935eea" providerId="ADAL" clId="{C1FC7C21-8C8E-4BE6-A76E-687F19232D81}" dt="2019-02-05T13:59:31.885" v="506" actId="20577"/>
          <ac:graphicFrameMkLst>
            <pc:docMk/>
            <pc:sldMk cId="1172703924" sldId="369"/>
            <ac:graphicFrameMk id="7" creationId="{D5F331EB-6ABB-4563-98B2-077B319224FC}"/>
          </ac:graphicFrameMkLst>
        </pc:graphicFrameChg>
        <pc:graphicFrameChg chg="del mod">
          <ac:chgData name="Hans David Rognlien" userId="9cec9ea4-c5bd-4919-982a-4672e7935eea" providerId="ADAL" clId="{C1FC7C21-8C8E-4BE6-A76E-687F19232D81}" dt="2019-02-05T13:58:06.281" v="477" actId="478"/>
          <ac:graphicFrameMkLst>
            <pc:docMk/>
            <pc:sldMk cId="1172703924" sldId="369"/>
            <ac:graphicFrameMk id="33" creationId="{7301EECE-17C1-4D5B-ADF7-4F754B0095D9}"/>
          </ac:graphicFrameMkLst>
        </pc:graphicFrameChg>
      </pc:sldChg>
      <pc:sldChg chg="addSp delSp modSp">
        <pc:chgData name="Hans David Rognlien" userId="9cec9ea4-c5bd-4919-982a-4672e7935eea" providerId="ADAL" clId="{C1FC7C21-8C8E-4BE6-A76E-687F19232D81}" dt="2019-02-05T15:00:33.211" v="779" actId="20577"/>
        <pc:sldMkLst>
          <pc:docMk/>
          <pc:sldMk cId="1999503621" sldId="374"/>
        </pc:sldMkLst>
        <pc:spChg chg="add del mod">
          <ac:chgData name="Hans David Rognlien" userId="9cec9ea4-c5bd-4919-982a-4672e7935eea" providerId="ADAL" clId="{C1FC7C21-8C8E-4BE6-A76E-687F19232D81}" dt="2019-02-05T14:01:38.663" v="602"/>
          <ac:spMkLst>
            <pc:docMk/>
            <pc:sldMk cId="1999503621" sldId="374"/>
            <ac:spMk id="4" creationId="{6AC700E2-24B2-43E8-BD4E-A831D32F53E9}"/>
          </ac:spMkLst>
        </pc:spChg>
        <pc:spChg chg="mod">
          <ac:chgData name="Hans David Rognlien" userId="9cec9ea4-c5bd-4919-982a-4672e7935eea" providerId="ADAL" clId="{C1FC7C21-8C8E-4BE6-A76E-687F19232D81}" dt="2019-02-05T15:00:33.211" v="779" actId="20577"/>
          <ac:spMkLst>
            <pc:docMk/>
            <pc:sldMk cId="1999503621" sldId="374"/>
            <ac:spMk id="6" creationId="{A4E1E965-9BBC-4D0A-9D4B-F016F8994D74}"/>
          </ac:spMkLst>
        </pc:spChg>
        <pc:spChg chg="add mod">
          <ac:chgData name="Hans David Rognlien" userId="9cec9ea4-c5bd-4919-982a-4672e7935eea" providerId="ADAL" clId="{C1FC7C21-8C8E-4BE6-A76E-687F19232D81}" dt="2019-02-05T14:56:00.295" v="690" actId="1076"/>
          <ac:spMkLst>
            <pc:docMk/>
            <pc:sldMk cId="1999503621" sldId="374"/>
            <ac:spMk id="10" creationId="{B440431E-16E5-42DD-9AAB-2D90B938D6D4}"/>
          </ac:spMkLst>
        </pc:spChg>
        <pc:spChg chg="mod">
          <ac:chgData name="Hans David Rognlien" userId="9cec9ea4-c5bd-4919-982a-4672e7935eea" providerId="ADAL" clId="{C1FC7C21-8C8E-4BE6-A76E-687F19232D81}" dt="2019-02-05T14:56:13.287" v="693" actId="1076"/>
          <ac:spMkLst>
            <pc:docMk/>
            <pc:sldMk cId="1999503621" sldId="374"/>
            <ac:spMk id="14" creationId="{7B9137FA-B0BD-4927-86D2-11B6D9BDF04B}"/>
          </ac:spMkLst>
        </pc:spChg>
        <pc:spChg chg="del mod">
          <ac:chgData name="Hans David Rognlien" userId="9cec9ea4-c5bd-4919-982a-4672e7935eea" providerId="ADAL" clId="{C1FC7C21-8C8E-4BE6-A76E-687F19232D81}" dt="2019-02-05T14:01:30.630" v="601" actId="478"/>
          <ac:spMkLst>
            <pc:docMk/>
            <pc:sldMk cId="1999503621" sldId="374"/>
            <ac:spMk id="15" creationId="{183DEA71-FA64-43CD-AC9F-074B70A2FBFF}"/>
          </ac:spMkLst>
        </pc:spChg>
        <pc:graphicFrameChg chg="add mod">
          <ac:chgData name="Hans David Rognlien" userId="9cec9ea4-c5bd-4919-982a-4672e7935eea" providerId="ADAL" clId="{C1FC7C21-8C8E-4BE6-A76E-687F19232D81}" dt="2019-02-05T14:56:05.053" v="692" actId="14100"/>
          <ac:graphicFrameMkLst>
            <pc:docMk/>
            <pc:sldMk cId="1999503621" sldId="374"/>
            <ac:graphicFrameMk id="9" creationId="{A57DD725-B880-4BDC-9D2E-349DB1CD9F4D}"/>
          </ac:graphicFrameMkLst>
        </pc:graphicFrameChg>
        <pc:graphicFrameChg chg="del">
          <ac:chgData name="Hans David Rognlien" userId="9cec9ea4-c5bd-4919-982a-4672e7935eea" providerId="ADAL" clId="{C1FC7C21-8C8E-4BE6-A76E-687F19232D81}" dt="2019-02-05T14:01:24.789" v="599" actId="478"/>
          <ac:graphicFrameMkLst>
            <pc:docMk/>
            <pc:sldMk cId="1999503621" sldId="374"/>
            <ac:graphicFrameMk id="13" creationId="{E2898265-D488-4362-8220-89B45B1CF6FA}"/>
          </ac:graphicFrameMkLst>
        </pc:graphicFrameChg>
      </pc:sldChg>
      <pc:sldChg chg="modSp">
        <pc:chgData name="Hans David Rognlien" userId="9cec9ea4-c5bd-4919-982a-4672e7935eea" providerId="ADAL" clId="{C1FC7C21-8C8E-4BE6-A76E-687F19232D81}" dt="2019-02-05T12:55:35.462" v="241" actId="404"/>
        <pc:sldMkLst>
          <pc:docMk/>
          <pc:sldMk cId="3891503526" sldId="380"/>
        </pc:sldMkLst>
        <pc:graphicFrameChg chg="mod modGraphic">
          <ac:chgData name="Hans David Rognlien" userId="9cec9ea4-c5bd-4919-982a-4672e7935eea" providerId="ADAL" clId="{C1FC7C21-8C8E-4BE6-A76E-687F19232D81}" dt="2019-02-05T12:55:35.462" v="241" actId="404"/>
          <ac:graphicFrameMkLst>
            <pc:docMk/>
            <pc:sldMk cId="3891503526" sldId="380"/>
            <ac:graphicFrameMk id="5" creationId="{1F8004C5-EF93-4931-976E-1235FBEAADBA}"/>
          </ac:graphicFrameMkLst>
        </pc:graphicFrameChg>
      </pc:sldChg>
      <pc:sldChg chg="modSp">
        <pc:chgData name="Hans David Rognlien" userId="9cec9ea4-c5bd-4919-982a-4672e7935eea" providerId="ADAL" clId="{C1FC7C21-8C8E-4BE6-A76E-687F19232D81}" dt="2019-02-05T13:52:29.736" v="390" actId="14100"/>
        <pc:sldMkLst>
          <pc:docMk/>
          <pc:sldMk cId="587654286" sldId="382"/>
        </pc:sldMkLst>
        <pc:graphicFrameChg chg="mod modGraphic">
          <ac:chgData name="Hans David Rognlien" userId="9cec9ea4-c5bd-4919-982a-4672e7935eea" providerId="ADAL" clId="{C1FC7C21-8C8E-4BE6-A76E-687F19232D81}" dt="2019-02-05T13:52:29.736" v="390" actId="14100"/>
          <ac:graphicFrameMkLst>
            <pc:docMk/>
            <pc:sldMk cId="587654286" sldId="382"/>
            <ac:graphicFrameMk id="10" creationId="{E0B9A53B-DB04-4DC8-94CD-BB5088D884E6}"/>
          </ac:graphicFrameMkLst>
        </pc:graphicFrameChg>
      </pc:sldChg>
      <pc:sldChg chg="modSp">
        <pc:chgData name="Hans David Rognlien" userId="9cec9ea4-c5bd-4919-982a-4672e7935eea" providerId="ADAL" clId="{C1FC7C21-8C8E-4BE6-A76E-687F19232D81}" dt="2019-02-05T14:00:44.687" v="526" actId="255"/>
        <pc:sldMkLst>
          <pc:docMk/>
          <pc:sldMk cId="3449593728" sldId="383"/>
        </pc:sldMkLst>
        <pc:graphicFrameChg chg="mod modGraphic">
          <ac:chgData name="Hans David Rognlien" userId="9cec9ea4-c5bd-4919-982a-4672e7935eea" providerId="ADAL" clId="{C1FC7C21-8C8E-4BE6-A76E-687F19232D81}" dt="2019-02-05T14:00:44.687" v="526" actId="255"/>
          <ac:graphicFrameMkLst>
            <pc:docMk/>
            <pc:sldMk cId="3449593728" sldId="383"/>
            <ac:graphicFrameMk id="10" creationId="{E0B9A53B-DB04-4DC8-94CD-BB5088D884E6}"/>
          </ac:graphicFrameMkLst>
        </pc:graphicFrameChg>
      </pc:sldChg>
      <pc:sldChg chg="modSp">
        <pc:chgData name="Hans David Rognlien" userId="9cec9ea4-c5bd-4919-982a-4672e7935eea" providerId="ADAL" clId="{C1FC7C21-8C8E-4BE6-A76E-687F19232D81}" dt="2019-02-05T12:50:18.594" v="81" actId="403"/>
        <pc:sldMkLst>
          <pc:docMk/>
          <pc:sldMk cId="1527858154" sldId="386"/>
        </pc:sldMkLst>
        <pc:spChg chg="mod">
          <ac:chgData name="Hans David Rognlien" userId="9cec9ea4-c5bd-4919-982a-4672e7935eea" providerId="ADAL" clId="{C1FC7C21-8C8E-4BE6-A76E-687F19232D81}" dt="2019-02-05T12:50:18.594" v="81" actId="403"/>
          <ac:spMkLst>
            <pc:docMk/>
            <pc:sldMk cId="1527858154" sldId="386"/>
            <ac:spMk id="14" creationId="{15E540EB-BC5A-4487-BD84-FD90B11122D1}"/>
          </ac:spMkLst>
        </pc:spChg>
      </pc:sldChg>
      <pc:sldChg chg="addSp modSp">
        <pc:chgData name="Hans David Rognlien" userId="9cec9ea4-c5bd-4919-982a-4672e7935eea" providerId="ADAL" clId="{C1FC7C21-8C8E-4BE6-A76E-687F19232D81}" dt="2019-02-05T12:53:20.849" v="116" actId="1076"/>
        <pc:sldMkLst>
          <pc:docMk/>
          <pc:sldMk cId="2143703796" sldId="387"/>
        </pc:sldMkLst>
        <pc:spChg chg="add mod">
          <ac:chgData name="Hans David Rognlien" userId="9cec9ea4-c5bd-4919-982a-4672e7935eea" providerId="ADAL" clId="{C1FC7C21-8C8E-4BE6-A76E-687F19232D81}" dt="2019-02-05T12:51:42.066" v="89" actId="1076"/>
          <ac:spMkLst>
            <pc:docMk/>
            <pc:sldMk cId="2143703796" sldId="387"/>
            <ac:spMk id="5" creationId="{1FFC18A8-4829-41A4-B320-5EB2B7E10475}"/>
          </ac:spMkLst>
        </pc:spChg>
        <pc:spChg chg="add mod">
          <ac:chgData name="Hans David Rognlien" userId="9cec9ea4-c5bd-4919-982a-4672e7935eea" providerId="ADAL" clId="{C1FC7C21-8C8E-4BE6-A76E-687F19232D81}" dt="2019-02-05T12:52:02.626" v="96" actId="1076"/>
          <ac:spMkLst>
            <pc:docMk/>
            <pc:sldMk cId="2143703796" sldId="387"/>
            <ac:spMk id="6" creationId="{5C5FF6CD-1635-4E65-BD3E-83F0EFDCE23C}"/>
          </ac:spMkLst>
        </pc:spChg>
        <pc:spChg chg="add mod">
          <ac:chgData name="Hans David Rognlien" userId="9cec9ea4-c5bd-4919-982a-4672e7935eea" providerId="ADAL" clId="{C1FC7C21-8C8E-4BE6-A76E-687F19232D81}" dt="2019-02-05T12:52:24.122" v="101" actId="1076"/>
          <ac:spMkLst>
            <pc:docMk/>
            <pc:sldMk cId="2143703796" sldId="387"/>
            <ac:spMk id="7" creationId="{EBD60950-62DF-456A-B6C9-E1BEB1A9766E}"/>
          </ac:spMkLst>
        </pc:spChg>
        <pc:spChg chg="add mod">
          <ac:chgData name="Hans David Rognlien" userId="9cec9ea4-c5bd-4919-982a-4672e7935eea" providerId="ADAL" clId="{C1FC7C21-8C8E-4BE6-A76E-687F19232D81}" dt="2019-02-05T12:52:37.923" v="105" actId="20577"/>
          <ac:spMkLst>
            <pc:docMk/>
            <pc:sldMk cId="2143703796" sldId="387"/>
            <ac:spMk id="9" creationId="{5261F125-C0A2-4970-97ED-0A51C624C6B4}"/>
          </ac:spMkLst>
        </pc:spChg>
        <pc:spChg chg="add mod">
          <ac:chgData name="Hans David Rognlien" userId="9cec9ea4-c5bd-4919-982a-4672e7935eea" providerId="ADAL" clId="{C1FC7C21-8C8E-4BE6-A76E-687F19232D81}" dt="2019-02-05T12:52:50.155" v="107" actId="1076"/>
          <ac:spMkLst>
            <pc:docMk/>
            <pc:sldMk cId="2143703796" sldId="387"/>
            <ac:spMk id="10" creationId="{33E1E6D8-3047-47B2-8779-FFBD1C55402A}"/>
          </ac:spMkLst>
        </pc:spChg>
        <pc:spChg chg="add mod">
          <ac:chgData name="Hans David Rognlien" userId="9cec9ea4-c5bd-4919-982a-4672e7935eea" providerId="ADAL" clId="{C1FC7C21-8C8E-4BE6-A76E-687F19232D81}" dt="2019-02-05T12:53:00.689" v="111" actId="20577"/>
          <ac:spMkLst>
            <pc:docMk/>
            <pc:sldMk cId="2143703796" sldId="387"/>
            <ac:spMk id="11" creationId="{F54D5F47-657E-4217-952B-AA128B79B9C6}"/>
          </ac:spMkLst>
        </pc:spChg>
        <pc:spChg chg="add mod">
          <ac:chgData name="Hans David Rognlien" userId="9cec9ea4-c5bd-4919-982a-4672e7935eea" providerId="ADAL" clId="{C1FC7C21-8C8E-4BE6-A76E-687F19232D81}" dt="2019-02-05T12:53:20.849" v="116" actId="1076"/>
          <ac:spMkLst>
            <pc:docMk/>
            <pc:sldMk cId="2143703796" sldId="387"/>
            <ac:spMk id="12" creationId="{8F65ECE0-D010-472F-B93C-EA25598E9859}"/>
          </ac:spMkLst>
        </pc:spChg>
      </pc:sldChg>
      <pc:sldChg chg="addSp delSp modSp add">
        <pc:chgData name="Hans David Rognlien" userId="9cec9ea4-c5bd-4919-982a-4672e7935eea" providerId="ADAL" clId="{C1FC7C21-8C8E-4BE6-A76E-687F19232D81}" dt="2019-02-05T15:07:51.960" v="1019" actId="1076"/>
        <pc:sldMkLst>
          <pc:docMk/>
          <pc:sldMk cId="407294763" sldId="388"/>
        </pc:sldMkLst>
        <pc:spChg chg="del">
          <ac:chgData name="Hans David Rognlien" userId="9cec9ea4-c5bd-4919-982a-4672e7935eea" providerId="ADAL" clId="{C1FC7C21-8C8E-4BE6-A76E-687F19232D81}" dt="2019-02-05T15:01:34.106" v="781"/>
          <ac:spMkLst>
            <pc:docMk/>
            <pc:sldMk cId="407294763" sldId="388"/>
            <ac:spMk id="2" creationId="{4D11242B-B189-46E0-A06E-553AF91F0E46}"/>
          </ac:spMkLst>
        </pc:spChg>
        <pc:spChg chg="del">
          <ac:chgData name="Hans David Rognlien" userId="9cec9ea4-c5bd-4919-982a-4672e7935eea" providerId="ADAL" clId="{C1FC7C21-8C8E-4BE6-A76E-687F19232D81}" dt="2019-02-05T15:01:34.106" v="781"/>
          <ac:spMkLst>
            <pc:docMk/>
            <pc:sldMk cId="407294763" sldId="388"/>
            <ac:spMk id="4" creationId="{6C02187D-0F8E-427D-ADD6-547163AFAC85}"/>
          </ac:spMkLst>
        </pc:spChg>
        <pc:spChg chg="del">
          <ac:chgData name="Hans David Rognlien" userId="9cec9ea4-c5bd-4919-982a-4672e7935eea" providerId="ADAL" clId="{C1FC7C21-8C8E-4BE6-A76E-687F19232D81}" dt="2019-02-05T15:01:34.106" v="781"/>
          <ac:spMkLst>
            <pc:docMk/>
            <pc:sldMk cId="407294763" sldId="388"/>
            <ac:spMk id="5" creationId="{C72E9B5C-7250-4599-9707-A64963AA5A8E}"/>
          </ac:spMkLst>
        </pc:spChg>
        <pc:spChg chg="add mod">
          <ac:chgData name="Hans David Rognlien" userId="9cec9ea4-c5bd-4919-982a-4672e7935eea" providerId="ADAL" clId="{C1FC7C21-8C8E-4BE6-A76E-687F19232D81}" dt="2019-02-05T15:04:34.634" v="924"/>
          <ac:spMkLst>
            <pc:docMk/>
            <pc:sldMk cId="407294763" sldId="388"/>
            <ac:spMk id="6" creationId="{F9221C89-E792-420B-B8E8-5E7EE352FC35}"/>
          </ac:spMkLst>
        </pc:spChg>
        <pc:spChg chg="add del mod">
          <ac:chgData name="Hans David Rognlien" userId="9cec9ea4-c5bd-4919-982a-4672e7935eea" providerId="ADAL" clId="{C1FC7C21-8C8E-4BE6-A76E-687F19232D81}" dt="2019-02-05T15:01:56.658" v="784"/>
          <ac:spMkLst>
            <pc:docMk/>
            <pc:sldMk cId="407294763" sldId="388"/>
            <ac:spMk id="7" creationId="{DAEF5992-63E7-44A9-BF69-D9A0E24089F3}"/>
          </ac:spMkLst>
        </pc:spChg>
        <pc:spChg chg="add del mod">
          <ac:chgData name="Hans David Rognlien" userId="9cec9ea4-c5bd-4919-982a-4672e7935eea" providerId="ADAL" clId="{C1FC7C21-8C8E-4BE6-A76E-687F19232D81}" dt="2019-02-05T15:02:18.164" v="790" actId="478"/>
          <ac:spMkLst>
            <pc:docMk/>
            <pc:sldMk cId="407294763" sldId="388"/>
            <ac:spMk id="8" creationId="{BC1C6428-E206-40DF-A79A-9DFAA1F05B98}"/>
          </ac:spMkLst>
        </pc:spChg>
        <pc:spChg chg="add del">
          <ac:chgData name="Hans David Rognlien" userId="9cec9ea4-c5bd-4919-982a-4672e7935eea" providerId="ADAL" clId="{C1FC7C21-8C8E-4BE6-A76E-687F19232D81}" dt="2019-02-05T15:01:38.322" v="783" actId="478"/>
          <ac:spMkLst>
            <pc:docMk/>
            <pc:sldMk cId="407294763" sldId="388"/>
            <ac:spMk id="9" creationId="{35A38CBD-0307-4418-8EC5-813556B4C4FD}"/>
          </ac:spMkLst>
        </pc:spChg>
        <pc:spChg chg="add del">
          <ac:chgData name="Hans David Rognlien" userId="9cec9ea4-c5bd-4919-982a-4672e7935eea" providerId="ADAL" clId="{C1FC7C21-8C8E-4BE6-A76E-687F19232D81}" dt="2019-02-05T15:01:38.322" v="783" actId="478"/>
          <ac:spMkLst>
            <pc:docMk/>
            <pc:sldMk cId="407294763" sldId="388"/>
            <ac:spMk id="10" creationId="{85578F65-CD96-4117-9A85-961B04228852}"/>
          </ac:spMkLst>
        </pc:spChg>
        <pc:spChg chg="add del">
          <ac:chgData name="Hans David Rognlien" userId="9cec9ea4-c5bd-4919-982a-4672e7935eea" providerId="ADAL" clId="{C1FC7C21-8C8E-4BE6-A76E-687F19232D81}" dt="2019-02-05T15:01:38.322" v="783" actId="478"/>
          <ac:spMkLst>
            <pc:docMk/>
            <pc:sldMk cId="407294763" sldId="388"/>
            <ac:spMk id="11" creationId="{D33E4697-1AB5-4AB1-BFCF-2C3C7006EA09}"/>
          </ac:spMkLst>
        </pc:spChg>
        <pc:spChg chg="add del">
          <ac:chgData name="Hans David Rognlien" userId="9cec9ea4-c5bd-4919-982a-4672e7935eea" providerId="ADAL" clId="{C1FC7C21-8C8E-4BE6-A76E-687F19232D81}" dt="2019-02-05T15:01:38.322" v="783" actId="478"/>
          <ac:spMkLst>
            <pc:docMk/>
            <pc:sldMk cId="407294763" sldId="388"/>
            <ac:spMk id="12" creationId="{CCDB336A-0BC6-45E0-BE2E-723E52A49BB8}"/>
          </ac:spMkLst>
        </pc:spChg>
        <pc:spChg chg="add del">
          <ac:chgData name="Hans David Rognlien" userId="9cec9ea4-c5bd-4919-982a-4672e7935eea" providerId="ADAL" clId="{C1FC7C21-8C8E-4BE6-A76E-687F19232D81}" dt="2019-02-05T15:01:38.322" v="783" actId="478"/>
          <ac:spMkLst>
            <pc:docMk/>
            <pc:sldMk cId="407294763" sldId="388"/>
            <ac:spMk id="13" creationId="{17E5F13A-F7CB-4D8B-80FB-47B2F91AD64C}"/>
          </ac:spMkLst>
        </pc:spChg>
        <pc:spChg chg="add del">
          <ac:chgData name="Hans David Rognlien" userId="9cec9ea4-c5bd-4919-982a-4672e7935eea" providerId="ADAL" clId="{C1FC7C21-8C8E-4BE6-A76E-687F19232D81}" dt="2019-02-05T15:01:38.322" v="783" actId="478"/>
          <ac:spMkLst>
            <pc:docMk/>
            <pc:sldMk cId="407294763" sldId="388"/>
            <ac:spMk id="14" creationId="{D78996BF-E2F5-4774-8521-5463D630854C}"/>
          </ac:spMkLst>
        </pc:spChg>
        <pc:spChg chg="add del">
          <ac:chgData name="Hans David Rognlien" userId="9cec9ea4-c5bd-4919-982a-4672e7935eea" providerId="ADAL" clId="{C1FC7C21-8C8E-4BE6-A76E-687F19232D81}" dt="2019-02-05T15:01:38.322" v="783" actId="478"/>
          <ac:spMkLst>
            <pc:docMk/>
            <pc:sldMk cId="407294763" sldId="388"/>
            <ac:spMk id="15" creationId="{4781C0A9-7AE7-4EE4-8991-9AC0470D7DF8}"/>
          </ac:spMkLst>
        </pc:spChg>
        <pc:spChg chg="add del">
          <ac:chgData name="Hans David Rognlien" userId="9cec9ea4-c5bd-4919-982a-4672e7935eea" providerId="ADAL" clId="{C1FC7C21-8C8E-4BE6-A76E-687F19232D81}" dt="2019-02-05T15:01:38.322" v="783" actId="478"/>
          <ac:spMkLst>
            <pc:docMk/>
            <pc:sldMk cId="407294763" sldId="388"/>
            <ac:spMk id="16" creationId="{2FBA21A9-D463-471B-BE2A-150012FB3205}"/>
          </ac:spMkLst>
        </pc:spChg>
        <pc:spChg chg="add del">
          <ac:chgData name="Hans David Rognlien" userId="9cec9ea4-c5bd-4919-982a-4672e7935eea" providerId="ADAL" clId="{C1FC7C21-8C8E-4BE6-A76E-687F19232D81}" dt="2019-02-05T15:01:38.322" v="783" actId="478"/>
          <ac:spMkLst>
            <pc:docMk/>
            <pc:sldMk cId="407294763" sldId="388"/>
            <ac:spMk id="17" creationId="{B01EB307-FD7A-43F6-9EE7-78D92826B479}"/>
          </ac:spMkLst>
        </pc:spChg>
        <pc:spChg chg="add del">
          <ac:chgData name="Hans David Rognlien" userId="9cec9ea4-c5bd-4919-982a-4672e7935eea" providerId="ADAL" clId="{C1FC7C21-8C8E-4BE6-A76E-687F19232D81}" dt="2019-02-05T15:01:38.322" v="783" actId="478"/>
          <ac:spMkLst>
            <pc:docMk/>
            <pc:sldMk cId="407294763" sldId="388"/>
            <ac:spMk id="18" creationId="{9AE1D46D-7FA0-4F47-B507-6FB507028B24}"/>
          </ac:spMkLst>
        </pc:spChg>
        <pc:spChg chg="add del">
          <ac:chgData name="Hans David Rognlien" userId="9cec9ea4-c5bd-4919-982a-4672e7935eea" providerId="ADAL" clId="{C1FC7C21-8C8E-4BE6-A76E-687F19232D81}" dt="2019-02-05T15:01:38.322" v="783" actId="478"/>
          <ac:spMkLst>
            <pc:docMk/>
            <pc:sldMk cId="407294763" sldId="388"/>
            <ac:spMk id="19" creationId="{D0C7BF2B-C869-4D95-A06C-ED50F5E956D2}"/>
          </ac:spMkLst>
        </pc:spChg>
        <pc:spChg chg="add del">
          <ac:chgData name="Hans David Rognlien" userId="9cec9ea4-c5bd-4919-982a-4672e7935eea" providerId="ADAL" clId="{C1FC7C21-8C8E-4BE6-A76E-687F19232D81}" dt="2019-02-05T15:01:38.322" v="783" actId="478"/>
          <ac:spMkLst>
            <pc:docMk/>
            <pc:sldMk cId="407294763" sldId="388"/>
            <ac:spMk id="20" creationId="{73B7045E-2D80-4326-B573-B2E4296C4878}"/>
          </ac:spMkLst>
        </pc:spChg>
        <pc:spChg chg="add del">
          <ac:chgData name="Hans David Rognlien" userId="9cec9ea4-c5bd-4919-982a-4672e7935eea" providerId="ADAL" clId="{C1FC7C21-8C8E-4BE6-A76E-687F19232D81}" dt="2019-02-05T15:01:38.322" v="783" actId="478"/>
          <ac:spMkLst>
            <pc:docMk/>
            <pc:sldMk cId="407294763" sldId="388"/>
            <ac:spMk id="21" creationId="{C6FE3B90-7730-4678-A05B-1177AAD55EAD}"/>
          </ac:spMkLst>
        </pc:spChg>
        <pc:spChg chg="add del">
          <ac:chgData name="Hans David Rognlien" userId="9cec9ea4-c5bd-4919-982a-4672e7935eea" providerId="ADAL" clId="{C1FC7C21-8C8E-4BE6-A76E-687F19232D81}" dt="2019-02-05T15:01:38.322" v="783" actId="478"/>
          <ac:spMkLst>
            <pc:docMk/>
            <pc:sldMk cId="407294763" sldId="388"/>
            <ac:spMk id="22" creationId="{3442D077-C725-4039-BFC0-37A56078E3EC}"/>
          </ac:spMkLst>
        </pc:spChg>
        <pc:spChg chg="add mod">
          <ac:chgData name="Hans David Rognlien" userId="9cec9ea4-c5bd-4919-982a-4672e7935eea" providerId="ADAL" clId="{C1FC7C21-8C8E-4BE6-A76E-687F19232D81}" dt="2019-02-05T15:04:21.584" v="921" actId="14100"/>
          <ac:spMkLst>
            <pc:docMk/>
            <pc:sldMk cId="407294763" sldId="388"/>
            <ac:spMk id="24" creationId="{BC942E6B-F43B-4BBD-AD2A-C29CC1D7E9C3}"/>
          </ac:spMkLst>
        </pc:spChg>
        <pc:spChg chg="add mod">
          <ac:chgData name="Hans David Rognlien" userId="9cec9ea4-c5bd-4919-982a-4672e7935eea" providerId="ADAL" clId="{C1FC7C21-8C8E-4BE6-A76E-687F19232D81}" dt="2019-02-05T15:07:51.960" v="1019" actId="1076"/>
          <ac:spMkLst>
            <pc:docMk/>
            <pc:sldMk cId="407294763" sldId="388"/>
            <ac:spMk id="25" creationId="{0C4C5619-EBA1-43EB-B194-58E9FEA1D883}"/>
          </ac:spMkLst>
        </pc:spChg>
        <pc:spChg chg="add mod">
          <ac:chgData name="Hans David Rognlien" userId="9cec9ea4-c5bd-4919-982a-4672e7935eea" providerId="ADAL" clId="{C1FC7C21-8C8E-4BE6-A76E-687F19232D81}" dt="2019-02-05T15:04:11.958" v="919" actId="1076"/>
          <ac:spMkLst>
            <pc:docMk/>
            <pc:sldMk cId="407294763" sldId="388"/>
            <ac:spMk id="26" creationId="{A6C0915B-B63E-4E04-B6F7-769E9677A430}"/>
          </ac:spMkLst>
        </pc:spChg>
        <pc:picChg chg="add mod">
          <ac:chgData name="Hans David Rognlien" userId="9cec9ea4-c5bd-4919-982a-4672e7935eea" providerId="ADAL" clId="{C1FC7C21-8C8E-4BE6-A76E-687F19232D81}" dt="2019-02-05T15:06:20.912" v="947" actId="14100"/>
          <ac:picMkLst>
            <pc:docMk/>
            <pc:sldMk cId="407294763" sldId="388"/>
            <ac:picMk id="23" creationId="{A8E5B81E-9203-4CF7-B51A-708841B4931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osloeconomicsas.sharepoint.com/Shared%20Documents/Prosjekter/2018/2018-270-1070%20KS%20-%20Helhetlig%20system%20for%20vakt-%20og%20beredskapsordning/Sp&#248;rreunders&#248;kelse/Analyse%20av%20data/Legevakt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https://osloeconomicsas.sharepoint.com/Shared%20Documents/Prosjekter/2018/2018-270-1070%20KS%20-%20Helhetlig%20system%20for%20vakt-%20og%20beredskapsordning/Sp&#248;rreunders&#248;kelse/Analyse%20av%20data/Pleie%20og%20omsorg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osloeconomicsas.sharepoint.com/Shared%20Documents/Prosjekter/2018/2018-270-1070%20KS%20-%20Helhetlig%20system%20for%20vakt-%20og%20beredskapsordning/Sp&#248;rreunders&#248;kelse/Analyse%20av%20data/Pleie%20og%20omsorg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https://osloeconomicsas.sharepoint.com/Shared%20Documents/Prosjekter/2018/2018-270-1070%20KS%20-%20Helhetlig%20system%20for%20vakt-%20og%20beredskapsordning/Sp&#248;rreunders&#248;kelse/Analyse%20av%20data/Barnevern%20hdr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2119080996884737"/>
          <c:y val="0.13100000000000001"/>
          <c:w val="0.45397845275181731"/>
          <c:h val="0.8111052631578947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'Ark1'!$A$2:$A$6</c:f>
              <c:strCache>
                <c:ptCount val="5"/>
                <c:pt idx="0">
                  <c:v>Kommunen har egen legevakt, som ikke betjener andre kommuner</c:v>
                </c:pt>
                <c:pt idx="1">
                  <c:v>En annen kommune er vertskommune</c:v>
                </c:pt>
                <c:pt idx="2">
                  <c:v>Kommunen har egen legevakt og er vertskommune for andre kommuner</c:v>
                </c:pt>
                <c:pt idx="3">
                  <c:v>Legevakten er organisert gjennom et IKS</c:v>
                </c:pt>
                <c:pt idx="4">
                  <c:v>Annet</c:v>
                </c:pt>
              </c:strCache>
            </c:strRef>
          </c:cat>
          <c:val>
            <c:numRef>
              <c:f>'Ark1'!$B$2:$B$6</c:f>
              <c:numCache>
                <c:formatCode>0%</c:formatCode>
                <c:ptCount val="5"/>
                <c:pt idx="0">
                  <c:v>0.27</c:v>
                </c:pt>
                <c:pt idx="1">
                  <c:v>0.34</c:v>
                </c:pt>
                <c:pt idx="2">
                  <c:v>0.17</c:v>
                </c:pt>
                <c:pt idx="3">
                  <c:v>0.1</c:v>
                </c:pt>
                <c:pt idx="4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D0-4BF0-8C54-1A45E95F11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445487360"/>
        <c:axId val="186363904"/>
      </c:barChart>
      <c:catAx>
        <c:axId val="44548736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nb-NO"/>
          </a:p>
        </c:txPr>
        <c:crossAx val="186363904"/>
        <c:crosses val="autoZero"/>
        <c:auto val="1"/>
        <c:lblAlgn val="ctr"/>
        <c:lblOffset val="100"/>
        <c:noMultiLvlLbl val="0"/>
      </c:catAx>
      <c:valAx>
        <c:axId val="186363904"/>
        <c:scaling>
          <c:orientation val="minMax"/>
        </c:scaling>
        <c:delete val="1"/>
        <c:axPos val="t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nb-NO"/>
                  <a:t>Andel respondenter</a:t>
                </a:r>
              </a:p>
            </c:rich>
          </c:tx>
          <c:layout>
            <c:manualLayout>
              <c:xMode val="edge"/>
              <c:yMode val="edge"/>
              <c:x val="0.60222752848443784"/>
              <c:y val="1.5584415584415584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crossAx val="445487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ysClr val="windowText" lastClr="000000"/>
          </a:solidFill>
        </a:defRPr>
      </a:pPr>
      <a:endParaRPr lang="nb-NO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'[Legevakt.xlsx]analyse - kryss med SSB'!$G$85</c:f>
              <c:strCache>
                <c:ptCount val="1"/>
                <c:pt idx="0">
                  <c:v>Utgifter per innbygger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'[Legevakt.xlsx]analyse - kryss med SSB'!$F$86:$F$89</c:f>
              <c:strCache>
                <c:ptCount val="4"/>
                <c:pt idx="0">
                  <c:v>Egen legevakt kun for egen kommune (N=10)</c:v>
                </c:pt>
                <c:pt idx="1">
                  <c:v>Egen legevakt og er vertskommune (N=8)</c:v>
                </c:pt>
                <c:pt idx="2">
                  <c:v>Annen kommune er vertskommune (N=13)</c:v>
                </c:pt>
                <c:pt idx="3">
                  <c:v>Deltar i IKS (N=3)</c:v>
                </c:pt>
              </c:strCache>
            </c:strRef>
          </c:cat>
          <c:val>
            <c:numRef>
              <c:f>'[Legevakt.xlsx]analyse - kryss med SSB'!$G$86:$G$89</c:f>
              <c:numCache>
                <c:formatCode>0</c:formatCode>
                <c:ptCount val="4"/>
                <c:pt idx="0">
                  <c:v>1081.9080996278904</c:v>
                </c:pt>
                <c:pt idx="1">
                  <c:v>352.80833240611463</c:v>
                </c:pt>
                <c:pt idx="2">
                  <c:v>525.40573741790149</c:v>
                </c:pt>
                <c:pt idx="3">
                  <c:v>646.084216584042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0D-455E-9407-AF70B6E4C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27"/>
        <c:axId val="103033856"/>
        <c:axId val="103085184"/>
      </c:barChart>
      <c:catAx>
        <c:axId val="1030338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/>
                  <a:t>Organisering av legevakten</a:t>
                </a:r>
              </a:p>
            </c:rich>
          </c:tx>
          <c:layout>
            <c:manualLayout>
              <c:xMode val="edge"/>
              <c:yMode val="edge"/>
              <c:x val="0.4216271081349206"/>
              <c:y val="0.905130185210358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3085184"/>
        <c:crosses val="autoZero"/>
        <c:auto val="1"/>
        <c:lblAlgn val="ctr"/>
        <c:lblOffset val="100"/>
        <c:noMultiLvlLbl val="0"/>
      </c:catAx>
      <c:valAx>
        <c:axId val="10308518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/>
                  <a:t>Utgifter per innbygger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85000"/>
                <a:lumOff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3033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b-NO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&lt;5000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Egen legevakt i kommunen, som ikke betjener andre kommuner</c:v>
                </c:pt>
                <c:pt idx="1">
                  <c:v>Egen legevakt i kommunen, som også betjener andre kommuner etter vertskommunemodellen</c:v>
                </c:pt>
                <c:pt idx="2">
                  <c:v>Deltar i en vertskommunemodell, der en annen kommune er vertskommune</c:v>
                </c:pt>
              </c:strCache>
            </c:strRef>
          </c:cat>
          <c:val>
            <c:numRef>
              <c:f>'Ark1'!$B$2:$B$4</c:f>
              <c:numCache>
                <c:formatCode>0</c:formatCode>
                <c:ptCount val="3"/>
                <c:pt idx="0">
                  <c:v>1392.2362641784205</c:v>
                </c:pt>
                <c:pt idx="1">
                  <c:v>552.78177612642139</c:v>
                </c:pt>
                <c:pt idx="2">
                  <c:v>828.69889099912234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93-4480-9C73-F11BC7FC421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5000-20000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Egen legevakt i kommunen, som ikke betjener andre kommuner</c:v>
                </c:pt>
                <c:pt idx="1">
                  <c:v>Egen legevakt i kommunen, som også betjener andre kommuner etter vertskommunemodellen</c:v>
                </c:pt>
                <c:pt idx="2">
                  <c:v>Deltar i en vertskommunemodell, der en annen kommune er vertskommune</c:v>
                </c:pt>
              </c:strCache>
            </c:strRef>
          </c:cat>
          <c:val>
            <c:numRef>
              <c:f>'Ark1'!$C$2:$C$4</c:f>
              <c:numCache>
                <c:formatCode>0</c:formatCode>
                <c:ptCount val="3"/>
                <c:pt idx="0">
                  <c:v>319.81775703089755</c:v>
                </c:pt>
                <c:pt idx="1">
                  <c:v>240.99732989651187</c:v>
                </c:pt>
                <c:pt idx="2">
                  <c:v>265.44017720542649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93-4480-9C73-F11BC7FC4210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&gt;20000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Egen legevakt i kommunen, som ikke betjener andre kommuner</c:v>
                </c:pt>
                <c:pt idx="1">
                  <c:v>Egen legevakt i kommunen, som også betjener andre kommuner etter vertskommunemodellen</c:v>
                </c:pt>
                <c:pt idx="2">
                  <c:v>Deltar i en vertskommunemodell, der en annen kommune er vertskommune</c:v>
                </c:pt>
              </c:strCache>
            </c:strRef>
          </c:cat>
          <c:val>
            <c:numRef>
              <c:f>'Ark1'!$D$2:$D$4</c:f>
              <c:numCache>
                <c:formatCode>0</c:formatCode>
                <c:ptCount val="3"/>
                <c:pt idx="0">
                  <c:v>433.79163296816409</c:v>
                </c:pt>
                <c:pt idx="1">
                  <c:v>308.72711180076254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93-4480-9C73-F11BC7FC42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5514304"/>
        <c:axId val="535514632"/>
      </c:barChart>
      <c:catAx>
        <c:axId val="53551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35514632"/>
        <c:crosses val="autoZero"/>
        <c:auto val="1"/>
        <c:lblAlgn val="ctr"/>
        <c:lblOffset val="100"/>
        <c:noMultiLvlLbl val="0"/>
      </c:catAx>
      <c:valAx>
        <c:axId val="5355146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/>
                  <a:t>Utgifter per innbygger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3551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6152910244721734"/>
          <c:y val="0.92522995722247547"/>
          <c:w val="0.32895976925461057"/>
          <c:h val="7.47700427775244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b-NO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64620456905503632"/>
          <c:y val="0.1053639846743295"/>
          <c:w val="0.34325986500519218"/>
          <c:h val="0.83700538284503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'Ark1'!$A$3:$A$8</c:f>
              <c:strCache>
                <c:ptCount val="6"/>
                <c:pt idx="0">
                  <c:v>Annet</c:v>
                </c:pt>
                <c:pt idx="1">
                  <c:v>Gjennom et IKS som kjøper plasser fra en annen kommune eller som leverer plassene</c:v>
                </c:pt>
                <c:pt idx="2">
                  <c:v>I regi av en annen kommune som er vertskommune</c:v>
                </c:pt>
                <c:pt idx="3">
                  <c:v>Gjennom et IKS som kjøper plasser fra egen kommune</c:v>
                </c:pt>
                <c:pt idx="4">
                  <c:v>Egne plasser og er vertskommune for andre kommuner</c:v>
                </c:pt>
                <c:pt idx="5">
                  <c:v>Egne plasser som kun benyttes av egen kommune</c:v>
                </c:pt>
              </c:strCache>
            </c:strRef>
          </c:cat>
          <c:val>
            <c:numRef>
              <c:f>'Ark1'!$B$3:$B$8</c:f>
              <c:numCache>
                <c:formatCode>0%</c:formatCode>
                <c:ptCount val="6"/>
                <c:pt idx="0">
                  <c:v>0.02</c:v>
                </c:pt>
                <c:pt idx="1">
                  <c:v>0.04</c:v>
                </c:pt>
                <c:pt idx="2">
                  <c:v>0.28000000000000003</c:v>
                </c:pt>
                <c:pt idx="3">
                  <c:v>0.02</c:v>
                </c:pt>
                <c:pt idx="4">
                  <c:v>0.15</c:v>
                </c:pt>
                <c:pt idx="5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34-4D4B-80A4-626C1C4F37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91102976"/>
        <c:axId val="191104512"/>
      </c:barChart>
      <c:catAx>
        <c:axId val="191102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91104512"/>
        <c:crosses val="autoZero"/>
        <c:auto val="1"/>
        <c:lblAlgn val="ctr"/>
        <c:lblOffset val="100"/>
        <c:noMultiLvlLbl val="0"/>
      </c:catAx>
      <c:valAx>
        <c:axId val="191104512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/>
                  <a:t>Andel respondenter</a:t>
                </a:r>
              </a:p>
            </c:rich>
          </c:tx>
          <c:layout>
            <c:manualLayout>
              <c:xMode val="edge"/>
              <c:yMode val="edge"/>
              <c:x val="0.63765568036389819"/>
              <c:y val="2.830459770114941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crossAx val="191102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'[Pleie og omsorg.xlsx]FIGURER KAD FOKUSKONF'!$F$5</c:f>
              <c:strCache>
                <c:ptCount val="1"/>
                <c:pt idx="0">
                  <c:v>KAD-plass per 1000 innbygger 67+</c:v>
                </c:pt>
              </c:strCache>
            </c:strRef>
          </c:tx>
          <c:spPr>
            <a:solidFill>
              <a:srgbClr val="0076BE"/>
            </a:solidFill>
            <a:ln>
              <a:noFill/>
            </a:ln>
            <a:effectLst/>
          </c:spPr>
          <c:invertIfNegative val="0"/>
          <c:cat>
            <c:strRef>
              <c:f>'[Pleie og omsorg.xlsx]FIGURER KAD FOKUSKONF'!$B$6:$B$52</c:f>
              <c:strCache>
                <c:ptCount val="47"/>
                <c:pt idx="0">
                  <c:v>0522 Gausdal</c:v>
                </c:pt>
                <c:pt idx="1">
                  <c:v>2030 Sør-Varanger</c:v>
                </c:pt>
                <c:pt idx="2">
                  <c:v>2019 Nordkapp</c:v>
                </c:pt>
                <c:pt idx="3">
                  <c:v>1832 Hemnes</c:v>
                </c:pt>
                <c:pt idx="4">
                  <c:v>0415 Løten</c:v>
                </c:pt>
                <c:pt idx="5">
                  <c:v>5021 Oppdal</c:v>
                </c:pt>
                <c:pt idx="6">
                  <c:v>0502 Gjøvik</c:v>
                </c:pt>
                <c:pt idx="7">
                  <c:v>0701 Horten</c:v>
                </c:pt>
                <c:pt idx="8">
                  <c:v>2022 Lebesby</c:v>
                </c:pt>
                <c:pt idx="9">
                  <c:v>0426 Våler (Hedmark)</c:v>
                </c:pt>
                <c:pt idx="10">
                  <c:v>1531 Sula</c:v>
                </c:pt>
                <c:pt idx="11">
                  <c:v>1933 Balsfjord</c:v>
                </c:pt>
                <c:pt idx="12">
                  <c:v>1001 Kristiansand</c:v>
                </c:pt>
                <c:pt idx="13">
                  <c:v>0419 Sør-Odal</c:v>
                </c:pt>
                <c:pt idx="14">
                  <c:v>5022 Rennebu</c:v>
                </c:pt>
                <c:pt idx="15">
                  <c:v>1014 Vennesla</c:v>
                </c:pt>
                <c:pt idx="16">
                  <c:v>0514 Lom</c:v>
                </c:pt>
                <c:pt idx="17">
                  <c:v>0819 Nome</c:v>
                </c:pt>
                <c:pt idx="18">
                  <c:v>1824 Vefsn</c:v>
                </c:pt>
                <c:pt idx="19">
                  <c:v>1505 Kristiansund</c:v>
                </c:pt>
                <c:pt idx="20">
                  <c:v>5037 Levanger</c:v>
                </c:pt>
                <c:pt idx="21">
                  <c:v>1146 Tysvær</c:v>
                </c:pt>
                <c:pt idx="22">
                  <c:v>1134 Suldal</c:v>
                </c:pt>
                <c:pt idx="23">
                  <c:v>0901 Risør</c:v>
                </c:pt>
                <c:pt idx="24">
                  <c:v>2004 Hammerfest</c:v>
                </c:pt>
                <c:pt idx="25">
                  <c:v>5050 Vikna</c:v>
                </c:pt>
                <c:pt idx="26">
                  <c:v>1106 Haugesund</c:v>
                </c:pt>
                <c:pt idx="27">
                  <c:v>1860 Vestvågøy</c:v>
                </c:pt>
                <c:pt idx="28">
                  <c:v>1848 Steigen</c:v>
                </c:pt>
                <c:pt idx="29">
                  <c:v>2011 Guovdageaidnu - Kautokeino</c:v>
                </c:pt>
                <c:pt idx="30">
                  <c:v>1445 Gloppen</c:v>
                </c:pt>
                <c:pt idx="31">
                  <c:v>1532 Giske</c:v>
                </c:pt>
                <c:pt idx="32">
                  <c:v>1112 Lund</c:v>
                </c:pt>
                <c:pt idx="33">
                  <c:v>5045 Grong</c:v>
                </c:pt>
                <c:pt idx="34">
                  <c:v>2021 Kárásjohka - Karasjok</c:v>
                </c:pt>
                <c:pt idx="35">
                  <c:v>0441 Os (Hedmark)</c:v>
                </c:pt>
                <c:pt idx="36">
                  <c:v>0616 Nes (Buskerud)</c:v>
                </c:pt>
                <c:pt idx="37">
                  <c:v>2025 Deatnu - Tana</c:v>
                </c:pt>
                <c:pt idx="38">
                  <c:v>2014 Loppa</c:v>
                </c:pt>
                <c:pt idx="39">
                  <c:v>0829 Kviteseid</c:v>
                </c:pt>
                <c:pt idx="40">
                  <c:v>1439 Vågsøy</c:v>
                </c:pt>
                <c:pt idx="41">
                  <c:v>5044 Namsskogan</c:v>
                </c:pt>
                <c:pt idx="42">
                  <c:v>2023 Gamvik</c:v>
                </c:pt>
                <c:pt idx="43">
                  <c:v>0541 Etnedal</c:v>
                </c:pt>
                <c:pt idx="44">
                  <c:v>1857 Værøy</c:v>
                </c:pt>
                <c:pt idx="45">
                  <c:v>1936 Karlsøy</c:v>
                </c:pt>
                <c:pt idx="46">
                  <c:v>1233 Ulvik</c:v>
                </c:pt>
              </c:strCache>
            </c:strRef>
          </c:cat>
          <c:val>
            <c:numRef>
              <c:f>'[Pleie og omsorg.xlsx]FIGURER KAD FOKUSKONF'!$F$6:$F$52</c:f>
              <c:numCache>
                <c:formatCode>General</c:formatCode>
                <c:ptCount val="47"/>
                <c:pt idx="0">
                  <c:v>0.41322314049586778</c:v>
                </c:pt>
                <c:pt idx="1">
                  <c:v>0.67249495628782785</c:v>
                </c:pt>
                <c:pt idx="2">
                  <c:v>0.70422535211267612</c:v>
                </c:pt>
                <c:pt idx="3">
                  <c:v>0.74706510138740656</c:v>
                </c:pt>
                <c:pt idx="4">
                  <c:v>0.75471698113207542</c:v>
                </c:pt>
                <c:pt idx="5">
                  <c:v>0.78064012490241996</c:v>
                </c:pt>
                <c:pt idx="6">
                  <c:v>0.78693684831792243</c:v>
                </c:pt>
                <c:pt idx="7">
                  <c:v>0.789300591975444</c:v>
                </c:pt>
                <c:pt idx="8">
                  <c:v>0.81632653061224492</c:v>
                </c:pt>
                <c:pt idx="9">
                  <c:v>0.81871345029239762</c:v>
                </c:pt>
                <c:pt idx="10">
                  <c:v>0.82644628099173556</c:v>
                </c:pt>
                <c:pt idx="11">
                  <c:v>0.83125519534497094</c:v>
                </c:pt>
                <c:pt idx="12">
                  <c:v>0.84853627492575301</c:v>
                </c:pt>
                <c:pt idx="13">
                  <c:v>0.95729013254786455</c:v>
                </c:pt>
                <c:pt idx="14">
                  <c:v>1.0638297872340425</c:v>
                </c:pt>
                <c:pt idx="15">
                  <c:v>1.0672358591248667</c:v>
                </c:pt>
                <c:pt idx="16">
                  <c:v>1.0917030567685588</c:v>
                </c:pt>
                <c:pt idx="17">
                  <c:v>1.1971268954509178</c:v>
                </c:pt>
                <c:pt idx="18">
                  <c:v>1.2190166598943519</c:v>
                </c:pt>
                <c:pt idx="19">
                  <c:v>1.2729124236252547</c:v>
                </c:pt>
                <c:pt idx="20">
                  <c:v>1.3144922773578707</c:v>
                </c:pt>
                <c:pt idx="21">
                  <c:v>1.3736263736263736</c:v>
                </c:pt>
                <c:pt idx="22">
                  <c:v>1.4792899408284024</c:v>
                </c:pt>
                <c:pt idx="23">
                  <c:v>1.4892032762472078</c:v>
                </c:pt>
                <c:pt idx="24">
                  <c:v>1.4914243102162563</c:v>
                </c:pt>
                <c:pt idx="25">
                  <c:v>1.5128593040847202</c:v>
                </c:pt>
                <c:pt idx="26">
                  <c:v>1.5866719555731852</c:v>
                </c:pt>
                <c:pt idx="27">
                  <c:v>1.6268980477223427</c:v>
                </c:pt>
                <c:pt idx="28">
                  <c:v>1.7094017094017093</c:v>
                </c:pt>
                <c:pt idx="29">
                  <c:v>1.7114914425427872</c:v>
                </c:pt>
                <c:pt idx="30">
                  <c:v>1.8416206261510129</c:v>
                </c:pt>
                <c:pt idx="31">
                  <c:v>1.8850141376060321</c:v>
                </c:pt>
                <c:pt idx="32">
                  <c:v>2.0325203252032522</c:v>
                </c:pt>
                <c:pt idx="33">
                  <c:v>2.1231422505307855</c:v>
                </c:pt>
                <c:pt idx="34">
                  <c:v>2.5062656641604009</c:v>
                </c:pt>
                <c:pt idx="35">
                  <c:v>2.5188916876574305</c:v>
                </c:pt>
                <c:pt idx="36">
                  <c:v>2.9498525073746311</c:v>
                </c:pt>
                <c:pt idx="37">
                  <c:v>3.7174721189591078</c:v>
                </c:pt>
                <c:pt idx="38">
                  <c:v>4.0160642570281118</c:v>
                </c:pt>
                <c:pt idx="39">
                  <c:v>4.1753653444676404</c:v>
                </c:pt>
                <c:pt idx="40">
                  <c:v>4.6860356138706649</c:v>
                </c:pt>
                <c:pt idx="41">
                  <c:v>4.694835680751174</c:v>
                </c:pt>
                <c:pt idx="42">
                  <c:v>4.9019607843137258</c:v>
                </c:pt>
                <c:pt idx="43">
                  <c:v>6.8027210884353737</c:v>
                </c:pt>
                <c:pt idx="44">
                  <c:v>6.8493150684931505</c:v>
                </c:pt>
                <c:pt idx="45">
                  <c:v>7.6335877862595414</c:v>
                </c:pt>
                <c:pt idx="46">
                  <c:v>16.260162601626018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9B-4EA9-9A9E-E61207826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overlap val="6"/>
        <c:axId val="111083520"/>
        <c:axId val="111085056"/>
      </c:barChart>
      <c:lineChart>
        <c:grouping val="standard"/>
        <c:varyColors val="0"/>
        <c:ser>
          <c:idx val="1"/>
          <c:order val="1"/>
          <c:tx>
            <c:strRef>
              <c:f>'[Pleie og omsorg.xlsx]FIGURER KAD FOKUSKONF'!$G$5</c:f>
              <c:strCache>
                <c:ptCount val="1"/>
                <c:pt idx="0">
                  <c:v>Gjennomsnitt (2,4)</c:v>
                </c:pt>
              </c:strCache>
            </c:strRef>
          </c:tx>
          <c:spPr>
            <a:ln w="28575" cap="rnd">
              <a:solidFill>
                <a:srgbClr val="939598"/>
              </a:solidFill>
              <a:round/>
            </a:ln>
            <a:effectLst/>
          </c:spPr>
          <c:marker>
            <c:symbol val="none"/>
          </c:marker>
          <c:cat>
            <c:strRef>
              <c:f>'[Pleie og omsorg.xlsx]FIGURER KAD FOKUSKONF'!$B$6:$B$52</c:f>
              <c:strCache>
                <c:ptCount val="47"/>
                <c:pt idx="0">
                  <c:v>0522 Gausdal</c:v>
                </c:pt>
                <c:pt idx="1">
                  <c:v>2030 Sør-Varanger</c:v>
                </c:pt>
                <c:pt idx="2">
                  <c:v>2019 Nordkapp</c:v>
                </c:pt>
                <c:pt idx="3">
                  <c:v>1832 Hemnes</c:v>
                </c:pt>
                <c:pt idx="4">
                  <c:v>0415 Løten</c:v>
                </c:pt>
                <c:pt idx="5">
                  <c:v>5021 Oppdal</c:v>
                </c:pt>
                <c:pt idx="6">
                  <c:v>0502 Gjøvik</c:v>
                </c:pt>
                <c:pt idx="7">
                  <c:v>0701 Horten</c:v>
                </c:pt>
                <c:pt idx="8">
                  <c:v>2022 Lebesby</c:v>
                </c:pt>
                <c:pt idx="9">
                  <c:v>0426 Våler (Hedmark)</c:v>
                </c:pt>
                <c:pt idx="10">
                  <c:v>1531 Sula</c:v>
                </c:pt>
                <c:pt idx="11">
                  <c:v>1933 Balsfjord</c:v>
                </c:pt>
                <c:pt idx="12">
                  <c:v>1001 Kristiansand</c:v>
                </c:pt>
                <c:pt idx="13">
                  <c:v>0419 Sør-Odal</c:v>
                </c:pt>
                <c:pt idx="14">
                  <c:v>5022 Rennebu</c:v>
                </c:pt>
                <c:pt idx="15">
                  <c:v>1014 Vennesla</c:v>
                </c:pt>
                <c:pt idx="16">
                  <c:v>0514 Lom</c:v>
                </c:pt>
                <c:pt idx="17">
                  <c:v>0819 Nome</c:v>
                </c:pt>
                <c:pt idx="18">
                  <c:v>1824 Vefsn</c:v>
                </c:pt>
                <c:pt idx="19">
                  <c:v>1505 Kristiansund</c:v>
                </c:pt>
                <c:pt idx="20">
                  <c:v>5037 Levanger</c:v>
                </c:pt>
                <c:pt idx="21">
                  <c:v>1146 Tysvær</c:v>
                </c:pt>
                <c:pt idx="22">
                  <c:v>1134 Suldal</c:v>
                </c:pt>
                <c:pt idx="23">
                  <c:v>0901 Risør</c:v>
                </c:pt>
                <c:pt idx="24">
                  <c:v>2004 Hammerfest</c:v>
                </c:pt>
                <c:pt idx="25">
                  <c:v>5050 Vikna</c:v>
                </c:pt>
                <c:pt idx="26">
                  <c:v>1106 Haugesund</c:v>
                </c:pt>
                <c:pt idx="27">
                  <c:v>1860 Vestvågøy</c:v>
                </c:pt>
                <c:pt idx="28">
                  <c:v>1848 Steigen</c:v>
                </c:pt>
                <c:pt idx="29">
                  <c:v>2011 Guovdageaidnu - Kautokeino</c:v>
                </c:pt>
                <c:pt idx="30">
                  <c:v>1445 Gloppen</c:v>
                </c:pt>
                <c:pt idx="31">
                  <c:v>1532 Giske</c:v>
                </c:pt>
                <c:pt idx="32">
                  <c:v>1112 Lund</c:v>
                </c:pt>
                <c:pt idx="33">
                  <c:v>5045 Grong</c:v>
                </c:pt>
                <c:pt idx="34">
                  <c:v>2021 Kárásjohka - Karasjok</c:v>
                </c:pt>
                <c:pt idx="35">
                  <c:v>0441 Os (Hedmark)</c:v>
                </c:pt>
                <c:pt idx="36">
                  <c:v>0616 Nes (Buskerud)</c:v>
                </c:pt>
                <c:pt idx="37">
                  <c:v>2025 Deatnu - Tana</c:v>
                </c:pt>
                <c:pt idx="38">
                  <c:v>2014 Loppa</c:v>
                </c:pt>
                <c:pt idx="39">
                  <c:v>0829 Kviteseid</c:v>
                </c:pt>
                <c:pt idx="40">
                  <c:v>1439 Vågsøy</c:v>
                </c:pt>
                <c:pt idx="41">
                  <c:v>5044 Namsskogan</c:v>
                </c:pt>
                <c:pt idx="42">
                  <c:v>2023 Gamvik</c:v>
                </c:pt>
                <c:pt idx="43">
                  <c:v>0541 Etnedal</c:v>
                </c:pt>
                <c:pt idx="44">
                  <c:v>1857 Værøy</c:v>
                </c:pt>
                <c:pt idx="45">
                  <c:v>1936 Karlsøy</c:v>
                </c:pt>
                <c:pt idx="46">
                  <c:v>1233 Ulvik</c:v>
                </c:pt>
              </c:strCache>
            </c:strRef>
          </c:cat>
          <c:val>
            <c:numRef>
              <c:f>'[Pleie og omsorg.xlsx]FIGURER KAD FOKUSKONF'!$G$6:$G$52</c:f>
              <c:numCache>
                <c:formatCode>General</c:formatCode>
                <c:ptCount val="47"/>
                <c:pt idx="0">
                  <c:v>2.3946634430619897</c:v>
                </c:pt>
                <c:pt idx="1">
                  <c:v>2.3946634430619897</c:v>
                </c:pt>
                <c:pt idx="2">
                  <c:v>2.3946634430619897</c:v>
                </c:pt>
                <c:pt idx="3">
                  <c:v>2.3946634430619897</c:v>
                </c:pt>
                <c:pt idx="4">
                  <c:v>2.3946634430619897</c:v>
                </c:pt>
                <c:pt idx="5">
                  <c:v>2.3946634430619897</c:v>
                </c:pt>
                <c:pt idx="6">
                  <c:v>2.3946634430619897</c:v>
                </c:pt>
                <c:pt idx="7">
                  <c:v>2.3946634430619897</c:v>
                </c:pt>
                <c:pt idx="8">
                  <c:v>2.3946634430619897</c:v>
                </c:pt>
                <c:pt idx="9">
                  <c:v>2.3946634430619897</c:v>
                </c:pt>
                <c:pt idx="10">
                  <c:v>2.3946634430619897</c:v>
                </c:pt>
                <c:pt idx="11">
                  <c:v>2.3946634430619897</c:v>
                </c:pt>
                <c:pt idx="12">
                  <c:v>2.3946634430619897</c:v>
                </c:pt>
                <c:pt idx="13">
                  <c:v>2.3946634430619897</c:v>
                </c:pt>
                <c:pt idx="14">
                  <c:v>2.3946634430619897</c:v>
                </c:pt>
                <c:pt idx="15">
                  <c:v>2.3946634430619897</c:v>
                </c:pt>
                <c:pt idx="16">
                  <c:v>2.3946634430619897</c:v>
                </c:pt>
                <c:pt idx="17">
                  <c:v>2.3946634430619897</c:v>
                </c:pt>
                <c:pt idx="18">
                  <c:v>2.3946634430619897</c:v>
                </c:pt>
                <c:pt idx="19">
                  <c:v>2.3946634430619897</c:v>
                </c:pt>
                <c:pt idx="20">
                  <c:v>2.3946634430619897</c:v>
                </c:pt>
                <c:pt idx="21">
                  <c:v>2.3946634430619897</c:v>
                </c:pt>
                <c:pt idx="22">
                  <c:v>2.3946634430619897</c:v>
                </c:pt>
                <c:pt idx="23">
                  <c:v>2.3946634430619897</c:v>
                </c:pt>
                <c:pt idx="24">
                  <c:v>2.3946634430619897</c:v>
                </c:pt>
                <c:pt idx="25">
                  <c:v>2.3946634430619897</c:v>
                </c:pt>
                <c:pt idx="26">
                  <c:v>2.3946634430619897</c:v>
                </c:pt>
                <c:pt idx="27">
                  <c:v>2.3946634430619897</c:v>
                </c:pt>
                <c:pt idx="28">
                  <c:v>2.3946634430619897</c:v>
                </c:pt>
                <c:pt idx="29">
                  <c:v>2.3946634430619897</c:v>
                </c:pt>
                <c:pt idx="30">
                  <c:v>2.3946634430619897</c:v>
                </c:pt>
                <c:pt idx="31">
                  <c:v>2.3946634430619897</c:v>
                </c:pt>
                <c:pt idx="32">
                  <c:v>2.3946634430619897</c:v>
                </c:pt>
                <c:pt idx="33">
                  <c:v>2.3946634430619897</c:v>
                </c:pt>
                <c:pt idx="34">
                  <c:v>2.3946634430619897</c:v>
                </c:pt>
                <c:pt idx="35">
                  <c:v>2.3946634430619897</c:v>
                </c:pt>
                <c:pt idx="36">
                  <c:v>2.3946634430619897</c:v>
                </c:pt>
                <c:pt idx="37">
                  <c:v>2.3946634430619897</c:v>
                </c:pt>
                <c:pt idx="38">
                  <c:v>2.3946634430619897</c:v>
                </c:pt>
                <c:pt idx="39">
                  <c:v>2.3946634430619897</c:v>
                </c:pt>
                <c:pt idx="40">
                  <c:v>2.3946634430619897</c:v>
                </c:pt>
                <c:pt idx="41">
                  <c:v>2.3946634430619897</c:v>
                </c:pt>
                <c:pt idx="42">
                  <c:v>2.3946634430619897</c:v>
                </c:pt>
                <c:pt idx="43">
                  <c:v>2.3946634430619897</c:v>
                </c:pt>
                <c:pt idx="44">
                  <c:v>2.3946634430619897</c:v>
                </c:pt>
                <c:pt idx="45">
                  <c:v>2.3946634430619897</c:v>
                </c:pt>
                <c:pt idx="46">
                  <c:v>2.3946634430619897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9B-4EA9-9A9E-E61207826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083520"/>
        <c:axId val="111085056"/>
      </c:lineChart>
      <c:catAx>
        <c:axId val="1110835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1085056"/>
        <c:crosses val="autoZero"/>
        <c:auto val="1"/>
        <c:lblAlgn val="ctr"/>
        <c:lblOffset val="100"/>
        <c:noMultiLvlLbl val="0"/>
      </c:catAx>
      <c:valAx>
        <c:axId val="111085056"/>
        <c:scaling>
          <c:orientation val="minMax"/>
          <c:max val="16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Disponible KAD-plasser per 1000 innbygger 67+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>
                <a:lumMod val="85000"/>
                <a:lumOff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1108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12700" cap="flat" cmpd="sng" algn="ctr">
      <a:solidFill>
        <a:srgbClr val="0076BE"/>
      </a:solidFill>
      <a:round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b-NO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42526630843159"/>
          <c:y val="9.3013911798574586E-2"/>
          <c:w val="0.78529005045179301"/>
          <c:h val="0.693937941551772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'[Pleie og omsorg.xlsx]FIGURER KAD FOKUSKONF'!$C$99</c:f>
              <c:strCache>
                <c:ptCount val="1"/>
                <c:pt idx="0">
                  <c:v>Kostnader til KAD-plasser per innbygger 67+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2"/>
              </a:solidFill>
            </a:ln>
            <a:effectLst/>
          </c:spPr>
          <c:invertIfNegative val="0"/>
          <c:cat>
            <c:strRef>
              <c:f>'[Pleie og omsorg.xlsx]FIGURER KAD FOKUSKONF'!$B$100:$B$118</c:f>
              <c:strCache>
                <c:ptCount val="19"/>
                <c:pt idx="0">
                  <c:v>5050 Vikna</c:v>
                </c:pt>
                <c:pt idx="1">
                  <c:v>0522 Gausdal</c:v>
                </c:pt>
                <c:pt idx="2">
                  <c:v>5021 Oppdal</c:v>
                </c:pt>
                <c:pt idx="3">
                  <c:v>1112 Lund</c:v>
                </c:pt>
                <c:pt idx="4">
                  <c:v>0514 Lom</c:v>
                </c:pt>
                <c:pt idx="5">
                  <c:v>0415 Løten</c:v>
                </c:pt>
                <c:pt idx="6">
                  <c:v>5045 Grong</c:v>
                </c:pt>
                <c:pt idx="7">
                  <c:v>0426 Våler (Hedmark)</c:v>
                </c:pt>
                <c:pt idx="8">
                  <c:v>0901 Risør</c:v>
                </c:pt>
                <c:pt idx="9">
                  <c:v>1832 Hemnes</c:v>
                </c:pt>
                <c:pt idx="10">
                  <c:v>1233 Ulvik</c:v>
                </c:pt>
                <c:pt idx="11">
                  <c:v>0701 Horten</c:v>
                </c:pt>
                <c:pt idx="12">
                  <c:v>0419 Sør-Odal</c:v>
                </c:pt>
                <c:pt idx="13">
                  <c:v>5022 Rennebu</c:v>
                </c:pt>
                <c:pt idx="14">
                  <c:v>1146 Tysvær</c:v>
                </c:pt>
                <c:pt idx="15">
                  <c:v>1014 Vennesla</c:v>
                </c:pt>
                <c:pt idx="16">
                  <c:v>1531 Sula</c:v>
                </c:pt>
                <c:pt idx="17">
                  <c:v>5044 Namsskogan</c:v>
                </c:pt>
                <c:pt idx="18">
                  <c:v>1106 Haugesund</c:v>
                </c:pt>
              </c:strCache>
            </c:strRef>
          </c:cat>
          <c:val>
            <c:numRef>
              <c:f>'[Pleie og omsorg.xlsx]FIGURER KAD FOKUSKONF'!$C$100:$C$118</c:f>
              <c:numCache>
                <c:formatCode>0</c:formatCode>
                <c:ptCount val="19"/>
                <c:pt idx="0">
                  <c:v>219.36459909228441</c:v>
                </c:pt>
                <c:pt idx="1">
                  <c:v>330.57851239669424</c:v>
                </c:pt>
                <c:pt idx="2">
                  <c:v>468.38407494145201</c:v>
                </c:pt>
                <c:pt idx="3">
                  <c:v>711.3821138211382</c:v>
                </c:pt>
                <c:pt idx="4">
                  <c:v>968.04803493449776</c:v>
                </c:pt>
                <c:pt idx="5">
                  <c:v>981.13207547169816</c:v>
                </c:pt>
                <c:pt idx="6">
                  <c:v>1273.8853503184714</c:v>
                </c:pt>
                <c:pt idx="7">
                  <c:v>1286.5497076023391</c:v>
                </c:pt>
                <c:pt idx="8">
                  <c:v>1340.2829486224869</c:v>
                </c:pt>
                <c:pt idx="9">
                  <c:v>1387.4066168623265</c:v>
                </c:pt>
                <c:pt idx="10">
                  <c:v>1422.7642276422764</c:v>
                </c:pt>
                <c:pt idx="11">
                  <c:v>1425.1260688445516</c:v>
                </c:pt>
                <c:pt idx="12">
                  <c:v>1547.8645066273932</c:v>
                </c:pt>
                <c:pt idx="13">
                  <c:v>1565.6028368794325</c:v>
                </c:pt>
                <c:pt idx="14">
                  <c:v>1579.6703296703297</c:v>
                </c:pt>
                <c:pt idx="15">
                  <c:v>1600.8537886872998</c:v>
                </c:pt>
                <c:pt idx="16">
                  <c:v>1785.1239669421489</c:v>
                </c:pt>
                <c:pt idx="17">
                  <c:v>2347.4178403755868</c:v>
                </c:pt>
                <c:pt idx="18">
                  <c:v>2926.2197540658467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8-48B6-86AF-1EA83E1367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axId val="111964544"/>
        <c:axId val="111966080"/>
      </c:barChart>
      <c:lineChart>
        <c:grouping val="standard"/>
        <c:varyColors val="0"/>
        <c:ser>
          <c:idx val="1"/>
          <c:order val="1"/>
          <c:tx>
            <c:strRef>
              <c:f>'[Pleie og omsorg.xlsx]FIGURER KAD FOKUSKONF'!$D$99</c:f>
              <c:strCache>
                <c:ptCount val="1"/>
                <c:pt idx="0">
                  <c:v>Gjennomsnitt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'[Pleie og omsorg.xlsx]FIGURER KAD FOKUSKONF'!$B$100:$B$118</c:f>
              <c:strCache>
                <c:ptCount val="19"/>
                <c:pt idx="0">
                  <c:v>5050 Vikna</c:v>
                </c:pt>
                <c:pt idx="1">
                  <c:v>0522 Gausdal</c:v>
                </c:pt>
                <c:pt idx="2">
                  <c:v>5021 Oppdal</c:v>
                </c:pt>
                <c:pt idx="3">
                  <c:v>1112 Lund</c:v>
                </c:pt>
                <c:pt idx="4">
                  <c:v>0514 Lom</c:v>
                </c:pt>
                <c:pt idx="5">
                  <c:v>0415 Løten</c:v>
                </c:pt>
                <c:pt idx="6">
                  <c:v>5045 Grong</c:v>
                </c:pt>
                <c:pt idx="7">
                  <c:v>0426 Våler (Hedmark)</c:v>
                </c:pt>
                <c:pt idx="8">
                  <c:v>0901 Risør</c:v>
                </c:pt>
                <c:pt idx="9">
                  <c:v>1832 Hemnes</c:v>
                </c:pt>
                <c:pt idx="10">
                  <c:v>1233 Ulvik</c:v>
                </c:pt>
                <c:pt idx="11">
                  <c:v>0701 Horten</c:v>
                </c:pt>
                <c:pt idx="12">
                  <c:v>0419 Sør-Odal</c:v>
                </c:pt>
                <c:pt idx="13">
                  <c:v>5022 Rennebu</c:v>
                </c:pt>
                <c:pt idx="14">
                  <c:v>1146 Tysvær</c:v>
                </c:pt>
                <c:pt idx="15">
                  <c:v>1014 Vennesla</c:v>
                </c:pt>
                <c:pt idx="16">
                  <c:v>1531 Sula</c:v>
                </c:pt>
                <c:pt idx="17">
                  <c:v>5044 Namsskogan</c:v>
                </c:pt>
                <c:pt idx="18">
                  <c:v>1106 Haugesund</c:v>
                </c:pt>
              </c:strCache>
            </c:strRef>
          </c:cat>
          <c:val>
            <c:numRef>
              <c:f>'[Pleie og omsorg.xlsx]FIGURER KAD FOKUSKONF'!$D$100:$D$118</c:f>
              <c:numCache>
                <c:formatCode>0</c:formatCode>
                <c:ptCount val="19"/>
                <c:pt idx="0">
                  <c:v>1324.6135449367498</c:v>
                </c:pt>
                <c:pt idx="1">
                  <c:v>1324.6135449367498</c:v>
                </c:pt>
                <c:pt idx="2">
                  <c:v>1324.6135449367498</c:v>
                </c:pt>
                <c:pt idx="3">
                  <c:v>1324.6135449367498</c:v>
                </c:pt>
                <c:pt idx="4">
                  <c:v>1324.6135449367498</c:v>
                </c:pt>
                <c:pt idx="5">
                  <c:v>1324.6135449367498</c:v>
                </c:pt>
                <c:pt idx="6">
                  <c:v>1324.6135449367498</c:v>
                </c:pt>
                <c:pt idx="7">
                  <c:v>1324.6135449367498</c:v>
                </c:pt>
                <c:pt idx="8">
                  <c:v>1324.6135449367498</c:v>
                </c:pt>
                <c:pt idx="9">
                  <c:v>1324.6135449367498</c:v>
                </c:pt>
                <c:pt idx="10">
                  <c:v>1324.6135449367498</c:v>
                </c:pt>
                <c:pt idx="11">
                  <c:v>1324.6135449367498</c:v>
                </c:pt>
                <c:pt idx="12">
                  <c:v>1324.6135449367498</c:v>
                </c:pt>
                <c:pt idx="13">
                  <c:v>1324.6135449367498</c:v>
                </c:pt>
                <c:pt idx="14">
                  <c:v>1324.6135449367498</c:v>
                </c:pt>
                <c:pt idx="15">
                  <c:v>1324.6135449367498</c:v>
                </c:pt>
                <c:pt idx="16">
                  <c:v>1324.6135449367498</c:v>
                </c:pt>
                <c:pt idx="17">
                  <c:v>1324.6135449367498</c:v>
                </c:pt>
                <c:pt idx="18">
                  <c:v>1324.6135449367498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78-48B6-86AF-1EA83E1367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964544"/>
        <c:axId val="111966080"/>
      </c:lineChart>
      <c:catAx>
        <c:axId val="1119645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1966080"/>
        <c:crosses val="autoZero"/>
        <c:auto val="1"/>
        <c:lblAlgn val="ctr"/>
        <c:lblOffset val="100"/>
        <c:noMultiLvlLbl val="0"/>
      </c:catAx>
      <c:valAx>
        <c:axId val="111966080"/>
        <c:scaling>
          <c:orientation val="minMax"/>
          <c:max val="3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 dirty="0"/>
                  <a:t>Utgifter per innbygger 67+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1196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 w="12700">
      <a:solidFill>
        <a:schemeClr val="tx2"/>
      </a:solidFill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485495928949052"/>
          <c:y val="0.14948948948948948"/>
          <c:w val="0.47640977520297012"/>
          <c:h val="0.784444444444444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'Ark1'!$A$2:$A$5</c:f>
              <c:strCache>
                <c:ptCount val="4"/>
                <c:pt idx="0">
                  <c:v>Kommunen er vertskommune for andre kommuner </c:v>
                </c:pt>
                <c:pt idx="1">
                  <c:v>En annen kommune er vertskommune</c:v>
                </c:pt>
                <c:pt idx="2">
                  <c:v>Kommunen har en egen vaktordning kun for egen kommune</c:v>
                </c:pt>
                <c:pt idx="3">
                  <c:v>Annet</c:v>
                </c:pt>
              </c:strCache>
            </c:strRef>
          </c:cat>
          <c:val>
            <c:numRef>
              <c:f>'Ark1'!$B$2:$B$5</c:f>
              <c:numCache>
                <c:formatCode>0%</c:formatCode>
                <c:ptCount val="4"/>
                <c:pt idx="0">
                  <c:v>0.16</c:v>
                </c:pt>
                <c:pt idx="1">
                  <c:v>0.54</c:v>
                </c:pt>
                <c:pt idx="2">
                  <c:v>0</c:v>
                </c:pt>
                <c:pt idx="3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EB-4B09-A551-C86743B6E2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52066944"/>
        <c:axId val="352068736"/>
      </c:barChart>
      <c:catAx>
        <c:axId val="3520669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nb-NO"/>
          </a:p>
        </c:txPr>
        <c:crossAx val="352068736"/>
        <c:crosses val="autoZero"/>
        <c:auto val="1"/>
        <c:lblAlgn val="ctr"/>
        <c:lblOffset val="100"/>
        <c:noMultiLvlLbl val="0"/>
      </c:catAx>
      <c:valAx>
        <c:axId val="352068736"/>
        <c:scaling>
          <c:orientation val="minMax"/>
        </c:scaling>
        <c:delete val="1"/>
        <c:axPos val="t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nb-NO"/>
                  <a:t>Andel respondenter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crossAx val="352066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/>
      </a:pPr>
      <a:endParaRPr lang="nb-NO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'[Barnevern hdr.xlsx]Kostnader'!$C$38</c:f>
              <c:strCache>
                <c:ptCount val="1"/>
                <c:pt idx="0">
                  <c:v>Utgifter per innbygger 0-18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'[Barnevern hdr.xlsx]Kostnader'!$B$39:$B$41</c:f>
              <c:strCache>
                <c:ptCount val="3"/>
                <c:pt idx="0">
                  <c:v>Annen kommune er vertskommune (N=10)</c:v>
                </c:pt>
                <c:pt idx="1">
                  <c:v>Vertskommune (N=4)</c:v>
                </c:pt>
                <c:pt idx="2">
                  <c:v>Annet (N=5)</c:v>
                </c:pt>
              </c:strCache>
            </c:strRef>
          </c:cat>
          <c:val>
            <c:numRef>
              <c:f>'[Barnevern hdr.xlsx]Kostnader'!$C$39:$C$41</c:f>
              <c:numCache>
                <c:formatCode>_-* #\ ##0_-;\-* #\ ##0_-;_-* "-"??_-;_-@_-</c:formatCode>
                <c:ptCount val="3"/>
                <c:pt idx="0">
                  <c:v>139.89282678294666</c:v>
                </c:pt>
                <c:pt idx="1">
                  <c:v>78.105332836540782</c:v>
                </c:pt>
                <c:pt idx="2">
                  <c:v>123.10509065938581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16-43DC-AD1D-64512B4EC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-27"/>
        <c:axId val="112317952"/>
        <c:axId val="112319872"/>
      </c:barChart>
      <c:catAx>
        <c:axId val="1123179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 b="1" dirty="0"/>
                  <a:t>Organisering av akuttberedskapen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12319872"/>
        <c:crosses val="autoZero"/>
        <c:auto val="1"/>
        <c:lblAlgn val="ctr"/>
        <c:lblOffset val="100"/>
        <c:noMultiLvlLbl val="0"/>
      </c:catAx>
      <c:valAx>
        <c:axId val="112319872"/>
        <c:scaling>
          <c:orientation val="minMax"/>
        </c:scaling>
        <c:delete val="1"/>
        <c:axPos val="l"/>
        <c:numFmt formatCode="_-* #\ ##0_-;\-* #\ ##0_-;_-* &quot;-&quot;??_-;_-@_-" sourceLinked="1"/>
        <c:majorTickMark val="none"/>
        <c:minorTickMark val="none"/>
        <c:tickLblPos val="nextTo"/>
        <c:crossAx val="11231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12700" cap="flat" cmpd="sng" algn="ctr">
      <a:solidFill>
        <a:srgbClr val="0076BE"/>
      </a:solidFill>
      <a:round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nb-NO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270536629727282E-2"/>
          <c:y val="4.6250682007193518E-2"/>
          <c:w val="0.92945892674054542"/>
          <c:h val="0.525648105476716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&lt;5000 inbyggere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Annen kommune er vertskommune (N=10)</c:v>
                </c:pt>
                <c:pt idx="1">
                  <c:v>Vertskommune (N=4)</c:v>
                </c:pt>
                <c:pt idx="2">
                  <c:v>Annet (N=5)</c:v>
                </c:pt>
              </c:strCache>
            </c:strRef>
          </c:cat>
          <c:val>
            <c:numRef>
              <c:f>'Ark1'!$B$2:$B$4</c:f>
              <c:numCache>
                <c:formatCode>General</c:formatCode>
                <c:ptCount val="3"/>
                <c:pt idx="0" formatCode="0">
                  <c:v>125.02308445055293</c:v>
                </c:pt>
                <c:pt idx="2" formatCode="0">
                  <c:v>109.25047294551801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9A-486A-8B9E-C73156CC7FFD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5000-20000 innbyggere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Annen kommune er vertskommune (N=10)</c:v>
                </c:pt>
                <c:pt idx="1">
                  <c:v>Vertskommune (N=4)</c:v>
                </c:pt>
                <c:pt idx="2">
                  <c:v>Annet (N=5)</c:v>
                </c:pt>
              </c:strCache>
            </c:strRef>
          </c:cat>
          <c:val>
            <c:numRef>
              <c:f>'Ark1'!$C$2:$C$4</c:f>
              <c:numCache>
                <c:formatCode>0</c:formatCode>
                <c:ptCount val="3"/>
                <c:pt idx="0">
                  <c:v>146.26557349682966</c:v>
                </c:pt>
                <c:pt idx="1">
                  <c:v>102.25110970196576</c:v>
                </c:pt>
                <c:pt idx="2">
                  <c:v>149.22081808988429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9A-486A-8B9E-C73156CC7FFD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&gt;20 000 innbyggere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'Ark1'!$A$2:$A$4</c:f>
              <c:strCache>
                <c:ptCount val="3"/>
                <c:pt idx="0">
                  <c:v>Annen kommune er vertskommune (N=10)</c:v>
                </c:pt>
                <c:pt idx="1">
                  <c:v>Vertskommune (N=4)</c:v>
                </c:pt>
                <c:pt idx="2">
                  <c:v>Annet (N=5)</c:v>
                </c:pt>
              </c:strCache>
            </c:strRef>
          </c:cat>
          <c:val>
            <c:numRef>
              <c:f>'Ark1'!$D$2:$D$4</c:f>
              <c:numCache>
                <c:formatCode>0</c:formatCode>
                <c:ptCount val="3"/>
                <c:pt idx="1">
                  <c:v>70.056740548065804</c:v>
                </c:pt>
                <c:pt idx="2">
                  <c:v>98.582871226124468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9A-486A-8B9E-C73156CC7F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5630336"/>
        <c:axId val="445652992"/>
      </c:barChart>
      <c:catAx>
        <c:axId val="445630336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nb-NO" dirty="0"/>
                  <a:t>Organisering av akuttberedskapen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nb-NO"/>
          </a:p>
        </c:txPr>
        <c:crossAx val="445652992"/>
        <c:crosses val="autoZero"/>
        <c:auto val="1"/>
        <c:lblAlgn val="ctr"/>
        <c:lblOffset val="100"/>
        <c:noMultiLvlLbl val="0"/>
      </c:catAx>
      <c:valAx>
        <c:axId val="445652992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44563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6568754950056973E-2"/>
          <c:y val="0.87718176087635935"/>
          <c:w val="0.93648147488912015"/>
          <c:h val="9.7590594392444135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100"/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12700" cap="flat" cmpd="sng" algn="ctr">
      <a:solidFill>
        <a:schemeClr val="tx2"/>
      </a:solidFill>
      <a:round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nb-NO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474987332146201"/>
          <c:y val="5.831471906777675E-2"/>
          <c:w val="0.68533556115878225"/>
          <c:h val="0.8899839831203957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tx2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'Ark1'!$A$2:$A$6</c:f>
              <c:strCache>
                <c:ptCount val="5"/>
                <c:pt idx="0">
                  <c:v>Annen</c:v>
                </c:pt>
                <c:pt idx="1">
                  <c:v>Frivillig/privat virksomhet</c:v>
                </c:pt>
                <c:pt idx="2">
                  <c:v>Stiftelse</c:v>
                </c:pt>
                <c:pt idx="3">
                  <c:v>Kommunal virksomhet</c:v>
                </c:pt>
                <c:pt idx="4">
                  <c:v>Interkommunalt selskap IKS</c:v>
                </c:pt>
              </c:strCache>
            </c:strRef>
          </c:cat>
          <c:val>
            <c:numRef>
              <c:f>'Ark1'!$B$2:$B$6</c:f>
              <c:numCache>
                <c:formatCode>0%</c:formatCode>
                <c:ptCount val="5"/>
                <c:pt idx="0">
                  <c:v>1.6548463356973995E-2</c:v>
                </c:pt>
                <c:pt idx="1">
                  <c:v>0.1773049645390071</c:v>
                </c:pt>
                <c:pt idx="2">
                  <c:v>0.20567375886524822</c:v>
                </c:pt>
                <c:pt idx="3">
                  <c:v>0.2458628841607565</c:v>
                </c:pt>
                <c:pt idx="4">
                  <c:v>0.3546099290780142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A5-4CF7-B719-E90E12A70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5"/>
        <c:axId val="447695872"/>
        <c:axId val="447808256"/>
      </c:barChart>
      <c:catAx>
        <c:axId val="447695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nb-NO"/>
          </a:p>
        </c:txPr>
        <c:crossAx val="447808256"/>
        <c:crosses val="autoZero"/>
        <c:auto val="1"/>
        <c:lblAlgn val="ctr"/>
        <c:lblOffset val="100"/>
        <c:noMultiLvlLbl val="0"/>
      </c:catAx>
      <c:valAx>
        <c:axId val="44780825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447695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nb-NO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0.02175</cdr:x>
      <cdr:y>0.12208</cdr:y>
    </cdr:from>
    <cdr:to>
      <cdr:x>0.98008</cdr:x>
      <cdr:y>0.30649</cdr:y>
    </cdr:to>
    <cdr:sp macro="" textlink="">
      <cdr:nvSpPr>
        <cdr:cNvPr id="2" name="Tekstboks 1"/>
        <cdr:cNvSpPr txBox="1"/>
      </cdr:nvSpPr>
      <cdr:spPr>
        <a:xfrm xmlns:a="http://schemas.openxmlformats.org/drawingml/2006/main">
          <a:off x="120650" y="298450"/>
          <a:ext cx="5314950" cy="450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nb-NO" sz="1100"/>
        </a:p>
      </cdr:txBody>
    </cdr:sp>
  </cdr:relSizeAnchor>
  <cdr:relSizeAnchor xmlns:cdr="http://schemas.openxmlformats.org/drawingml/2006/chartDrawing">
    <cdr:from>
      <cdr:x>0</cdr:x>
      <cdr:y>0.15325</cdr:y>
    </cdr:from>
    <cdr:to>
      <cdr:x>0.00966</cdr:x>
      <cdr:y>0.25195</cdr:y>
    </cdr:to>
    <cdr:sp macro="" textlink="">
      <cdr:nvSpPr>
        <cdr:cNvPr id="3" name="Venstre klammeparentes 2"/>
        <cdr:cNvSpPr/>
      </cdr:nvSpPr>
      <cdr:spPr>
        <a:xfrm xmlns:a="http://schemas.openxmlformats.org/drawingml/2006/main">
          <a:off x="0" y="374650"/>
          <a:ext cx="45719" cy="241300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nb-NO">
            <a:ln>
              <a:solidFill>
                <a:prstClr val="black"/>
              </a:solidFill>
            </a:ln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</cdr:x>
      <cdr:y>0.35065</cdr:y>
    </cdr:from>
    <cdr:to>
      <cdr:x>0.01087</cdr:x>
      <cdr:y>0.89211</cdr:y>
    </cdr:to>
    <cdr:sp macro="" textlink="">
      <cdr:nvSpPr>
        <cdr:cNvPr id="4" name="Venstre klammeparentes 3"/>
        <cdr:cNvSpPr/>
      </cdr:nvSpPr>
      <cdr:spPr>
        <a:xfrm xmlns:a="http://schemas.openxmlformats.org/drawingml/2006/main">
          <a:off x="0" y="846118"/>
          <a:ext cx="50800" cy="1306532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nb-NO">
            <a:ln>
              <a:solidFill>
                <a:prstClr val="black"/>
              </a:solidFill>
            </a:ln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0.21566</cdr:x>
      <cdr:y>0.91949</cdr:y>
    </cdr:from>
    <cdr:to>
      <cdr:x>0.53173</cdr:x>
      <cdr:y>1</cdr:y>
    </cdr:to>
    <cdr:sp macro="" textlink="">
      <cdr:nvSpPr>
        <cdr:cNvPr id="2" name="TekstSylinder 1">
          <a:extLst xmlns:a="http://schemas.openxmlformats.org/drawingml/2006/main">
            <a:ext uri="{FF2B5EF4-FFF2-40B4-BE49-F238E27FC236}">
              <a16:creationId xmlns:a16="http://schemas.microsoft.com/office/drawing/2014/main" id="{B666E974-202B-4D39-BC19-BE73D9309538}"/>
            </a:ext>
          </a:extLst>
        </cdr:cNvPr>
        <cdr:cNvSpPr txBox="1"/>
      </cdr:nvSpPr>
      <cdr:spPr>
        <a:xfrm xmlns:a="http://schemas.openxmlformats.org/drawingml/2006/main">
          <a:off x="1738842" y="2952500"/>
          <a:ext cx="2548467" cy="2585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>
            <a:lnSpc>
              <a:spcPct val="90000"/>
            </a:lnSpc>
            <a:spcBef>
              <a:spcPts val="600"/>
            </a:spcBef>
          </a:pPr>
          <a:r>
            <a:rPr lang="nb-NO" sz="1200" dirty="0">
              <a:solidFill>
                <a:schemeClr val="tx1"/>
              </a:solidFill>
            </a:rPr>
            <a:t>Kommunestørrelse (innbyggere):</a:t>
          </a:r>
        </a:p>
      </cdr:txBody>
    </cdr:sp>
  </cdr:relSizeAnchor>
  <cdr:relSizeAnchor xmlns:cdr="http://schemas.openxmlformats.org/drawingml/2006/chartDrawing">
    <cdr:from>
      <cdr:x>0.80685</cdr:x>
      <cdr:y>0.59742</cdr:y>
    </cdr:from>
    <cdr:to>
      <cdr:x>0.86474</cdr:x>
      <cdr:y>0.67949</cdr:y>
    </cdr:to>
    <cdr:sp macro="" textlink="">
      <cdr:nvSpPr>
        <cdr:cNvPr id="3" name="Tekstboks 4">
          <a:extLst xmlns:a="http://schemas.openxmlformats.org/drawingml/2006/main">
            <a:ext uri="{FF2B5EF4-FFF2-40B4-BE49-F238E27FC236}">
              <a16:creationId xmlns:a16="http://schemas.microsoft.com/office/drawing/2014/main" id="{4A097D6F-2855-440B-96CF-2CC7322FE18B}"/>
            </a:ext>
          </a:extLst>
        </cdr:cNvPr>
        <cdr:cNvSpPr txBox="1"/>
      </cdr:nvSpPr>
      <cdr:spPr>
        <a:xfrm xmlns:a="http://schemas.openxmlformats.org/drawingml/2006/main">
          <a:off x="6505584" y="1918337"/>
          <a:ext cx="466729" cy="26352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noFill/>
        </a:ln>
      </cdr:spPr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ts val="1200"/>
            </a:lnSpc>
            <a:spcAft>
              <a:spcPts val="950"/>
            </a:spcAft>
          </a:pPr>
          <a:r>
            <a:rPr lang="nb-NO" sz="900" dirty="0">
              <a:solidFill>
                <a:sysClr val="windowText" lastClr="000000"/>
              </a:solidFill>
              <a:effectLst/>
              <a:latin typeface="Tw Cen MT" panose="020B0602020104020603" pitchFamily="34" charset="0"/>
              <a:ea typeface="Tw Cen MT" panose="020B0602020104020603" pitchFamily="34" charset="0"/>
              <a:cs typeface="Times New Roman" panose="02020603050405020304" pitchFamily="18" charset="0"/>
            </a:rPr>
            <a:t>(N=7)</a:t>
          </a:r>
          <a:endParaRPr lang="nb-NO" sz="1600" dirty="0">
            <a:solidFill>
              <a:sysClr val="windowText" lastClr="000000"/>
            </a:solidFill>
            <a:effectLst/>
            <a:latin typeface="Tw Cen MT" panose="020B0602020104020603" pitchFamily="34" charset="0"/>
            <a:ea typeface="Tw Cen MT" panose="020B0602020104020603" pitchFamily="34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0.13648</cdr:x>
      <cdr:y>0.12463</cdr:y>
    </cdr:from>
    <cdr:to>
      <cdr:x>0.14568</cdr:x>
      <cdr:y>0.48797</cdr:y>
    </cdr:to>
    <cdr:sp macro="" textlink="">
      <cdr:nvSpPr>
        <cdr:cNvPr id="3" name="Venstre klammeparentes 2"/>
        <cdr:cNvSpPr/>
      </cdr:nvSpPr>
      <cdr:spPr>
        <a:xfrm xmlns:a="http://schemas.openxmlformats.org/drawingml/2006/main">
          <a:off x="775303" y="325185"/>
          <a:ext cx="52287" cy="948029"/>
        </a:xfrm>
        <a:prstGeom xmlns:a="http://schemas.openxmlformats.org/drawingml/2006/main" prst="leftBrace">
          <a:avLst/>
        </a:prstGeom>
        <a:noFill xmlns:a="http://schemas.openxmlformats.org/drawingml/2006/main"/>
        <a:ln xmlns:a="http://schemas.openxmlformats.org/drawingml/2006/main" w="9525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nb-NO"/>
        </a:p>
      </cdr:txBody>
    </cdr:sp>
  </cdr:relSizeAnchor>
  <cdr:relSizeAnchor xmlns:cdr="http://schemas.openxmlformats.org/drawingml/2006/chartDrawing">
    <cdr:from>
      <cdr:x>0.13551</cdr:x>
      <cdr:y>0.56162</cdr:y>
    </cdr:from>
    <cdr:to>
      <cdr:x>0.14487</cdr:x>
      <cdr:y>0.79765</cdr:y>
    </cdr:to>
    <cdr:sp macro="" textlink="">
      <cdr:nvSpPr>
        <cdr:cNvPr id="5" name="Venstre klammeparentes 4"/>
        <cdr:cNvSpPr/>
      </cdr:nvSpPr>
      <cdr:spPr>
        <a:xfrm xmlns:a="http://schemas.openxmlformats.org/drawingml/2006/main">
          <a:off x="769813" y="1465396"/>
          <a:ext cx="53146" cy="615847"/>
        </a:xfrm>
        <a:prstGeom xmlns:a="http://schemas.openxmlformats.org/drawingml/2006/main" prst="leftBrace">
          <a:avLst/>
        </a:prstGeom>
        <a:noFill xmlns:a="http://schemas.openxmlformats.org/drawingml/2006/main"/>
        <a:ln xmlns:a="http://schemas.openxmlformats.org/drawingml/2006/main" w="9525">
          <a:solidFill>
            <a:schemeClr val="bg2">
              <a:lumMod val="75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nb-NO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9B36A-03A0-41E2-84C3-EC77302AF838}" type="datetimeFigureOut">
              <a:rPr lang="nb-NO" smtClean="0"/>
              <a:t>07.02.2019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D63F9B-8EC3-4109-A75C-EBE3695F42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33397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0D0F4-D3F1-475F-A380-8934F6AC34D2}" type="datetimeFigureOut">
              <a:rPr lang="nb-NO" smtClean="0"/>
              <a:t>07.02.2019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20650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715153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59D00-F4E0-401F-8CB0-17FA5BCD3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4184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8662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2845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0549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7147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I vårt utvalg (N=59) har 27 % egen legevakt kun for kommunens innbyggere.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Resten har ulike samarbeidsmodeller (vertskommunemodell, IKS)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Annet: rullerende ordning, eller egen på kveld og samarbeid i natt og helg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2289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/>
              <a:t>Kun 39 kommuner har oppgitt kostnader – 5 har annen organisasjonsform som er ikke med i figuren da den gruppen er internt ikke sammenlignbar og gjennomsnittet da gir liten mening</a:t>
            </a:r>
          </a:p>
          <a:p>
            <a:pPr marL="171450" indent="-171450">
              <a:buFontTx/>
              <a:buChar char="-"/>
            </a:pPr>
            <a:r>
              <a:rPr lang="nb-NO" dirty="0"/>
              <a:t>Egen legevakt kun for egen kommune: 7 små, 2 middelsstor, en stor </a:t>
            </a:r>
          </a:p>
          <a:p>
            <a:pPr marL="171450" indent="-171450">
              <a:buFontTx/>
              <a:buChar char="-"/>
            </a:pPr>
            <a:r>
              <a:rPr lang="nb-NO" dirty="0"/>
              <a:t>De minste kommunene ser ut til å ha høyere kostnader for legevakt målt per innbygger</a:t>
            </a:r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6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/>
              <a:t>Kun 36 kommuner har oppgitt kostnader</a:t>
            </a:r>
          </a:p>
          <a:p>
            <a:pPr marL="171450" indent="-171450">
              <a:buFontTx/>
              <a:buChar char="-"/>
            </a:pPr>
            <a:r>
              <a:rPr lang="nb-NO" dirty="0"/>
              <a:t>Egen legevakt kun for egen kommune: 7 små, 2 middelsstor, en stor</a:t>
            </a:r>
          </a:p>
          <a:p>
            <a:pPr marL="171450" indent="-171450">
              <a:buFontTx/>
              <a:buChar char="-"/>
            </a:pPr>
            <a:r>
              <a:rPr lang="nb-NO" dirty="0"/>
              <a:t>De minste kommunene ser ut til å ha høyere kostnader for legevakt målt per innbygger</a:t>
            </a:r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6052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0506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vårt utvalg (N=53):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dirty="0"/>
              <a:t>Halvparten har egne KAD-plasser kun for egen kommune.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dirty="0"/>
              <a:t>Litt under halvparten er i en vertskommunemodell (vertskommune/deltaker)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dirty="0"/>
              <a:t>Få har en IKS-løsning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dirty="0"/>
              <a:t>Annet ikke spesifisert videre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5026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Variasjon i antall disponible plasser: 0,4 til 16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Utnyttelsesgrad høyre i kommuner som har egne plasser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8493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Resultatene er usikre grunnet få observasjoner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8826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23955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83721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13806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Figuren viser at de fleste av disse (kommuner med formalisert akuttberedskap) har en annen kommune som vertskommune. Vertskommuner er gjerne større kommuner.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Kommuner som driver akuttberedskap i barnevernet alene er ikke representert i utvalget vårt.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26576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Resultatene er usikre grunnet få observasjoner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48523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22546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 fleste krisesentrene var i 2017 interkommunale selskap eller kommunale virksomheter.</a:t>
            </a:r>
          </a:p>
          <a:p>
            <a:r>
              <a:rPr lang="nb-NO" dirty="0"/>
              <a:t>I 2017 var det i gjennomsnitt 9 kommuner per krisesenter (variasjon fra 1 til 26).</a:t>
            </a:r>
          </a:p>
          <a:p>
            <a:r>
              <a:rPr lang="nb-NO" dirty="0"/>
              <a:t>Det var i gjennomsnitt over 117 000 innbyggere per krisesenter (variasjon fra omtrent 9 600 til over 673 000).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25784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10113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19048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45301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8527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bg>
      <p:bgPr>
        <a:solidFill>
          <a:srgbClr val="EFE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 hasCustomPrompt="1"/>
          </p:nvPr>
        </p:nvSpPr>
        <p:spPr>
          <a:xfrm>
            <a:off x="4323600" y="0"/>
            <a:ext cx="4820400" cy="5148000"/>
          </a:xfrm>
          <a:solidFill>
            <a:schemeClr val="accent1"/>
          </a:solidFill>
        </p:spPr>
        <p:txBody>
          <a:bodyPr tIns="2106000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0" y="4600800"/>
            <a:ext cx="2060452" cy="216408"/>
          </a:xfrm>
          <a:prstGeom prst="rect">
            <a:avLst/>
          </a:prstGeom>
        </p:spPr>
      </p:pic>
      <p:sp>
        <p:nvSpPr>
          <p:cNvPr id="10" name="Plassholder for tekst 9"/>
          <p:cNvSpPr>
            <a:spLocks noGrp="1"/>
          </p:cNvSpPr>
          <p:nvPr>
            <p:ph type="body" sz="quarter" idx="14" hasCustomPrompt="1"/>
          </p:nvPr>
        </p:nvSpPr>
        <p:spPr>
          <a:xfrm>
            <a:off x="6948000" y="0"/>
            <a:ext cx="2196000" cy="2163600"/>
          </a:xfrm>
          <a:blipFill dpi="0" rotWithShape="1">
            <a:blip r:embed="rId3"/>
            <a:srcRect/>
            <a:tile tx="0" ty="0" sx="100000" sy="100000" flip="none" algn="tl"/>
          </a:blipFill>
        </p:spPr>
        <p:txBody>
          <a:bodyPr>
            <a:normAutofit/>
          </a:bodyPr>
          <a:lstStyle>
            <a:lvl1pPr marL="0" indent="0">
              <a:buNone/>
              <a:defRPr sz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1" name="Plassholder for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6948000" y="2979900"/>
            <a:ext cx="2196000" cy="2163600"/>
          </a:xfrm>
          <a:blipFill dpi="0" rotWithShape="1">
            <a:blip r:embed="rId4"/>
            <a:srcRect/>
            <a:tile tx="0" ty="0" sx="100000" sy="100000" flip="none" algn="bl"/>
          </a:blipFill>
        </p:spPr>
        <p:txBody>
          <a:bodyPr>
            <a:normAutofit/>
          </a:bodyPr>
          <a:lstStyle>
            <a:lvl1pPr marL="0" indent="0">
              <a:buNone/>
              <a:defRPr sz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04001" y="720000"/>
            <a:ext cx="3456000" cy="1478093"/>
          </a:xfrm>
        </p:spPr>
        <p:txBody>
          <a:bodyPr anchor="b">
            <a:noAutofit/>
          </a:bodyPr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04000" y="2396340"/>
            <a:ext cx="3456000" cy="1543562"/>
          </a:xfrm>
        </p:spPr>
        <p:txBody>
          <a:bodyPr>
            <a:no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buNone/>
              <a:defRPr sz="1500" b="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3141239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2">
    <p:bg>
      <p:bgPr>
        <a:solidFill>
          <a:srgbClr val="EFE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0" y="4333500"/>
            <a:ext cx="9144000" cy="81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bilde 7"/>
          <p:cNvSpPr>
            <a:spLocks noGrp="1"/>
          </p:cNvSpPr>
          <p:nvPr>
            <p:ph type="pic" sz="quarter" idx="13" hasCustomPrompt="1"/>
          </p:nvPr>
        </p:nvSpPr>
        <p:spPr>
          <a:xfrm>
            <a:off x="4323600" y="0"/>
            <a:ext cx="4820400" cy="4330800"/>
          </a:xfrm>
          <a:solidFill>
            <a:schemeClr val="accent1"/>
          </a:solidFill>
        </p:spPr>
        <p:txBody>
          <a:bodyPr tIns="1602000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4" hasCustomPrompt="1"/>
          </p:nvPr>
        </p:nvSpPr>
        <p:spPr>
          <a:xfrm>
            <a:off x="7311600" y="0"/>
            <a:ext cx="1832400" cy="1807200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>
            <a:normAutofit/>
          </a:bodyPr>
          <a:lstStyle>
            <a:lvl1pPr marL="0" indent="0">
              <a:buNone/>
              <a:defRPr sz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1" name="Plassholder for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7311600" y="2524256"/>
            <a:ext cx="1832400" cy="1807200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  <p:cxnSp>
        <p:nvCxnSpPr>
          <p:cNvPr id="9" name="Rett linje 8"/>
          <p:cNvCxnSpPr/>
          <p:nvPr userDrawn="1"/>
        </p:nvCxnSpPr>
        <p:spPr>
          <a:xfrm>
            <a:off x="3211200" y="4518000"/>
            <a:ext cx="0" cy="432000"/>
          </a:xfrm>
          <a:prstGeom prst="line">
            <a:avLst/>
          </a:prstGeom>
          <a:ln w="10800">
            <a:solidFill>
              <a:srgbClr val="9395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ssholder for innhold 5"/>
          <p:cNvSpPr>
            <a:spLocks noGrp="1"/>
          </p:cNvSpPr>
          <p:nvPr>
            <p:ph sz="quarter" idx="16" hasCustomPrompt="1"/>
          </p:nvPr>
        </p:nvSpPr>
        <p:spPr>
          <a:xfrm>
            <a:off x="3654946" y="4463925"/>
            <a:ext cx="1346400" cy="5544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nb-NO"/>
              <a:t>Sett inn logo</a:t>
            </a:r>
          </a:p>
        </p:txBody>
      </p:sp>
      <p:sp>
        <p:nvSpPr>
          <p:cNvPr id="16" name="Plassholder for innhold 5"/>
          <p:cNvSpPr>
            <a:spLocks noGrp="1"/>
          </p:cNvSpPr>
          <p:nvPr>
            <p:ph sz="quarter" idx="17" hasCustomPrompt="1"/>
          </p:nvPr>
        </p:nvSpPr>
        <p:spPr>
          <a:xfrm>
            <a:off x="5372543" y="4463925"/>
            <a:ext cx="1346400" cy="5544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nb-NO"/>
              <a:t>Sett inn logo</a:t>
            </a:r>
          </a:p>
        </p:txBody>
      </p:sp>
      <p:sp>
        <p:nvSpPr>
          <p:cNvPr id="17" name="Plassholder for innhold 5"/>
          <p:cNvSpPr>
            <a:spLocks noGrp="1"/>
          </p:cNvSpPr>
          <p:nvPr>
            <p:ph sz="quarter" idx="18" hasCustomPrompt="1"/>
          </p:nvPr>
        </p:nvSpPr>
        <p:spPr>
          <a:xfrm>
            <a:off x="7085659" y="4463925"/>
            <a:ext cx="1346400" cy="554400"/>
          </a:xfrm>
        </p:spPr>
        <p:txBody>
          <a:bodyPr/>
          <a:lstStyle>
            <a:lvl1pPr marL="0" indent="0" rtl="0">
              <a:buNone/>
              <a:defRPr baseline="0"/>
            </a:lvl1pPr>
          </a:lstStyle>
          <a:p>
            <a:pPr lvl="0"/>
            <a:r>
              <a:rPr lang="nb-NO"/>
              <a:t>Sett inn logo</a:t>
            </a:r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0" y="4600800"/>
            <a:ext cx="2060452" cy="216408"/>
          </a:xfrm>
          <a:prstGeom prst="rect">
            <a:avLst/>
          </a:prstGeom>
        </p:spPr>
      </p:pic>
      <p:sp>
        <p:nvSpPr>
          <p:cNvPr id="20" name="Tittel 1"/>
          <p:cNvSpPr>
            <a:spLocks noGrp="1"/>
          </p:cNvSpPr>
          <p:nvPr>
            <p:ph type="ctrTitle"/>
          </p:nvPr>
        </p:nvSpPr>
        <p:spPr>
          <a:xfrm>
            <a:off x="504001" y="720000"/>
            <a:ext cx="3456000" cy="1478093"/>
          </a:xfrm>
        </p:spPr>
        <p:txBody>
          <a:bodyPr anchor="b"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1" name="Undertittel 2"/>
          <p:cNvSpPr>
            <a:spLocks noGrp="1"/>
          </p:cNvSpPr>
          <p:nvPr>
            <p:ph type="subTitle" idx="1"/>
          </p:nvPr>
        </p:nvSpPr>
        <p:spPr>
          <a:xfrm>
            <a:off x="504000" y="2396340"/>
            <a:ext cx="3456000" cy="1543562"/>
          </a:xfrm>
        </p:spPr>
        <p:txBody>
          <a:bodyPr>
            <a:no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buNone/>
              <a:defRPr sz="1500" b="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354515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3">
    <p:bg>
      <p:bgPr>
        <a:solidFill>
          <a:srgbClr val="EFE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2160000"/>
            <a:ext cx="9144000" cy="2160000"/>
          </a:xfrm>
          <a:solidFill>
            <a:schemeClr val="accent1"/>
          </a:solidFill>
        </p:spPr>
        <p:txBody>
          <a:bodyPr tIns="900000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04000" y="358552"/>
            <a:ext cx="6022800" cy="1045354"/>
          </a:xfrm>
        </p:spPr>
        <p:txBody>
          <a:bodyPr anchor="b"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04000" y="1587838"/>
            <a:ext cx="6022800" cy="426600"/>
          </a:xfrm>
        </p:spPr>
        <p:txBody>
          <a:bodyPr>
            <a:no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buNone/>
              <a:defRPr sz="1500" b="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12" name="Rektangel 11"/>
          <p:cNvSpPr/>
          <p:nvPr userDrawn="1"/>
        </p:nvSpPr>
        <p:spPr>
          <a:xfrm>
            <a:off x="0" y="4333500"/>
            <a:ext cx="9144000" cy="81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4" name="Rett linje 13"/>
          <p:cNvCxnSpPr/>
          <p:nvPr userDrawn="1"/>
        </p:nvCxnSpPr>
        <p:spPr>
          <a:xfrm>
            <a:off x="3211200" y="4518000"/>
            <a:ext cx="0" cy="432000"/>
          </a:xfrm>
          <a:prstGeom prst="line">
            <a:avLst/>
          </a:prstGeom>
          <a:ln w="10800">
            <a:solidFill>
              <a:srgbClr val="9395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lassholder for innhold 5"/>
          <p:cNvSpPr>
            <a:spLocks noGrp="1"/>
          </p:cNvSpPr>
          <p:nvPr>
            <p:ph sz="quarter" idx="16" hasCustomPrompt="1"/>
          </p:nvPr>
        </p:nvSpPr>
        <p:spPr>
          <a:xfrm>
            <a:off x="3654946" y="4463925"/>
            <a:ext cx="1346400" cy="5544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nb-NO"/>
              <a:t>Sett inn logo</a:t>
            </a:r>
          </a:p>
        </p:txBody>
      </p:sp>
      <p:sp>
        <p:nvSpPr>
          <p:cNvPr id="19" name="Plassholder for innhold 5"/>
          <p:cNvSpPr>
            <a:spLocks noGrp="1"/>
          </p:cNvSpPr>
          <p:nvPr>
            <p:ph sz="quarter" idx="17" hasCustomPrompt="1"/>
          </p:nvPr>
        </p:nvSpPr>
        <p:spPr>
          <a:xfrm>
            <a:off x="5372543" y="4463925"/>
            <a:ext cx="1346400" cy="5544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nb-NO"/>
              <a:t>Sett inn logo</a:t>
            </a:r>
          </a:p>
        </p:txBody>
      </p:sp>
      <p:sp>
        <p:nvSpPr>
          <p:cNvPr id="20" name="Plassholder for innhold 5"/>
          <p:cNvSpPr>
            <a:spLocks noGrp="1"/>
          </p:cNvSpPr>
          <p:nvPr>
            <p:ph sz="quarter" idx="18" hasCustomPrompt="1"/>
          </p:nvPr>
        </p:nvSpPr>
        <p:spPr>
          <a:xfrm>
            <a:off x="7085659" y="4463925"/>
            <a:ext cx="1346400" cy="554400"/>
          </a:xfrm>
        </p:spPr>
        <p:txBody>
          <a:bodyPr/>
          <a:lstStyle>
            <a:lvl1pPr marL="0" indent="0" rtl="0">
              <a:buNone/>
              <a:defRPr baseline="0"/>
            </a:lvl1pPr>
          </a:lstStyle>
          <a:p>
            <a:pPr lvl="0"/>
            <a:r>
              <a:rPr lang="nb-NO"/>
              <a:t>Sett inn logo</a:t>
            </a:r>
          </a:p>
        </p:txBody>
      </p:sp>
      <p:pic>
        <p:nvPicPr>
          <p:cNvPr id="21" name="Bild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0" y="4600800"/>
            <a:ext cx="2060452" cy="216408"/>
          </a:xfrm>
          <a:prstGeom prst="rect">
            <a:avLst/>
          </a:prstGeom>
        </p:spPr>
      </p:pic>
      <p:sp>
        <p:nvSpPr>
          <p:cNvPr id="13" name="Plassholder for tekst 9"/>
          <p:cNvSpPr>
            <a:spLocks noGrp="1"/>
          </p:cNvSpPr>
          <p:nvPr>
            <p:ph type="body" sz="quarter" idx="14" hasCustomPrompt="1"/>
          </p:nvPr>
        </p:nvSpPr>
        <p:spPr>
          <a:xfrm>
            <a:off x="7099200" y="0"/>
            <a:ext cx="2044800" cy="4194000"/>
          </a:xfrm>
          <a:blipFill dpi="0" rotWithShape="1">
            <a:blip r:embed="rId3"/>
            <a:srcRect/>
            <a:tile tx="0" ty="0" sx="100000" sy="100000" flip="none" algn="bl"/>
          </a:blipFill>
        </p:spPr>
        <p:txBody>
          <a:bodyPr>
            <a:normAutofit/>
          </a:bodyPr>
          <a:lstStyle>
            <a:lvl1pPr marL="0" indent="0">
              <a:buNone/>
              <a:defRPr sz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814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Forside ute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71"/>
          <a:stretch/>
        </p:blipFill>
        <p:spPr>
          <a:xfrm>
            <a:off x="0" y="-1"/>
            <a:ext cx="9180000" cy="5190823"/>
          </a:xfrm>
          <a:prstGeom prst="rect">
            <a:avLst/>
          </a:prstGeom>
        </p:spPr>
      </p:pic>
      <p:sp>
        <p:nvSpPr>
          <p:cNvPr id="3" name="Bred bue 2"/>
          <p:cNvSpPr/>
          <p:nvPr userDrawn="1"/>
        </p:nvSpPr>
        <p:spPr>
          <a:xfrm rot="5400000">
            <a:off x="-2151815" y="240425"/>
            <a:ext cx="4320479" cy="4662651"/>
          </a:xfrm>
          <a:prstGeom prst="blockArc">
            <a:avLst>
              <a:gd name="adj1" fmla="val 10800000"/>
              <a:gd name="adj2" fmla="val 13447"/>
              <a:gd name="adj3" fmla="val 20359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" name="Rektangel 3"/>
          <p:cNvSpPr/>
          <p:nvPr userDrawn="1"/>
        </p:nvSpPr>
        <p:spPr>
          <a:xfrm>
            <a:off x="6782532" y="-1"/>
            <a:ext cx="1005840" cy="51908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t="7575" r="9052"/>
          <a:stretch/>
        </p:blipFill>
        <p:spPr>
          <a:xfrm rot="5400000">
            <a:off x="5337318" y="2208699"/>
            <a:ext cx="3888431" cy="72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6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 hasCustomPrompt="1"/>
          </p:nvPr>
        </p:nvSpPr>
        <p:spPr>
          <a:xfrm>
            <a:off x="4323600" y="0"/>
            <a:ext cx="4820400" cy="5148000"/>
          </a:xfrm>
          <a:solidFill>
            <a:schemeClr val="accent2"/>
          </a:solidFill>
        </p:spPr>
        <p:txBody>
          <a:bodyPr tIns="2106000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4" hasCustomPrompt="1"/>
          </p:nvPr>
        </p:nvSpPr>
        <p:spPr>
          <a:xfrm>
            <a:off x="6948000" y="0"/>
            <a:ext cx="2196000" cy="2163600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>
            <a:normAutofit/>
          </a:bodyPr>
          <a:lstStyle>
            <a:lvl1pPr marL="0" indent="0">
              <a:buNone/>
              <a:defRPr sz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1" name="Plassholder for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6948000" y="2979900"/>
            <a:ext cx="2196000" cy="2163600"/>
          </a:xfrm>
          <a:blipFill dpi="0" rotWithShape="1">
            <a:blip r:embed="rId3"/>
            <a:srcRect/>
            <a:tile tx="0" ty="0" sx="100000" sy="100000" flip="none" algn="bl"/>
          </a:blipFill>
        </p:spPr>
        <p:txBody>
          <a:bodyPr>
            <a:normAutofit/>
          </a:bodyPr>
          <a:lstStyle>
            <a:lvl1pPr marL="0" indent="0">
              <a:buNone/>
              <a:defRPr sz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04001" y="2356867"/>
            <a:ext cx="3319143" cy="2282633"/>
          </a:xfrm>
        </p:spPr>
        <p:txBody>
          <a:bodyPr anchor="t"/>
          <a:lstStyle>
            <a:lvl1pPr>
              <a:defRPr b="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04000" y="508117"/>
            <a:ext cx="3319345" cy="1671965"/>
          </a:xfrm>
        </p:spPr>
        <p:txBody>
          <a:bodyPr anchor="b">
            <a:noAutofit/>
          </a:bodyPr>
          <a:lstStyle>
            <a:lvl1pPr marL="0" indent="0" algn="l">
              <a:lnSpc>
                <a:spcPts val="3000"/>
              </a:lnSpc>
              <a:spcBef>
                <a:spcPts val="0"/>
              </a:spcBef>
              <a:buNone/>
              <a:defRPr sz="2800" b="0" i="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377487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E072-4088-4426-81DF-CF830B780DB4}" type="datetime1">
              <a:rPr lang="nb-NO" smtClean="0"/>
              <a:t>07.02.2019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720000" y="1107207"/>
            <a:ext cx="80640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1290845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7B15-A805-4648-9085-CD26485557F7}" type="datetime1">
              <a:rPr lang="nb-NO" smtClean="0"/>
              <a:t>07.02.2019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innhold 2"/>
          <p:cNvSpPr>
            <a:spLocks noGrp="1"/>
          </p:cNvSpPr>
          <p:nvPr>
            <p:ph idx="1"/>
          </p:nvPr>
        </p:nvSpPr>
        <p:spPr>
          <a:xfrm>
            <a:off x="720000" y="1224000"/>
            <a:ext cx="8064000" cy="321995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60720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4" hasCustomPrompt="1"/>
          </p:nvPr>
        </p:nvSpPr>
        <p:spPr>
          <a:xfrm>
            <a:off x="5544000" y="0"/>
            <a:ext cx="3600000" cy="5144400"/>
          </a:xfrm>
          <a:solidFill>
            <a:schemeClr val="accent1"/>
          </a:solidFill>
        </p:spPr>
        <p:txBody>
          <a:bodyPr tIns="19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662989"/>
            <a:ext cx="4466164" cy="39659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666875"/>
            <a:ext cx="4466164" cy="2770484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720000" y="4766568"/>
            <a:ext cx="4467600" cy="189000"/>
          </a:xfrm>
        </p:spPr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720000" y="1107207"/>
            <a:ext cx="44676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558657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uten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4" hasCustomPrompt="1"/>
          </p:nvPr>
        </p:nvSpPr>
        <p:spPr>
          <a:xfrm>
            <a:off x="5544000" y="0"/>
            <a:ext cx="3600000" cy="5144400"/>
          </a:xfrm>
          <a:solidFill>
            <a:schemeClr val="accent1"/>
          </a:solidFill>
        </p:spPr>
        <p:txBody>
          <a:bodyPr tIns="19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662989"/>
            <a:ext cx="4466164" cy="39659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203598"/>
            <a:ext cx="4466164" cy="3233761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720000" y="4766568"/>
            <a:ext cx="4467600" cy="189000"/>
          </a:xfrm>
        </p:spPr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0869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4 uten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8"/>
          <p:cNvSpPr>
            <a:spLocks noGrp="1"/>
          </p:cNvSpPr>
          <p:nvPr>
            <p:ph type="pic" sz="quarter" idx="15" hasCustomPrompt="1"/>
          </p:nvPr>
        </p:nvSpPr>
        <p:spPr>
          <a:xfrm>
            <a:off x="5580" y="-900"/>
            <a:ext cx="3600000" cy="5144400"/>
          </a:xfrm>
          <a:solidFill>
            <a:schemeClr val="accent1"/>
          </a:solidFill>
        </p:spPr>
        <p:txBody>
          <a:bodyPr tIns="19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6"/>
          </p:nvPr>
        </p:nvSpPr>
        <p:spPr>
          <a:xfrm>
            <a:off x="4139952" y="1203598"/>
            <a:ext cx="4466164" cy="3233761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4139952" y="662989"/>
            <a:ext cx="4466164" cy="39659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7582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8"/>
          <p:cNvSpPr>
            <a:spLocks noGrp="1"/>
          </p:cNvSpPr>
          <p:nvPr>
            <p:ph type="pic" sz="quarter" idx="15" hasCustomPrompt="1"/>
          </p:nvPr>
        </p:nvSpPr>
        <p:spPr>
          <a:xfrm>
            <a:off x="5580" y="-900"/>
            <a:ext cx="3600000" cy="5144400"/>
          </a:xfrm>
          <a:solidFill>
            <a:schemeClr val="accent1"/>
          </a:solidFill>
        </p:spPr>
        <p:txBody>
          <a:bodyPr tIns="19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9" name="Plassholder for tekst 7"/>
          <p:cNvSpPr>
            <a:spLocks noGrp="1"/>
          </p:cNvSpPr>
          <p:nvPr>
            <p:ph type="body" sz="quarter" idx="16" hasCustomPrompt="1"/>
          </p:nvPr>
        </p:nvSpPr>
        <p:spPr>
          <a:xfrm>
            <a:off x="4138516" y="1107206"/>
            <a:ext cx="44676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idx="17"/>
          </p:nvPr>
        </p:nvSpPr>
        <p:spPr>
          <a:xfrm>
            <a:off x="4139952" y="1666875"/>
            <a:ext cx="4466164" cy="2770484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4138516" y="662989"/>
            <a:ext cx="4467600" cy="39659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241521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4" hasCustomPrompt="1"/>
          </p:nvPr>
        </p:nvSpPr>
        <p:spPr>
          <a:xfrm>
            <a:off x="720000" y="720000"/>
            <a:ext cx="3492000" cy="3708000"/>
          </a:xfrm>
          <a:solidFill>
            <a:schemeClr val="accent1"/>
          </a:solidFill>
        </p:spPr>
        <p:txBody>
          <a:bodyPr tIns="1386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6192" y="662989"/>
            <a:ext cx="4191980" cy="39659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6192" y="1666875"/>
            <a:ext cx="4191980" cy="2770484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720000" y="4766568"/>
            <a:ext cx="4467600" cy="189000"/>
          </a:xfrm>
        </p:spPr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5600" y="1107207"/>
            <a:ext cx="41904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688065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2 uten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4" hasCustomPrompt="1"/>
          </p:nvPr>
        </p:nvSpPr>
        <p:spPr>
          <a:xfrm>
            <a:off x="720000" y="720000"/>
            <a:ext cx="3492000" cy="3708000"/>
          </a:xfrm>
          <a:solidFill>
            <a:schemeClr val="accent1"/>
          </a:solidFill>
        </p:spPr>
        <p:txBody>
          <a:bodyPr tIns="1386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6192" y="662989"/>
            <a:ext cx="4191980" cy="39659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6192" y="1203598"/>
            <a:ext cx="4191980" cy="3233761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720000" y="4766568"/>
            <a:ext cx="4467600" cy="189000"/>
          </a:xfrm>
        </p:spPr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0783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3 uten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8"/>
          <p:cNvSpPr>
            <a:spLocks noGrp="1"/>
          </p:cNvSpPr>
          <p:nvPr>
            <p:ph type="pic" sz="quarter" idx="15" hasCustomPrompt="1"/>
          </p:nvPr>
        </p:nvSpPr>
        <p:spPr>
          <a:xfrm>
            <a:off x="4926182" y="720000"/>
            <a:ext cx="3492000" cy="3708000"/>
          </a:xfrm>
          <a:solidFill>
            <a:schemeClr val="accent1"/>
          </a:solidFill>
        </p:spPr>
        <p:txBody>
          <a:bodyPr tIns="1386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720000" y="4766568"/>
            <a:ext cx="4467600" cy="189000"/>
          </a:xfrm>
        </p:spPr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innhold 2"/>
          <p:cNvSpPr>
            <a:spLocks noGrp="1"/>
          </p:cNvSpPr>
          <p:nvPr>
            <p:ph idx="16"/>
          </p:nvPr>
        </p:nvSpPr>
        <p:spPr>
          <a:xfrm>
            <a:off x="373350" y="1203598"/>
            <a:ext cx="4191980" cy="3236322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373350" y="662989"/>
            <a:ext cx="4191980" cy="39659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040794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8"/>
          <p:cNvSpPr>
            <a:spLocks noGrp="1"/>
          </p:cNvSpPr>
          <p:nvPr>
            <p:ph type="pic" sz="quarter" idx="15" hasCustomPrompt="1"/>
          </p:nvPr>
        </p:nvSpPr>
        <p:spPr>
          <a:xfrm>
            <a:off x="4926182" y="720000"/>
            <a:ext cx="3492000" cy="3708000"/>
          </a:xfrm>
          <a:solidFill>
            <a:schemeClr val="accent1"/>
          </a:solidFill>
        </p:spPr>
        <p:txBody>
          <a:bodyPr tIns="1386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720000" y="4766568"/>
            <a:ext cx="4467600" cy="189000"/>
          </a:xfrm>
        </p:spPr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innhold 2"/>
          <p:cNvSpPr>
            <a:spLocks noGrp="1"/>
          </p:cNvSpPr>
          <p:nvPr>
            <p:ph idx="16"/>
          </p:nvPr>
        </p:nvSpPr>
        <p:spPr>
          <a:xfrm>
            <a:off x="373350" y="1635646"/>
            <a:ext cx="4191980" cy="2804274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371590" y="1106108"/>
            <a:ext cx="41904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373350" y="662989"/>
            <a:ext cx="4191980" cy="39659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3524462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uten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79501-C82D-43E9-AB98-CB28D1A12932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720000" y="1108075"/>
            <a:ext cx="3960000" cy="3329284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3"/>
          </p:nvPr>
        </p:nvSpPr>
        <p:spPr>
          <a:xfrm>
            <a:off x="4826124" y="1108075"/>
            <a:ext cx="3960000" cy="3329284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556692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K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5CFE0-45B0-468D-853E-17A2AF0C901D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19" name="Plassholder for innhold 3"/>
          <p:cNvSpPr>
            <a:spLocks noGrp="1"/>
          </p:cNvSpPr>
          <p:nvPr>
            <p:ph sz="quarter" idx="19"/>
          </p:nvPr>
        </p:nvSpPr>
        <p:spPr>
          <a:xfrm>
            <a:off x="4787901" y="1198988"/>
            <a:ext cx="3995738" cy="3316978"/>
          </a:xfrm>
          <a:prstGeom prst="rect">
            <a:avLst/>
          </a:prstGeom>
          <a:solidFill>
            <a:srgbClr val="E9EEF8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1" name="Plassholder for innhold 3"/>
          <p:cNvSpPr>
            <a:spLocks noGrp="1"/>
          </p:cNvSpPr>
          <p:nvPr>
            <p:ph sz="quarter" idx="20"/>
          </p:nvPr>
        </p:nvSpPr>
        <p:spPr>
          <a:xfrm>
            <a:off x="719138" y="1198988"/>
            <a:ext cx="3995738" cy="3316978"/>
          </a:xfrm>
          <a:prstGeom prst="homePlate">
            <a:avLst>
              <a:gd name="adj" fmla="val 10207"/>
            </a:avLst>
          </a:prstGeom>
          <a:solidFill>
            <a:srgbClr val="E9EAEA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80000" bIns="36000"/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1891208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K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B3698-3526-4789-B07A-F371A5CE473B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15" name="Rektangel 14"/>
          <p:cNvSpPr/>
          <p:nvPr userDrawn="1"/>
        </p:nvSpPr>
        <p:spPr>
          <a:xfrm>
            <a:off x="719329" y="4084166"/>
            <a:ext cx="8064671" cy="431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16"/>
          <p:cNvSpPr>
            <a:spLocks noGrp="1"/>
          </p:cNvSpPr>
          <p:nvPr>
            <p:ph type="body" sz="quarter" idx="15"/>
          </p:nvPr>
        </p:nvSpPr>
        <p:spPr>
          <a:xfrm>
            <a:off x="719138" y="4084638"/>
            <a:ext cx="8064500" cy="431800"/>
          </a:xfrm>
          <a:ln w="15875">
            <a:solidFill>
              <a:schemeClr val="tx2"/>
            </a:solidFill>
          </a:ln>
        </p:spPr>
        <p:txBody>
          <a:bodyPr anchor="ctr"/>
          <a:lstStyle>
            <a:lvl1pPr marL="108000" indent="0" algn="ctr">
              <a:buNone/>
              <a:defRPr sz="14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9" name="Plassholder for innhold 3"/>
          <p:cNvSpPr>
            <a:spLocks noGrp="1"/>
          </p:cNvSpPr>
          <p:nvPr>
            <p:ph sz="quarter" idx="19"/>
          </p:nvPr>
        </p:nvSpPr>
        <p:spPr>
          <a:xfrm>
            <a:off x="4787901" y="1198988"/>
            <a:ext cx="3995738" cy="2779712"/>
          </a:xfrm>
          <a:prstGeom prst="rect">
            <a:avLst/>
          </a:prstGeom>
          <a:solidFill>
            <a:srgbClr val="E9EEF8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1" name="Plassholder for innhold 3"/>
          <p:cNvSpPr>
            <a:spLocks noGrp="1"/>
          </p:cNvSpPr>
          <p:nvPr>
            <p:ph sz="quarter" idx="20"/>
          </p:nvPr>
        </p:nvSpPr>
        <p:spPr>
          <a:xfrm>
            <a:off x="719138" y="1198988"/>
            <a:ext cx="3995738" cy="2779712"/>
          </a:xfrm>
          <a:prstGeom prst="homePlate">
            <a:avLst>
              <a:gd name="adj" fmla="val 10207"/>
            </a:avLst>
          </a:prstGeom>
          <a:solidFill>
            <a:srgbClr val="E9EAEA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80000" bIns="36000"/>
          <a:lstStyle>
            <a:lvl1pPr>
              <a:defRPr sz="1600"/>
            </a:lvl1pPr>
            <a:lvl2pPr>
              <a:defRPr sz="16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48432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K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ssholder for innhold 3"/>
          <p:cNvSpPr>
            <a:spLocks noGrp="1"/>
          </p:cNvSpPr>
          <p:nvPr>
            <p:ph sz="quarter" idx="19"/>
          </p:nvPr>
        </p:nvSpPr>
        <p:spPr>
          <a:xfrm>
            <a:off x="6084169" y="1198988"/>
            <a:ext cx="2699469" cy="27797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2" name="Plassholder for innhold 3"/>
          <p:cNvSpPr>
            <a:spLocks noGrp="1"/>
          </p:cNvSpPr>
          <p:nvPr>
            <p:ph sz="quarter" idx="18"/>
          </p:nvPr>
        </p:nvSpPr>
        <p:spPr>
          <a:xfrm>
            <a:off x="3392508" y="1212039"/>
            <a:ext cx="2773362" cy="2779712"/>
          </a:xfrm>
          <a:prstGeom prst="homePlate">
            <a:avLst>
              <a:gd name="adj" fmla="val 10382"/>
            </a:avLst>
          </a:prstGeom>
          <a:solidFill>
            <a:srgbClr val="E9EEF8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80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6B18-28AD-40E5-9983-EB0E38BD737B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20" name="Plassholder for tekst 16"/>
          <p:cNvSpPr>
            <a:spLocks noGrp="1"/>
          </p:cNvSpPr>
          <p:nvPr>
            <p:ph type="body" sz="quarter" idx="16"/>
          </p:nvPr>
        </p:nvSpPr>
        <p:spPr>
          <a:xfrm>
            <a:off x="719138" y="4084638"/>
            <a:ext cx="8064500" cy="431800"/>
          </a:xfrm>
          <a:ln w="15875">
            <a:solidFill>
              <a:schemeClr val="tx2"/>
            </a:solidFill>
          </a:ln>
        </p:spPr>
        <p:txBody>
          <a:bodyPr rIns="108000" anchor="ctr"/>
          <a:lstStyle>
            <a:lvl1pPr marL="108000" indent="0" algn="ctr">
              <a:buNone/>
              <a:defRPr sz="14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1" name="Plassholder for innhold 3"/>
          <p:cNvSpPr>
            <a:spLocks noGrp="1"/>
          </p:cNvSpPr>
          <p:nvPr>
            <p:ph sz="quarter" idx="17"/>
          </p:nvPr>
        </p:nvSpPr>
        <p:spPr>
          <a:xfrm>
            <a:off x="719138" y="1198988"/>
            <a:ext cx="2773362" cy="2779712"/>
          </a:xfrm>
          <a:prstGeom prst="homePlate">
            <a:avLst>
              <a:gd name="adj" fmla="val 10382"/>
            </a:avLst>
          </a:prstGeom>
          <a:solidFill>
            <a:schemeClr val="bg2">
              <a:lumMod val="20000"/>
              <a:lumOff val="80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80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5031849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K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ssholder for innhold 3"/>
          <p:cNvSpPr>
            <a:spLocks noGrp="1"/>
          </p:cNvSpPr>
          <p:nvPr>
            <p:ph sz="quarter" idx="19"/>
          </p:nvPr>
        </p:nvSpPr>
        <p:spPr>
          <a:xfrm>
            <a:off x="6084169" y="1198987"/>
            <a:ext cx="2699469" cy="331744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2" name="Plassholder for innhold 3"/>
          <p:cNvSpPr>
            <a:spLocks noGrp="1"/>
          </p:cNvSpPr>
          <p:nvPr>
            <p:ph sz="quarter" idx="18"/>
          </p:nvPr>
        </p:nvSpPr>
        <p:spPr>
          <a:xfrm>
            <a:off x="3392508" y="1212038"/>
            <a:ext cx="2773362" cy="3304399"/>
          </a:xfrm>
          <a:prstGeom prst="homePlate">
            <a:avLst>
              <a:gd name="adj" fmla="val 10382"/>
            </a:avLst>
          </a:prstGeom>
          <a:solidFill>
            <a:srgbClr val="E9EEF8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80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57398-17B2-41CE-B117-35BEB96C3309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21" name="Plassholder for innhold 3"/>
          <p:cNvSpPr>
            <a:spLocks noGrp="1"/>
          </p:cNvSpPr>
          <p:nvPr>
            <p:ph sz="quarter" idx="17"/>
          </p:nvPr>
        </p:nvSpPr>
        <p:spPr>
          <a:xfrm>
            <a:off x="719138" y="1198988"/>
            <a:ext cx="2773362" cy="3317450"/>
          </a:xfrm>
          <a:prstGeom prst="homePlate">
            <a:avLst>
              <a:gd name="adj" fmla="val 10382"/>
            </a:avLst>
          </a:prstGeom>
          <a:solidFill>
            <a:schemeClr val="bg2">
              <a:lumMod val="20000"/>
              <a:lumOff val="80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80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7277594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KA 11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2C31-DA12-4C06-BB64-F1E8B075FD70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22" name="Plassholder for tekst 21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20543" y="1131590"/>
            <a:ext cx="8062913" cy="395288"/>
          </a:xfrm>
        </p:spPr>
        <p:txBody>
          <a:bodyPr/>
          <a:lstStyle>
            <a:lvl1pPr marL="0" indent="0">
              <a:buNone/>
              <a:defRPr lang="nb-NO" sz="1600" kern="1200" dirty="0" smtClean="0">
                <a:solidFill>
                  <a:srgbClr val="939598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  <p:sp>
        <p:nvSpPr>
          <p:cNvPr id="24" name="Plassholder for tekst 23"/>
          <p:cNvSpPr>
            <a:spLocks noGrp="1"/>
          </p:cNvSpPr>
          <p:nvPr userDrawn="1">
            <p:ph type="body" sz="quarter" idx="14"/>
          </p:nvPr>
        </p:nvSpPr>
        <p:spPr>
          <a:xfrm>
            <a:off x="720725" y="3461323"/>
            <a:ext cx="3923283" cy="1054644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6" name="Plassholder for tekst 23"/>
          <p:cNvSpPr>
            <a:spLocks noGrp="1"/>
          </p:cNvSpPr>
          <p:nvPr userDrawn="1">
            <p:ph type="body" sz="quarter" idx="15"/>
          </p:nvPr>
        </p:nvSpPr>
        <p:spPr>
          <a:xfrm>
            <a:off x="4860173" y="3461323"/>
            <a:ext cx="3923283" cy="1054644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3" name="Plassholder for tekst 3"/>
          <p:cNvSpPr>
            <a:spLocks noGrp="1"/>
          </p:cNvSpPr>
          <p:nvPr userDrawn="1">
            <p:ph type="body" sz="quarter" idx="16"/>
          </p:nvPr>
        </p:nvSpPr>
        <p:spPr>
          <a:xfrm>
            <a:off x="842770" y="1774020"/>
            <a:ext cx="1697822" cy="1436702"/>
          </a:xfrm>
          <a:prstGeom prst="chevron">
            <a:avLst>
              <a:gd name="adj" fmla="val 19424"/>
            </a:avLst>
          </a:prstGeom>
          <a:solidFill>
            <a:srgbClr val="49A942">
              <a:alpha val="90000"/>
            </a:srgbClr>
          </a:solidFill>
          <a:ln w="15875">
            <a:noFill/>
          </a:ln>
          <a:effectLst/>
        </p:spPr>
        <p:txBody>
          <a:bodyPr anchor="ctr"/>
          <a:lstStyle>
            <a:lvl1pPr marL="7200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 marL="216000" indent="0" algn="ctr">
              <a:buNone/>
              <a:defRPr sz="1400"/>
            </a:lvl2pPr>
            <a:lvl3pPr marL="360000" indent="0" algn="ctr">
              <a:buNone/>
              <a:defRPr/>
            </a:lvl3pPr>
            <a:lvl4pPr marL="504000" indent="0" algn="ctr">
              <a:buNone/>
              <a:defRPr/>
            </a:lvl4pPr>
            <a:lvl5pPr marL="686200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7" name="Plassholder for tekst 3"/>
          <p:cNvSpPr>
            <a:spLocks noGrp="1"/>
          </p:cNvSpPr>
          <p:nvPr userDrawn="1">
            <p:ph type="body" sz="quarter" idx="17"/>
          </p:nvPr>
        </p:nvSpPr>
        <p:spPr>
          <a:xfrm>
            <a:off x="2322402" y="1777479"/>
            <a:ext cx="1697822" cy="1436702"/>
          </a:xfrm>
          <a:prstGeom prst="chevron">
            <a:avLst>
              <a:gd name="adj" fmla="val 19424"/>
            </a:avLst>
          </a:prstGeom>
          <a:solidFill>
            <a:srgbClr val="939598"/>
          </a:solidFill>
          <a:ln w="15875">
            <a:noFill/>
          </a:ln>
          <a:effectLst/>
        </p:spPr>
        <p:txBody>
          <a:bodyPr anchor="ctr"/>
          <a:lstStyle>
            <a:lvl1pPr marL="7200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 marL="216000" indent="0" algn="ctr">
              <a:buNone/>
              <a:defRPr sz="1400"/>
            </a:lvl2pPr>
            <a:lvl3pPr marL="360000" indent="0" algn="ctr">
              <a:buNone/>
              <a:defRPr/>
            </a:lvl3pPr>
            <a:lvl4pPr marL="504000" indent="0" algn="ctr">
              <a:buNone/>
              <a:defRPr/>
            </a:lvl4pPr>
            <a:lvl5pPr marL="686200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0" name="Plassholder for tekst 3"/>
          <p:cNvSpPr>
            <a:spLocks noGrp="1"/>
          </p:cNvSpPr>
          <p:nvPr>
            <p:ph type="body" sz="quarter" idx="18"/>
          </p:nvPr>
        </p:nvSpPr>
        <p:spPr>
          <a:xfrm>
            <a:off x="5271467" y="1774020"/>
            <a:ext cx="1697822" cy="1436702"/>
          </a:xfrm>
          <a:prstGeom prst="chevron">
            <a:avLst>
              <a:gd name="adj" fmla="val 19424"/>
            </a:avLst>
          </a:prstGeom>
          <a:solidFill>
            <a:srgbClr val="939598"/>
          </a:solidFill>
          <a:ln w="15875">
            <a:noFill/>
          </a:ln>
          <a:effectLst/>
        </p:spPr>
        <p:txBody>
          <a:bodyPr anchor="ctr"/>
          <a:lstStyle>
            <a:lvl1pPr marL="7200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 marL="216000" indent="0" algn="ctr">
              <a:buNone/>
              <a:defRPr sz="1400"/>
            </a:lvl2pPr>
            <a:lvl3pPr marL="360000" indent="0" algn="ctr">
              <a:buNone/>
              <a:defRPr/>
            </a:lvl3pPr>
            <a:lvl4pPr marL="504000" indent="0" algn="ctr">
              <a:buNone/>
              <a:defRPr/>
            </a:lvl4pPr>
            <a:lvl5pPr marL="686200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3" name="Plassholder for tekst 3"/>
          <p:cNvSpPr>
            <a:spLocks noGrp="1"/>
          </p:cNvSpPr>
          <p:nvPr>
            <p:ph type="body" sz="quarter" idx="19"/>
          </p:nvPr>
        </p:nvSpPr>
        <p:spPr>
          <a:xfrm>
            <a:off x="3794660" y="1777936"/>
            <a:ext cx="1697822" cy="1436702"/>
          </a:xfrm>
          <a:prstGeom prst="chevron">
            <a:avLst>
              <a:gd name="adj" fmla="val 19424"/>
            </a:avLst>
          </a:prstGeom>
          <a:solidFill>
            <a:srgbClr val="49A942">
              <a:alpha val="90000"/>
            </a:srgbClr>
          </a:solidFill>
          <a:ln w="15875">
            <a:noFill/>
          </a:ln>
          <a:effectLst/>
        </p:spPr>
        <p:txBody>
          <a:bodyPr anchor="ctr"/>
          <a:lstStyle>
            <a:lvl1pPr marL="7200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 marL="216000" indent="0" algn="ctr">
              <a:buNone/>
              <a:defRPr sz="1400"/>
            </a:lvl2pPr>
            <a:lvl3pPr marL="360000" indent="0" algn="ctr">
              <a:buNone/>
              <a:defRPr/>
            </a:lvl3pPr>
            <a:lvl4pPr marL="504000" indent="0" algn="ctr">
              <a:buNone/>
              <a:defRPr/>
            </a:lvl4pPr>
            <a:lvl5pPr marL="686200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5" name="Plassholder for tekst 3"/>
          <p:cNvSpPr>
            <a:spLocks noGrp="1"/>
          </p:cNvSpPr>
          <p:nvPr>
            <p:ph type="body" sz="quarter" idx="20"/>
          </p:nvPr>
        </p:nvSpPr>
        <p:spPr>
          <a:xfrm>
            <a:off x="6740900" y="1774020"/>
            <a:ext cx="1697822" cy="1436702"/>
          </a:xfrm>
          <a:prstGeom prst="chevron">
            <a:avLst>
              <a:gd name="adj" fmla="val 19424"/>
            </a:avLst>
          </a:prstGeom>
          <a:solidFill>
            <a:srgbClr val="49A942">
              <a:alpha val="90000"/>
            </a:srgbClr>
          </a:solidFill>
          <a:ln w="15875">
            <a:noFill/>
          </a:ln>
          <a:effectLst/>
        </p:spPr>
        <p:txBody>
          <a:bodyPr anchor="ctr"/>
          <a:lstStyle>
            <a:lvl1pPr marL="72000" indent="0" algn="ctr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 marL="216000" indent="0" algn="ctr">
              <a:buNone/>
              <a:defRPr sz="1400"/>
            </a:lvl2pPr>
            <a:lvl3pPr marL="360000" indent="0" algn="ctr">
              <a:buNone/>
              <a:defRPr/>
            </a:lvl3pPr>
            <a:lvl4pPr marL="504000" indent="0" algn="ctr">
              <a:buNone/>
              <a:defRPr/>
            </a:lvl4pPr>
            <a:lvl5pPr marL="686200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2348892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K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ssholder for innhold 7"/>
          <p:cNvSpPr>
            <a:spLocks noGrp="1"/>
          </p:cNvSpPr>
          <p:nvPr>
            <p:ph sz="quarter" idx="18"/>
          </p:nvPr>
        </p:nvSpPr>
        <p:spPr>
          <a:xfrm>
            <a:off x="715963" y="1137246"/>
            <a:ext cx="4003102" cy="1650526"/>
          </a:xfrm>
          <a:solidFill>
            <a:schemeClr val="bg1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1" name="Plassholder for innhold 7"/>
          <p:cNvSpPr>
            <a:spLocks noGrp="1"/>
          </p:cNvSpPr>
          <p:nvPr>
            <p:ph sz="quarter" idx="19"/>
          </p:nvPr>
        </p:nvSpPr>
        <p:spPr>
          <a:xfrm>
            <a:off x="4801173" y="1137246"/>
            <a:ext cx="4003102" cy="1650526"/>
          </a:xfrm>
          <a:solidFill>
            <a:schemeClr val="bg1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3" name="Plassholder for innhold 7"/>
          <p:cNvSpPr>
            <a:spLocks noGrp="1"/>
          </p:cNvSpPr>
          <p:nvPr>
            <p:ph sz="quarter" idx="20"/>
          </p:nvPr>
        </p:nvSpPr>
        <p:spPr>
          <a:xfrm>
            <a:off x="715963" y="2865912"/>
            <a:ext cx="4003102" cy="1650526"/>
          </a:xfrm>
          <a:solidFill>
            <a:schemeClr val="bg1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4" name="Plassholder for innhold 7"/>
          <p:cNvSpPr>
            <a:spLocks noGrp="1"/>
          </p:cNvSpPr>
          <p:nvPr>
            <p:ph sz="quarter" idx="21"/>
          </p:nvPr>
        </p:nvSpPr>
        <p:spPr>
          <a:xfrm>
            <a:off x="4801173" y="2865912"/>
            <a:ext cx="4003102" cy="1650526"/>
          </a:xfrm>
          <a:solidFill>
            <a:schemeClr val="bg1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43A5E-7B10-4773-8AF4-05AB77086058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27" name="Plassholder for tekst 11"/>
          <p:cNvSpPr>
            <a:spLocks noGrp="1"/>
          </p:cNvSpPr>
          <p:nvPr>
            <p:ph type="body" sz="quarter" idx="17"/>
          </p:nvPr>
        </p:nvSpPr>
        <p:spPr>
          <a:xfrm>
            <a:off x="3652838" y="2184400"/>
            <a:ext cx="2214562" cy="1250950"/>
          </a:xfr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/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356026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K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ssholder for innhold 7"/>
          <p:cNvSpPr>
            <a:spLocks noGrp="1"/>
          </p:cNvSpPr>
          <p:nvPr>
            <p:ph sz="quarter" idx="17"/>
          </p:nvPr>
        </p:nvSpPr>
        <p:spPr>
          <a:xfrm>
            <a:off x="1008063" y="1203323"/>
            <a:ext cx="3276600" cy="1509713"/>
          </a:xfr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8" name="Plassholder for innhold 7"/>
          <p:cNvSpPr>
            <a:spLocks noGrp="1"/>
          </p:cNvSpPr>
          <p:nvPr>
            <p:ph sz="quarter" idx="18"/>
          </p:nvPr>
        </p:nvSpPr>
        <p:spPr>
          <a:xfrm>
            <a:off x="4972471" y="3000801"/>
            <a:ext cx="3276600" cy="1509713"/>
          </a:xfr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Plassholder for innhold 7"/>
          <p:cNvSpPr>
            <a:spLocks noGrp="1"/>
          </p:cNvSpPr>
          <p:nvPr>
            <p:ph sz="quarter" idx="19"/>
          </p:nvPr>
        </p:nvSpPr>
        <p:spPr>
          <a:xfrm>
            <a:off x="4972471" y="1203323"/>
            <a:ext cx="3276600" cy="1509713"/>
          </a:xfrm>
          <a:solidFill>
            <a:srgbClr val="E9EAEA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9E582-BEE3-4515-8AA5-895550315D12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4" name="Pil høyre 3"/>
          <p:cNvSpPr/>
          <p:nvPr userDrawn="1"/>
        </p:nvSpPr>
        <p:spPr>
          <a:xfrm>
            <a:off x="4415190" y="1635646"/>
            <a:ext cx="432048" cy="648072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il høyre 16"/>
          <p:cNvSpPr/>
          <p:nvPr userDrawn="1"/>
        </p:nvSpPr>
        <p:spPr>
          <a:xfrm rot="10800000">
            <a:off x="4415190" y="3431376"/>
            <a:ext cx="432048" cy="648072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Pil høyre 17"/>
          <p:cNvSpPr/>
          <p:nvPr userDrawn="1"/>
        </p:nvSpPr>
        <p:spPr>
          <a:xfrm rot="5400000">
            <a:off x="6381564" y="2517792"/>
            <a:ext cx="432048" cy="648072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Plassholder for innhold 7"/>
          <p:cNvSpPr>
            <a:spLocks noGrp="1"/>
          </p:cNvSpPr>
          <p:nvPr>
            <p:ph sz="quarter" idx="20"/>
          </p:nvPr>
        </p:nvSpPr>
        <p:spPr>
          <a:xfrm>
            <a:off x="1008063" y="3000801"/>
            <a:ext cx="3276600" cy="1509713"/>
          </a:xfrm>
          <a:solidFill>
            <a:srgbClr val="8BBB87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6102798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KA 4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ssholder for innhold 7"/>
          <p:cNvSpPr>
            <a:spLocks noGrp="1"/>
          </p:cNvSpPr>
          <p:nvPr>
            <p:ph sz="quarter" idx="18"/>
          </p:nvPr>
        </p:nvSpPr>
        <p:spPr>
          <a:xfrm>
            <a:off x="4972471" y="3000801"/>
            <a:ext cx="3276600" cy="1509713"/>
          </a:xfrm>
          <a:solidFill>
            <a:schemeClr val="bg1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5" name="Plassholder for innhold 7"/>
          <p:cNvSpPr>
            <a:spLocks noGrp="1"/>
          </p:cNvSpPr>
          <p:nvPr>
            <p:ph sz="quarter" idx="19"/>
          </p:nvPr>
        </p:nvSpPr>
        <p:spPr>
          <a:xfrm>
            <a:off x="4972471" y="1203323"/>
            <a:ext cx="3276600" cy="1509713"/>
          </a:xfrm>
          <a:solidFill>
            <a:srgbClr val="E9EAEA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5A22E-5A17-4CFC-A592-6F93BE4DDD73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54" name="Pil høyre 53"/>
          <p:cNvSpPr/>
          <p:nvPr userDrawn="1"/>
        </p:nvSpPr>
        <p:spPr>
          <a:xfrm>
            <a:off x="4415190" y="1635646"/>
            <a:ext cx="432048" cy="648072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5" name="Pil høyre 54"/>
          <p:cNvSpPr/>
          <p:nvPr userDrawn="1"/>
        </p:nvSpPr>
        <p:spPr>
          <a:xfrm rot="10800000">
            <a:off x="4415190" y="3431376"/>
            <a:ext cx="432048" cy="648072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Pil høyre 55"/>
          <p:cNvSpPr/>
          <p:nvPr userDrawn="1"/>
        </p:nvSpPr>
        <p:spPr>
          <a:xfrm rot="5400000">
            <a:off x="6381564" y="2517792"/>
            <a:ext cx="432048" cy="648072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Plassholder for innhold 7"/>
          <p:cNvSpPr>
            <a:spLocks noGrp="1"/>
          </p:cNvSpPr>
          <p:nvPr>
            <p:ph sz="quarter" idx="17"/>
          </p:nvPr>
        </p:nvSpPr>
        <p:spPr>
          <a:xfrm>
            <a:off x="1008063" y="1203323"/>
            <a:ext cx="3276600" cy="1509713"/>
          </a:xfrm>
          <a:solidFill>
            <a:schemeClr val="bg1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7" name="Plassholder for innhold 7"/>
          <p:cNvSpPr>
            <a:spLocks noGrp="1"/>
          </p:cNvSpPr>
          <p:nvPr>
            <p:ph sz="quarter" idx="20"/>
          </p:nvPr>
        </p:nvSpPr>
        <p:spPr>
          <a:xfrm>
            <a:off x="1008063" y="3000801"/>
            <a:ext cx="3276600" cy="1509713"/>
          </a:xfrm>
          <a:solidFill>
            <a:srgbClr val="E9EAEA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4541379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K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1FBC7-C515-4936-86DF-8CC28312FF01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34" name="Plassholder for innhold 7"/>
          <p:cNvSpPr>
            <a:spLocks noGrp="1"/>
          </p:cNvSpPr>
          <p:nvPr>
            <p:ph sz="quarter" idx="18"/>
          </p:nvPr>
        </p:nvSpPr>
        <p:spPr>
          <a:xfrm>
            <a:off x="3505708" y="1497011"/>
            <a:ext cx="2482850" cy="2797175"/>
          </a:xfr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5" name="Plassholder for innhold 7"/>
          <p:cNvSpPr>
            <a:spLocks noGrp="1"/>
          </p:cNvSpPr>
          <p:nvPr>
            <p:ph sz="quarter" idx="17"/>
          </p:nvPr>
        </p:nvSpPr>
        <p:spPr>
          <a:xfrm>
            <a:off x="6327159" y="1497011"/>
            <a:ext cx="2482850" cy="2797175"/>
          </a:xfrm>
          <a:solidFill>
            <a:srgbClr val="E9EAEA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6" name="Plassholder for innhold 7"/>
          <p:cNvSpPr>
            <a:spLocks noGrp="1"/>
          </p:cNvSpPr>
          <p:nvPr>
            <p:ph sz="quarter" idx="16"/>
          </p:nvPr>
        </p:nvSpPr>
        <p:spPr>
          <a:xfrm>
            <a:off x="720725" y="1497011"/>
            <a:ext cx="2482850" cy="2797175"/>
          </a:xfrm>
          <a:solidFill>
            <a:srgbClr val="E9EAEA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7" name="Pil høyre 36"/>
          <p:cNvSpPr/>
          <p:nvPr userDrawn="1"/>
        </p:nvSpPr>
        <p:spPr>
          <a:xfrm>
            <a:off x="3129439" y="2502152"/>
            <a:ext cx="432048" cy="648072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Pil høyre 37"/>
          <p:cNvSpPr/>
          <p:nvPr userDrawn="1"/>
        </p:nvSpPr>
        <p:spPr>
          <a:xfrm>
            <a:off x="5932778" y="2502152"/>
            <a:ext cx="432048" cy="648072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94877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KA 5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ssholder for innhold 7"/>
          <p:cNvSpPr>
            <a:spLocks noGrp="1"/>
          </p:cNvSpPr>
          <p:nvPr>
            <p:ph sz="quarter" idx="18"/>
          </p:nvPr>
        </p:nvSpPr>
        <p:spPr>
          <a:xfrm>
            <a:off x="3505708" y="1494601"/>
            <a:ext cx="2482850" cy="2797175"/>
          </a:xfr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2" name="Plassholder for innhold 7"/>
          <p:cNvSpPr>
            <a:spLocks noGrp="1"/>
          </p:cNvSpPr>
          <p:nvPr>
            <p:ph sz="quarter" idx="17"/>
          </p:nvPr>
        </p:nvSpPr>
        <p:spPr>
          <a:xfrm>
            <a:off x="6327159" y="1494601"/>
            <a:ext cx="2482850" cy="2797175"/>
          </a:xfrm>
          <a:solidFill>
            <a:schemeClr val="bg1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8" name="Plassholder for innhold 7"/>
          <p:cNvSpPr>
            <a:spLocks noGrp="1"/>
          </p:cNvSpPr>
          <p:nvPr>
            <p:ph sz="quarter" idx="16"/>
          </p:nvPr>
        </p:nvSpPr>
        <p:spPr>
          <a:xfrm>
            <a:off x="720725" y="1494601"/>
            <a:ext cx="2482850" cy="2797175"/>
          </a:xfrm>
          <a:solidFill>
            <a:schemeClr val="bg1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DE8E-F22B-4E9F-8010-898B7DC07007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15" name="Pil høyre 14"/>
          <p:cNvSpPr/>
          <p:nvPr userDrawn="1"/>
        </p:nvSpPr>
        <p:spPr>
          <a:xfrm>
            <a:off x="3129439" y="2499742"/>
            <a:ext cx="432048" cy="648072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il høyre 16"/>
          <p:cNvSpPr/>
          <p:nvPr userDrawn="1"/>
        </p:nvSpPr>
        <p:spPr>
          <a:xfrm>
            <a:off x="5932778" y="2499742"/>
            <a:ext cx="432048" cy="648072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11163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K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7D2E8-4DB9-4F7A-A99C-9D01F6BB0CDF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5"/>
          </p:nvPr>
        </p:nvSpPr>
        <p:spPr>
          <a:xfrm>
            <a:off x="720725" y="1220788"/>
            <a:ext cx="3779838" cy="3362325"/>
          </a:xfr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0" name="Plassholder for innhold 3"/>
          <p:cNvSpPr>
            <a:spLocks noGrp="1"/>
          </p:cNvSpPr>
          <p:nvPr>
            <p:ph sz="quarter" idx="18"/>
          </p:nvPr>
        </p:nvSpPr>
        <p:spPr>
          <a:xfrm>
            <a:off x="4603750" y="1221812"/>
            <a:ext cx="2055813" cy="1639887"/>
          </a:xfrm>
          <a:solidFill>
            <a:schemeClr val="bg1"/>
          </a:solidFill>
          <a:ln w="15875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1" name="Plassholder for innhold 3"/>
          <p:cNvSpPr>
            <a:spLocks noGrp="1"/>
          </p:cNvSpPr>
          <p:nvPr>
            <p:ph sz="quarter" idx="19"/>
          </p:nvPr>
        </p:nvSpPr>
        <p:spPr>
          <a:xfrm>
            <a:off x="6753662" y="2943226"/>
            <a:ext cx="2055813" cy="1639887"/>
          </a:xfrm>
          <a:solidFill>
            <a:schemeClr val="bg1"/>
          </a:solidFill>
          <a:ln w="15875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3" name="Plassholder for innhold 27"/>
          <p:cNvSpPr>
            <a:spLocks noGrp="1"/>
          </p:cNvSpPr>
          <p:nvPr>
            <p:ph sz="quarter" idx="20"/>
          </p:nvPr>
        </p:nvSpPr>
        <p:spPr>
          <a:xfrm>
            <a:off x="4603750" y="2951163"/>
            <a:ext cx="2055813" cy="1631950"/>
          </a:xfrm>
        </p:spPr>
        <p:txBody>
          <a:bodyPr anchor="ctr"/>
          <a:lstStyle>
            <a:lvl1pPr marL="0" indent="0" algn="ctr">
              <a:buNone/>
              <a:defRPr/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4" name="Plassholder for innhold 27"/>
          <p:cNvSpPr>
            <a:spLocks noGrp="1"/>
          </p:cNvSpPr>
          <p:nvPr>
            <p:ph sz="quarter" idx="21"/>
          </p:nvPr>
        </p:nvSpPr>
        <p:spPr>
          <a:xfrm>
            <a:off x="6752940" y="1222375"/>
            <a:ext cx="2055813" cy="1631950"/>
          </a:xfrm>
        </p:spPr>
        <p:txBody>
          <a:bodyPr anchor="ctr"/>
          <a:lstStyle>
            <a:lvl1pPr marL="0" indent="0" algn="ctr">
              <a:buNone/>
              <a:defRPr/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2969185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KA 7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A27E1-23A3-484E-98CE-078E1B7F7CE0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20" name="Plassholder for innhold 3"/>
          <p:cNvSpPr>
            <a:spLocks noGrp="1"/>
          </p:cNvSpPr>
          <p:nvPr>
            <p:ph sz="quarter" idx="15"/>
          </p:nvPr>
        </p:nvSpPr>
        <p:spPr>
          <a:xfrm>
            <a:off x="720725" y="1220788"/>
            <a:ext cx="3779838" cy="3362325"/>
          </a:xfr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/>
        </p:spPr>
        <p:txBody>
          <a:bodyPr lIns="72000" tIns="36000" rIns="10800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5" name="Plassholder for innhold 3"/>
          <p:cNvSpPr>
            <a:spLocks noGrp="1"/>
          </p:cNvSpPr>
          <p:nvPr>
            <p:ph sz="quarter" idx="18"/>
          </p:nvPr>
        </p:nvSpPr>
        <p:spPr>
          <a:xfrm>
            <a:off x="4603750" y="1221812"/>
            <a:ext cx="2055813" cy="1639887"/>
          </a:xfrm>
          <a:solidFill>
            <a:schemeClr val="bg1"/>
          </a:solidFill>
          <a:ln w="15875">
            <a:solidFill>
              <a:schemeClr val="tx2"/>
            </a:solidFill>
          </a:ln>
          <a:effectLst/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6" name="Plassholder for innhold 3"/>
          <p:cNvSpPr>
            <a:spLocks noGrp="1"/>
          </p:cNvSpPr>
          <p:nvPr>
            <p:ph sz="quarter" idx="19"/>
          </p:nvPr>
        </p:nvSpPr>
        <p:spPr>
          <a:xfrm>
            <a:off x="6753662" y="2943226"/>
            <a:ext cx="2055813" cy="1639887"/>
          </a:xfrm>
          <a:solidFill>
            <a:schemeClr val="bg1"/>
          </a:solidFill>
          <a:ln w="15875">
            <a:solidFill>
              <a:schemeClr val="tx2"/>
            </a:solidFill>
          </a:ln>
          <a:effectLst/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9" name="Plassholder for innhold 27"/>
          <p:cNvSpPr>
            <a:spLocks noGrp="1"/>
          </p:cNvSpPr>
          <p:nvPr>
            <p:ph sz="quarter" idx="20"/>
          </p:nvPr>
        </p:nvSpPr>
        <p:spPr>
          <a:xfrm>
            <a:off x="4603750" y="2951163"/>
            <a:ext cx="2055813" cy="1631950"/>
          </a:xfrm>
        </p:spPr>
        <p:txBody>
          <a:bodyPr anchor="ctr"/>
          <a:lstStyle>
            <a:lvl1pPr marL="0" indent="0" algn="ctr">
              <a:buNone/>
              <a:defRPr/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0" name="Plassholder for innhold 27"/>
          <p:cNvSpPr>
            <a:spLocks noGrp="1"/>
          </p:cNvSpPr>
          <p:nvPr>
            <p:ph sz="quarter" idx="21"/>
          </p:nvPr>
        </p:nvSpPr>
        <p:spPr>
          <a:xfrm>
            <a:off x="6752940" y="1222375"/>
            <a:ext cx="2055813" cy="1631950"/>
          </a:xfrm>
        </p:spPr>
        <p:txBody>
          <a:bodyPr anchor="ctr"/>
          <a:lstStyle>
            <a:lvl1pPr marL="0" indent="0" algn="ctr">
              <a:buNone/>
              <a:defRPr/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153923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KA 8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78526" y="4767634"/>
            <a:ext cx="909464" cy="189000"/>
          </a:xfrm>
        </p:spPr>
        <p:txBody>
          <a:bodyPr/>
          <a:lstStyle/>
          <a:p>
            <a:fld id="{6586363C-F69E-496E-89A0-DC7BD3C6C578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786366" y="4766568"/>
            <a:ext cx="5220152" cy="189000"/>
          </a:xfrm>
        </p:spPr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15" name="Plassholder for innhold 8"/>
          <p:cNvSpPr>
            <a:spLocks noGrp="1" noChangeAspect="1"/>
          </p:cNvSpPr>
          <p:nvPr userDrawn="1">
            <p:ph sz="quarter" idx="13"/>
          </p:nvPr>
        </p:nvSpPr>
        <p:spPr>
          <a:xfrm>
            <a:off x="2672842" y="1510708"/>
            <a:ext cx="1447200" cy="1447200"/>
          </a:xfrm>
          <a:prstGeom prst="ellipse">
            <a:avLst/>
          </a:prstGeom>
          <a:solidFill>
            <a:srgbClr val="308EC8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1" name="Plassholder for innhold 8"/>
          <p:cNvSpPr>
            <a:spLocks noGrp="1" noChangeAspect="1"/>
          </p:cNvSpPr>
          <p:nvPr>
            <p:ph sz="quarter" idx="14"/>
          </p:nvPr>
        </p:nvSpPr>
        <p:spPr>
          <a:xfrm>
            <a:off x="5034410" y="2868775"/>
            <a:ext cx="1447200" cy="1447200"/>
          </a:xfrm>
          <a:prstGeom prst="ellipse">
            <a:avLst/>
          </a:prstGeom>
          <a:solidFill>
            <a:srgbClr val="308EC8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3" name="Plassholder for innhold 8"/>
          <p:cNvSpPr>
            <a:spLocks noGrp="1" noChangeAspect="1"/>
          </p:cNvSpPr>
          <p:nvPr>
            <p:ph sz="quarter" idx="15"/>
          </p:nvPr>
        </p:nvSpPr>
        <p:spPr>
          <a:xfrm>
            <a:off x="4258416" y="1510708"/>
            <a:ext cx="1447200" cy="1447200"/>
          </a:xfrm>
          <a:prstGeom prst="ellipse">
            <a:avLst/>
          </a:prstGeom>
          <a:solidFill>
            <a:srgbClr val="939598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5" name="Plassholder for innhold 8"/>
          <p:cNvSpPr>
            <a:spLocks noGrp="1" noChangeAspect="1"/>
          </p:cNvSpPr>
          <p:nvPr>
            <p:ph sz="quarter" idx="16"/>
          </p:nvPr>
        </p:nvSpPr>
        <p:spPr>
          <a:xfrm>
            <a:off x="1865359" y="2868775"/>
            <a:ext cx="1447200" cy="1447200"/>
          </a:xfrm>
          <a:prstGeom prst="ellipse">
            <a:avLst/>
          </a:prstGeom>
          <a:solidFill>
            <a:srgbClr val="939598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8" name="Plassholder for innhold 8"/>
          <p:cNvSpPr>
            <a:spLocks noGrp="1" noChangeAspect="1"/>
          </p:cNvSpPr>
          <p:nvPr>
            <p:ph sz="quarter" idx="17"/>
          </p:nvPr>
        </p:nvSpPr>
        <p:spPr>
          <a:xfrm>
            <a:off x="3450234" y="2868775"/>
            <a:ext cx="1447200" cy="14472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0" name="Plassholder for innhold 8"/>
          <p:cNvSpPr>
            <a:spLocks noGrp="1" noChangeAspect="1"/>
          </p:cNvSpPr>
          <p:nvPr>
            <p:ph sz="quarter" idx="18"/>
          </p:nvPr>
        </p:nvSpPr>
        <p:spPr>
          <a:xfrm>
            <a:off x="5842592" y="1510708"/>
            <a:ext cx="1447200" cy="14472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3236745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KA 9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78526" y="4767634"/>
            <a:ext cx="909464" cy="189000"/>
          </a:xfrm>
        </p:spPr>
        <p:txBody>
          <a:bodyPr/>
          <a:lstStyle/>
          <a:p>
            <a:fld id="{B4AFCA79-0D2E-4F89-A5F6-C3060989B096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786366" y="4766568"/>
            <a:ext cx="5220152" cy="189000"/>
          </a:xfrm>
        </p:spPr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23" name="Plassholder for innhold 8"/>
          <p:cNvSpPr>
            <a:spLocks noGrp="1" noChangeAspect="1"/>
          </p:cNvSpPr>
          <p:nvPr>
            <p:ph sz="quarter" idx="13"/>
          </p:nvPr>
        </p:nvSpPr>
        <p:spPr>
          <a:xfrm>
            <a:off x="2672842" y="1510708"/>
            <a:ext cx="1447200" cy="1447200"/>
          </a:xfrm>
          <a:prstGeom prst="ellipse">
            <a:avLst/>
          </a:prstGeom>
          <a:solidFill>
            <a:srgbClr val="DC4405">
              <a:alpha val="80000"/>
            </a:srgbClr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4" name="Plassholder for innhold 8"/>
          <p:cNvSpPr>
            <a:spLocks noGrp="1" noChangeAspect="1"/>
          </p:cNvSpPr>
          <p:nvPr>
            <p:ph sz="quarter" idx="14"/>
          </p:nvPr>
        </p:nvSpPr>
        <p:spPr>
          <a:xfrm>
            <a:off x="5034410" y="2868775"/>
            <a:ext cx="1447200" cy="1447200"/>
          </a:xfrm>
          <a:prstGeom prst="ellipse">
            <a:avLst/>
          </a:prstGeom>
          <a:solidFill>
            <a:srgbClr val="DC4405">
              <a:alpha val="80000"/>
            </a:srgbClr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5" name="Plassholder for innhold 8"/>
          <p:cNvSpPr>
            <a:spLocks noGrp="1" noChangeAspect="1"/>
          </p:cNvSpPr>
          <p:nvPr>
            <p:ph sz="quarter" idx="15"/>
          </p:nvPr>
        </p:nvSpPr>
        <p:spPr>
          <a:xfrm>
            <a:off x="4258416" y="1510708"/>
            <a:ext cx="1447200" cy="1447200"/>
          </a:xfrm>
          <a:prstGeom prst="ellipse">
            <a:avLst/>
          </a:prstGeom>
          <a:solidFill>
            <a:srgbClr val="939598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6" name="Plassholder for innhold 8"/>
          <p:cNvSpPr>
            <a:spLocks noGrp="1" noChangeAspect="1"/>
          </p:cNvSpPr>
          <p:nvPr>
            <p:ph sz="quarter" idx="16"/>
          </p:nvPr>
        </p:nvSpPr>
        <p:spPr>
          <a:xfrm>
            <a:off x="1865359" y="2868775"/>
            <a:ext cx="1447200" cy="1447200"/>
          </a:xfrm>
          <a:prstGeom prst="ellipse">
            <a:avLst/>
          </a:prstGeom>
          <a:solidFill>
            <a:srgbClr val="939598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7" name="Plassholder for innhold 8"/>
          <p:cNvSpPr>
            <a:spLocks noGrp="1" noChangeAspect="1"/>
          </p:cNvSpPr>
          <p:nvPr>
            <p:ph sz="quarter" idx="17"/>
          </p:nvPr>
        </p:nvSpPr>
        <p:spPr>
          <a:xfrm>
            <a:off x="3450234" y="2868775"/>
            <a:ext cx="1447200" cy="14472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8" name="Plassholder for innhold 8"/>
          <p:cNvSpPr>
            <a:spLocks noGrp="1" noChangeAspect="1"/>
          </p:cNvSpPr>
          <p:nvPr>
            <p:ph sz="quarter" idx="18"/>
          </p:nvPr>
        </p:nvSpPr>
        <p:spPr>
          <a:xfrm>
            <a:off x="5842592" y="1510708"/>
            <a:ext cx="1447200" cy="14472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730521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KA 10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78526" y="4767634"/>
            <a:ext cx="909464" cy="189000"/>
          </a:xfrm>
        </p:spPr>
        <p:txBody>
          <a:bodyPr/>
          <a:lstStyle/>
          <a:p>
            <a:fld id="{2ADA47C6-4936-47A7-B851-EF396BCE0BC2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786366" y="4766568"/>
            <a:ext cx="5220152" cy="189000"/>
          </a:xfrm>
        </p:spPr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innhold 8"/>
          <p:cNvSpPr>
            <a:spLocks noGrp="1" noChangeAspect="1"/>
          </p:cNvSpPr>
          <p:nvPr>
            <p:ph sz="quarter" idx="13"/>
          </p:nvPr>
        </p:nvSpPr>
        <p:spPr>
          <a:xfrm>
            <a:off x="2672842" y="1510708"/>
            <a:ext cx="1447200" cy="1447200"/>
          </a:xfrm>
          <a:prstGeom prst="ellipse">
            <a:avLst/>
          </a:prstGeom>
          <a:solidFill>
            <a:srgbClr val="49A942">
              <a:alpha val="80000"/>
            </a:srgbClr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5" name="Plassholder for innhold 8"/>
          <p:cNvSpPr>
            <a:spLocks noGrp="1" noChangeAspect="1"/>
          </p:cNvSpPr>
          <p:nvPr>
            <p:ph sz="quarter" idx="14"/>
          </p:nvPr>
        </p:nvSpPr>
        <p:spPr>
          <a:xfrm>
            <a:off x="5034410" y="2868775"/>
            <a:ext cx="1447200" cy="1447200"/>
          </a:xfrm>
          <a:prstGeom prst="ellipse">
            <a:avLst/>
          </a:prstGeom>
          <a:solidFill>
            <a:srgbClr val="49A942">
              <a:alpha val="80000"/>
            </a:srgbClr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Plassholder for innhold 8"/>
          <p:cNvSpPr>
            <a:spLocks noGrp="1" noChangeAspect="1"/>
          </p:cNvSpPr>
          <p:nvPr>
            <p:ph sz="quarter" idx="15"/>
          </p:nvPr>
        </p:nvSpPr>
        <p:spPr>
          <a:xfrm>
            <a:off x="4258416" y="1510708"/>
            <a:ext cx="1447200" cy="1447200"/>
          </a:xfrm>
          <a:prstGeom prst="ellipse">
            <a:avLst/>
          </a:prstGeom>
          <a:solidFill>
            <a:srgbClr val="939598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0" name="Plassholder for innhold 8"/>
          <p:cNvSpPr>
            <a:spLocks noGrp="1" noChangeAspect="1"/>
          </p:cNvSpPr>
          <p:nvPr>
            <p:ph sz="quarter" idx="16"/>
          </p:nvPr>
        </p:nvSpPr>
        <p:spPr>
          <a:xfrm>
            <a:off x="1865359" y="2868775"/>
            <a:ext cx="1447200" cy="1447200"/>
          </a:xfrm>
          <a:prstGeom prst="ellipse">
            <a:avLst/>
          </a:prstGeom>
          <a:solidFill>
            <a:srgbClr val="939598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1" name="Plassholder for innhold 8"/>
          <p:cNvSpPr>
            <a:spLocks noGrp="1" noChangeAspect="1"/>
          </p:cNvSpPr>
          <p:nvPr>
            <p:ph sz="quarter" idx="17"/>
          </p:nvPr>
        </p:nvSpPr>
        <p:spPr>
          <a:xfrm>
            <a:off x="3450234" y="2868775"/>
            <a:ext cx="1447200" cy="14472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2" name="Plassholder for innhold 8"/>
          <p:cNvSpPr>
            <a:spLocks noGrp="1" noChangeAspect="1"/>
          </p:cNvSpPr>
          <p:nvPr>
            <p:ph sz="quarter" idx="18"/>
          </p:nvPr>
        </p:nvSpPr>
        <p:spPr>
          <a:xfrm>
            <a:off x="5842592" y="1510708"/>
            <a:ext cx="1447200" cy="14472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133592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KA 12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78526" y="4767634"/>
            <a:ext cx="909464" cy="189000"/>
          </a:xfrm>
        </p:spPr>
        <p:txBody>
          <a:bodyPr/>
          <a:lstStyle/>
          <a:p>
            <a:fld id="{911B6E02-0338-4DAD-B3FE-F556C4C5462A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786366" y="4766568"/>
            <a:ext cx="5220152" cy="189000"/>
          </a:xfrm>
        </p:spPr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24" name="Plassholder for innhold 8"/>
          <p:cNvSpPr>
            <a:spLocks noGrp="1" noChangeAspect="1"/>
          </p:cNvSpPr>
          <p:nvPr>
            <p:ph sz="quarter" idx="17"/>
          </p:nvPr>
        </p:nvSpPr>
        <p:spPr>
          <a:xfrm>
            <a:off x="1466318" y="1337976"/>
            <a:ext cx="1447200" cy="14472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7" name="Plassholder for innhold 8"/>
          <p:cNvSpPr>
            <a:spLocks noGrp="1" noChangeAspect="1"/>
          </p:cNvSpPr>
          <p:nvPr>
            <p:ph sz="quarter" idx="18"/>
          </p:nvPr>
        </p:nvSpPr>
        <p:spPr>
          <a:xfrm>
            <a:off x="3056553" y="1337976"/>
            <a:ext cx="1447200" cy="14472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9" name="Plassholder for innhold 8"/>
          <p:cNvSpPr>
            <a:spLocks noGrp="1" noChangeAspect="1"/>
          </p:cNvSpPr>
          <p:nvPr>
            <p:ph sz="quarter" idx="19"/>
          </p:nvPr>
        </p:nvSpPr>
        <p:spPr>
          <a:xfrm>
            <a:off x="4642127" y="1337976"/>
            <a:ext cx="1447200" cy="14472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1" name="Plassholder for innhold 8"/>
          <p:cNvSpPr>
            <a:spLocks noGrp="1" noChangeAspect="1"/>
          </p:cNvSpPr>
          <p:nvPr>
            <p:ph sz="quarter" idx="20"/>
          </p:nvPr>
        </p:nvSpPr>
        <p:spPr>
          <a:xfrm>
            <a:off x="6232757" y="1337976"/>
            <a:ext cx="1447200" cy="14472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6" name="Plassholder for innhold 8"/>
          <p:cNvSpPr>
            <a:spLocks noGrp="1" noChangeAspect="1"/>
          </p:cNvSpPr>
          <p:nvPr>
            <p:ph sz="quarter" idx="21"/>
          </p:nvPr>
        </p:nvSpPr>
        <p:spPr>
          <a:xfrm>
            <a:off x="1466318" y="2878528"/>
            <a:ext cx="1447200" cy="14472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7" name="Plassholder for innhold 8"/>
          <p:cNvSpPr>
            <a:spLocks noGrp="1" noChangeAspect="1"/>
          </p:cNvSpPr>
          <p:nvPr>
            <p:ph sz="quarter" idx="22"/>
          </p:nvPr>
        </p:nvSpPr>
        <p:spPr>
          <a:xfrm>
            <a:off x="3056553" y="2878528"/>
            <a:ext cx="1447200" cy="14472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8" name="Plassholder for innhold 8"/>
          <p:cNvSpPr>
            <a:spLocks noGrp="1" noChangeAspect="1"/>
          </p:cNvSpPr>
          <p:nvPr>
            <p:ph sz="quarter" idx="23"/>
          </p:nvPr>
        </p:nvSpPr>
        <p:spPr>
          <a:xfrm>
            <a:off x="4642127" y="2878528"/>
            <a:ext cx="1447200" cy="14472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9" name="Plassholder for innhold 8"/>
          <p:cNvSpPr>
            <a:spLocks noGrp="1" noChangeAspect="1"/>
          </p:cNvSpPr>
          <p:nvPr>
            <p:ph sz="quarter" idx="24"/>
          </p:nvPr>
        </p:nvSpPr>
        <p:spPr>
          <a:xfrm>
            <a:off x="6232757" y="2878528"/>
            <a:ext cx="1447200" cy="14472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7344554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KA 8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78526" y="4767634"/>
            <a:ext cx="909464" cy="189000"/>
          </a:xfrm>
        </p:spPr>
        <p:txBody>
          <a:bodyPr/>
          <a:lstStyle/>
          <a:p>
            <a:fld id="{E75CADC1-099C-4DDD-9107-DB42BD52DEF0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786366" y="4766568"/>
            <a:ext cx="5220152" cy="189000"/>
          </a:xfrm>
        </p:spPr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15" name="Plassholder for innhold 8"/>
          <p:cNvSpPr>
            <a:spLocks noGrp="1" noChangeAspect="1"/>
          </p:cNvSpPr>
          <p:nvPr userDrawn="1">
            <p:ph sz="quarter" idx="13"/>
          </p:nvPr>
        </p:nvSpPr>
        <p:spPr>
          <a:xfrm>
            <a:off x="1707075" y="1510708"/>
            <a:ext cx="1447200" cy="1447200"/>
          </a:xfrm>
          <a:prstGeom prst="ellipse">
            <a:avLst/>
          </a:prstGeom>
          <a:solidFill>
            <a:srgbClr val="308EC8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5" name="Plassholder for innhold 8"/>
          <p:cNvSpPr>
            <a:spLocks noGrp="1" noChangeAspect="1"/>
          </p:cNvSpPr>
          <p:nvPr>
            <p:ph sz="quarter" idx="16"/>
          </p:nvPr>
        </p:nvSpPr>
        <p:spPr>
          <a:xfrm>
            <a:off x="899592" y="2868775"/>
            <a:ext cx="1447200" cy="1447200"/>
          </a:xfrm>
          <a:prstGeom prst="ellipse">
            <a:avLst/>
          </a:prstGeom>
          <a:solidFill>
            <a:srgbClr val="939598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8" name="Plassholder for innhold 8"/>
          <p:cNvSpPr>
            <a:spLocks noGrp="1" noChangeAspect="1"/>
          </p:cNvSpPr>
          <p:nvPr>
            <p:ph sz="quarter" idx="17"/>
          </p:nvPr>
        </p:nvSpPr>
        <p:spPr>
          <a:xfrm>
            <a:off x="2484467" y="2868775"/>
            <a:ext cx="1447200" cy="14472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Plassholder for innhold 7"/>
          <p:cNvSpPr>
            <a:spLocks noGrp="1"/>
          </p:cNvSpPr>
          <p:nvPr>
            <p:ph sz="quarter" idx="18"/>
          </p:nvPr>
        </p:nvSpPr>
        <p:spPr>
          <a:xfrm>
            <a:off x="4355976" y="1494601"/>
            <a:ext cx="4454033" cy="2797175"/>
          </a:xfrm>
          <a:solidFill>
            <a:schemeClr val="bg1"/>
          </a:solidFill>
          <a:ln w="158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36000" rIns="108000" bIns="36000"/>
          <a:lstStyle>
            <a:lvl1pPr>
              <a:defRPr sz="1400"/>
            </a:lvl1pPr>
            <a:lvl2pPr>
              <a:defRPr sz="1400"/>
            </a:lvl2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7517817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KA 6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ssholder for tekst 23"/>
          <p:cNvSpPr>
            <a:spLocks noGrp="1"/>
          </p:cNvSpPr>
          <p:nvPr>
            <p:ph type="body" sz="quarter" idx="16"/>
          </p:nvPr>
        </p:nvSpPr>
        <p:spPr>
          <a:xfrm rot="16200000">
            <a:off x="245952" y="1793883"/>
            <a:ext cx="1324800" cy="376708"/>
          </a:xfr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6" name="Plassholder for tekst 25"/>
          <p:cNvSpPr>
            <a:spLocks noGrp="1"/>
          </p:cNvSpPr>
          <p:nvPr>
            <p:ph type="body" sz="quarter" idx="17"/>
          </p:nvPr>
        </p:nvSpPr>
        <p:spPr>
          <a:xfrm rot="16200000">
            <a:off x="248122" y="3244749"/>
            <a:ext cx="1325793" cy="382037"/>
          </a:xfr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Plassholder for tekst 16"/>
          <p:cNvSpPr>
            <a:spLocks noGrp="1"/>
          </p:cNvSpPr>
          <p:nvPr>
            <p:ph type="body" sz="quarter" idx="13"/>
          </p:nvPr>
        </p:nvSpPr>
        <p:spPr>
          <a:xfrm>
            <a:off x="2705434" y="4227513"/>
            <a:ext cx="1324800" cy="381600"/>
          </a:xfr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4"/>
          </p:nvPr>
        </p:nvSpPr>
        <p:spPr>
          <a:xfrm>
            <a:off x="1244884" y="4227513"/>
            <a:ext cx="1324800" cy="381600"/>
          </a:xfr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FB32-A9EC-4599-9798-2FB69748B6EB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21" name="Plassholder for tekst 20"/>
          <p:cNvSpPr>
            <a:spLocks noGrp="1"/>
          </p:cNvSpPr>
          <p:nvPr>
            <p:ph type="body" sz="quarter" idx="15"/>
          </p:nvPr>
        </p:nvSpPr>
        <p:spPr>
          <a:xfrm>
            <a:off x="4824000" y="1256780"/>
            <a:ext cx="3960000" cy="331152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cxnSp>
        <p:nvCxnSpPr>
          <p:cNvPr id="12" name="Rett pil 11"/>
          <p:cNvCxnSpPr/>
          <p:nvPr userDrawn="1"/>
        </p:nvCxnSpPr>
        <p:spPr>
          <a:xfrm flipV="1">
            <a:off x="1115616" y="1242183"/>
            <a:ext cx="0" cy="2981851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tt pil 24"/>
          <p:cNvCxnSpPr/>
          <p:nvPr userDrawn="1"/>
        </p:nvCxnSpPr>
        <p:spPr>
          <a:xfrm rot="5400000" flipV="1">
            <a:off x="2612748" y="2719647"/>
            <a:ext cx="0" cy="2981851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lassholder for innhold 8"/>
          <p:cNvSpPr>
            <a:spLocks noGrp="1" noChangeAspect="1"/>
          </p:cNvSpPr>
          <p:nvPr>
            <p:ph sz="quarter" idx="18"/>
          </p:nvPr>
        </p:nvSpPr>
        <p:spPr>
          <a:xfrm>
            <a:off x="1250041" y="1319837"/>
            <a:ext cx="1324800" cy="13248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0" name="Plassholder for innhold 8"/>
          <p:cNvSpPr>
            <a:spLocks noGrp="1" noChangeAspect="1"/>
          </p:cNvSpPr>
          <p:nvPr>
            <p:ph sz="quarter" idx="19"/>
          </p:nvPr>
        </p:nvSpPr>
        <p:spPr>
          <a:xfrm>
            <a:off x="2701449" y="1315229"/>
            <a:ext cx="1324800" cy="13248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3" name="Plassholder for innhold 8"/>
          <p:cNvSpPr>
            <a:spLocks noGrp="1" noChangeAspect="1"/>
          </p:cNvSpPr>
          <p:nvPr>
            <p:ph sz="quarter" idx="20"/>
          </p:nvPr>
        </p:nvSpPr>
        <p:spPr>
          <a:xfrm>
            <a:off x="1260006" y="2777479"/>
            <a:ext cx="1324800" cy="13248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4" name="Plassholder for innhold 8"/>
          <p:cNvSpPr>
            <a:spLocks noGrp="1" noChangeAspect="1"/>
          </p:cNvSpPr>
          <p:nvPr>
            <p:ph sz="quarter" idx="21"/>
          </p:nvPr>
        </p:nvSpPr>
        <p:spPr>
          <a:xfrm>
            <a:off x="2711414" y="2772871"/>
            <a:ext cx="1324800" cy="132480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 algn="ctr">
              <a:buNone/>
              <a:defRPr/>
            </a:lvl2pPr>
            <a:lvl3pPr marL="538162" indent="0" algn="ctr">
              <a:buNone/>
              <a:defRPr/>
            </a:lvl3pPr>
            <a:lvl4pPr marL="717550" indent="0" algn="ctr">
              <a:buNone/>
              <a:defRPr/>
            </a:lvl4pPr>
            <a:lvl5pPr marL="898525" indent="0" algn="ctr"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5762626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A84A2-1A6E-43B7-8733-5DF60DED7996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720000" y="1635647"/>
            <a:ext cx="3960000" cy="2801712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3"/>
          </p:nvPr>
        </p:nvSpPr>
        <p:spPr>
          <a:xfrm>
            <a:off x="4826124" y="1635647"/>
            <a:ext cx="3960000" cy="280171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7"/>
          <p:cNvSpPr>
            <a:spLocks noGrp="1"/>
          </p:cNvSpPr>
          <p:nvPr>
            <p:ph type="body" sz="quarter" idx="14" hasCustomPrompt="1"/>
          </p:nvPr>
        </p:nvSpPr>
        <p:spPr>
          <a:xfrm>
            <a:off x="720000" y="1107207"/>
            <a:ext cx="80640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17825551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7"/>
          <p:cNvSpPr>
            <a:spLocks noGrp="1"/>
          </p:cNvSpPr>
          <p:nvPr>
            <p:ph type="body" sz="quarter" idx="17" hasCustomPrompt="1"/>
          </p:nvPr>
        </p:nvSpPr>
        <p:spPr>
          <a:xfrm>
            <a:off x="720000" y="1107207"/>
            <a:ext cx="3779992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720000" y="662989"/>
            <a:ext cx="3780000" cy="396593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Tittel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1F2DF-539A-4EB5-8D2D-895A9E7A6221}" type="datetime1">
              <a:rPr lang="nb-NO" smtClean="0"/>
              <a:t>07.02.2019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Plassholder for innhold 2"/>
          <p:cNvSpPr>
            <a:spLocks noGrp="1"/>
          </p:cNvSpPr>
          <p:nvPr>
            <p:ph idx="1"/>
          </p:nvPr>
        </p:nvSpPr>
        <p:spPr>
          <a:xfrm>
            <a:off x="720000" y="1666875"/>
            <a:ext cx="3780000" cy="2770484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innhold 2"/>
          <p:cNvSpPr>
            <a:spLocks noGrp="1"/>
          </p:cNvSpPr>
          <p:nvPr>
            <p:ph idx="14"/>
          </p:nvPr>
        </p:nvSpPr>
        <p:spPr>
          <a:xfrm>
            <a:off x="5004048" y="1666875"/>
            <a:ext cx="3780000" cy="2770484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7" name="Plassholder for tekst 7"/>
          <p:cNvSpPr>
            <a:spLocks noGrp="1"/>
          </p:cNvSpPr>
          <p:nvPr>
            <p:ph type="body" sz="quarter" idx="16" hasCustomPrompt="1"/>
          </p:nvPr>
        </p:nvSpPr>
        <p:spPr>
          <a:xfrm>
            <a:off x="5004048" y="662400"/>
            <a:ext cx="3780000" cy="396000"/>
          </a:xfrm>
        </p:spPr>
        <p:txBody>
          <a:bodyPr>
            <a:noAutofit/>
          </a:bodyPr>
          <a:lstStyle>
            <a:lvl1pPr marL="0" indent="0" rtl="0">
              <a:lnSpc>
                <a:spcPts val="3000"/>
              </a:lnSpc>
              <a:spcBef>
                <a:spcPts val="0"/>
              </a:spcBef>
              <a:buNone/>
              <a:defRPr sz="2400" b="1">
                <a:solidFill>
                  <a:srgbClr val="0076BE"/>
                </a:solidFill>
              </a:defRPr>
            </a:lvl1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6" name="Plassholder for tekst 7"/>
          <p:cNvSpPr>
            <a:spLocks noGrp="1"/>
          </p:cNvSpPr>
          <p:nvPr>
            <p:ph type="body" sz="quarter" idx="18" hasCustomPrompt="1"/>
          </p:nvPr>
        </p:nvSpPr>
        <p:spPr>
          <a:xfrm>
            <a:off x="5004000" y="1107207"/>
            <a:ext cx="3779992" cy="432073"/>
          </a:xfrm>
        </p:spPr>
        <p:txBody>
          <a:bodyPr/>
          <a:lstStyle>
            <a:lvl1pPr marL="0" indent="0" rtl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42506647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 uten under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720000" y="662989"/>
            <a:ext cx="3780000" cy="396593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Tittel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2BFD-35C2-4EAD-A2CE-46A8B674D38B}" type="datetime1">
              <a:rPr lang="nb-NO" smtClean="0"/>
              <a:t>07.02.2019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Plassholder for innhold 2"/>
          <p:cNvSpPr>
            <a:spLocks noGrp="1"/>
          </p:cNvSpPr>
          <p:nvPr>
            <p:ph idx="1"/>
          </p:nvPr>
        </p:nvSpPr>
        <p:spPr>
          <a:xfrm>
            <a:off x="720000" y="1203598"/>
            <a:ext cx="3780000" cy="3233761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innhold 2"/>
          <p:cNvSpPr>
            <a:spLocks noGrp="1"/>
          </p:cNvSpPr>
          <p:nvPr>
            <p:ph idx="14"/>
          </p:nvPr>
        </p:nvSpPr>
        <p:spPr>
          <a:xfrm>
            <a:off x="5004048" y="1203598"/>
            <a:ext cx="3780000" cy="3233761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7" name="Plassholder for tekst 7"/>
          <p:cNvSpPr>
            <a:spLocks noGrp="1"/>
          </p:cNvSpPr>
          <p:nvPr>
            <p:ph type="body" sz="quarter" idx="16" hasCustomPrompt="1"/>
          </p:nvPr>
        </p:nvSpPr>
        <p:spPr>
          <a:xfrm>
            <a:off x="5004048" y="662400"/>
            <a:ext cx="3780000" cy="396000"/>
          </a:xfrm>
        </p:spPr>
        <p:txBody>
          <a:bodyPr>
            <a:noAutofit/>
          </a:bodyPr>
          <a:lstStyle>
            <a:lvl1pPr marL="0" indent="0" rtl="0">
              <a:lnSpc>
                <a:spcPts val="3000"/>
              </a:lnSpc>
              <a:spcBef>
                <a:spcPts val="0"/>
              </a:spcBef>
              <a:buNone/>
              <a:defRPr sz="2400" b="1">
                <a:solidFill>
                  <a:srgbClr val="0076BE"/>
                </a:solidFill>
              </a:defRPr>
            </a:lvl1pPr>
          </a:lstStyle>
          <a:p>
            <a:pPr lvl="0"/>
            <a:r>
              <a:rPr lang="nb-NO"/>
              <a:t>Tittel</a:t>
            </a:r>
          </a:p>
        </p:txBody>
      </p:sp>
    </p:spTree>
    <p:extLst>
      <p:ext uri="{BB962C8B-B14F-4D97-AF65-F5344CB8AC3E}">
        <p14:creationId xmlns:p14="http://schemas.microsoft.com/office/powerpoint/2010/main" val="17404125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3887-9563-4B84-8287-CEB0BE313AE7}" type="datetime1">
              <a:rPr lang="nb-NO" smtClean="0"/>
              <a:t>07.02.2019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tekst 7"/>
          <p:cNvSpPr>
            <a:spLocks noGrp="1"/>
          </p:cNvSpPr>
          <p:nvPr>
            <p:ph type="body" sz="quarter" idx="14" hasCustomPrompt="1"/>
          </p:nvPr>
        </p:nvSpPr>
        <p:spPr>
          <a:xfrm>
            <a:off x="720000" y="1107207"/>
            <a:ext cx="80640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24158650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 uten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97EA-F9D5-4EAB-B1FD-E93F5AFA5D62}" type="datetime1">
              <a:rPr lang="nb-NO" smtClean="0"/>
              <a:t>07.02.2019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91819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ide med under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5B749-35CC-45A1-B706-69888B9ABA15}" type="datetime1">
              <a:rPr lang="nb-NO" smtClean="0"/>
              <a:t>07.02.2019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Bunntekst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40979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97404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k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ed bue 1"/>
          <p:cNvSpPr/>
          <p:nvPr userDrawn="1"/>
        </p:nvSpPr>
        <p:spPr>
          <a:xfrm rot="5400000">
            <a:off x="-1955430" y="452363"/>
            <a:ext cx="3927708" cy="4238774"/>
          </a:xfrm>
          <a:prstGeom prst="blockArc">
            <a:avLst>
              <a:gd name="adj1" fmla="val 10800000"/>
              <a:gd name="adj2" fmla="val 13447"/>
              <a:gd name="adj3" fmla="val 2035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t="7575" r="9052"/>
          <a:stretch/>
        </p:blipFill>
        <p:spPr>
          <a:xfrm>
            <a:off x="3131840" y="1370364"/>
            <a:ext cx="4668150" cy="871702"/>
          </a:xfrm>
          <a:prstGeom prst="rect">
            <a:avLst/>
          </a:prstGeom>
        </p:spPr>
      </p:pic>
      <p:cxnSp>
        <p:nvCxnSpPr>
          <p:cNvPr id="4" name="Rett linje 3"/>
          <p:cNvCxnSpPr/>
          <p:nvPr userDrawn="1"/>
        </p:nvCxnSpPr>
        <p:spPr>
          <a:xfrm>
            <a:off x="3419872" y="621512"/>
            <a:ext cx="0" cy="726102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tt linje 4"/>
          <p:cNvCxnSpPr/>
          <p:nvPr userDrawn="1"/>
        </p:nvCxnSpPr>
        <p:spPr>
          <a:xfrm>
            <a:off x="3419872" y="2211710"/>
            <a:ext cx="0" cy="1414966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Sylinder 6"/>
          <p:cNvSpPr txBox="1"/>
          <p:nvPr userDrawn="1"/>
        </p:nvSpPr>
        <p:spPr>
          <a:xfrm>
            <a:off x="899592" y="4535604"/>
            <a:ext cx="231157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nb-NO" sz="1600" b="1">
                <a:solidFill>
                  <a:schemeClr val="bg2"/>
                </a:solidFill>
              </a:rPr>
              <a:t>www.osloeconomics.no</a:t>
            </a:r>
          </a:p>
        </p:txBody>
      </p:sp>
      <p:sp>
        <p:nvSpPr>
          <p:cNvPr id="13" name="Plassholder for innhold 11"/>
          <p:cNvSpPr>
            <a:spLocks noGrp="1"/>
          </p:cNvSpPr>
          <p:nvPr>
            <p:ph sz="quarter" idx="10" hasCustomPrompt="1"/>
          </p:nvPr>
        </p:nvSpPr>
        <p:spPr>
          <a:xfrm>
            <a:off x="3563888" y="744497"/>
            <a:ext cx="4320000" cy="540000"/>
          </a:xfrm>
        </p:spPr>
        <p:txBody>
          <a:bodyPr lIns="90000" tIns="46800" rIns="90000" bIns="46800" anchor="ctr"/>
          <a:lstStyle>
            <a:lvl1pPr marL="0" indent="0">
              <a:buNone/>
              <a:defRPr b="1" baseline="0">
                <a:solidFill>
                  <a:srgbClr val="49A942"/>
                </a:solidFill>
              </a:defRPr>
            </a:lvl1pPr>
            <a:lvl2pPr marL="269875" indent="0">
              <a:buNone/>
              <a:defRPr>
                <a:solidFill>
                  <a:srgbClr val="49A942"/>
                </a:solidFill>
              </a:defRPr>
            </a:lvl2pPr>
            <a:lvl3pPr marL="538162" indent="0">
              <a:buNone/>
              <a:defRPr>
                <a:solidFill>
                  <a:srgbClr val="49A942"/>
                </a:solidFill>
              </a:defRPr>
            </a:lvl3pPr>
            <a:lvl4pPr marL="717550" indent="0">
              <a:buNone/>
              <a:defRPr>
                <a:solidFill>
                  <a:srgbClr val="49A942"/>
                </a:solidFill>
              </a:defRPr>
            </a:lvl4pPr>
            <a:lvl5pPr marL="898525" indent="0">
              <a:buNone/>
              <a:defRPr>
                <a:solidFill>
                  <a:srgbClr val="49A942"/>
                </a:solidFill>
              </a:defRPr>
            </a:lvl5pPr>
          </a:lstStyle>
          <a:p>
            <a:pPr lvl="0"/>
            <a:r>
              <a:rPr lang="nb-NO" b="1"/>
              <a:t>Sett inn kul og fengende tekst som for eksempel kan være formulert som et spørsmål</a:t>
            </a:r>
            <a:endParaRPr lang="nb-NO"/>
          </a:p>
        </p:txBody>
      </p:sp>
      <p:sp>
        <p:nvSpPr>
          <p:cNvPr id="15" name="Plassholder for innhold 11"/>
          <p:cNvSpPr>
            <a:spLocks noGrp="1"/>
          </p:cNvSpPr>
          <p:nvPr>
            <p:ph sz="quarter" idx="11" hasCustomPrompt="1"/>
          </p:nvPr>
        </p:nvSpPr>
        <p:spPr>
          <a:xfrm>
            <a:off x="3563888" y="2340377"/>
            <a:ext cx="4320000" cy="1167478"/>
          </a:xfrm>
        </p:spPr>
        <p:txBody>
          <a:bodyPr lIns="90000" tIns="46800" rIns="90000" bIns="46800" anchor="ctr"/>
          <a:lstStyle>
            <a:lvl1pPr marL="0" indent="0">
              <a:buNone/>
              <a:defRPr sz="1400" b="0" i="1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269875" indent="0">
              <a:buNone/>
              <a:defRPr>
                <a:solidFill>
                  <a:srgbClr val="49A942"/>
                </a:solidFill>
              </a:defRPr>
            </a:lvl2pPr>
            <a:lvl3pPr marL="538162" indent="0">
              <a:buNone/>
              <a:defRPr>
                <a:solidFill>
                  <a:srgbClr val="49A942"/>
                </a:solidFill>
              </a:defRPr>
            </a:lvl3pPr>
            <a:lvl4pPr marL="717550" indent="0">
              <a:buNone/>
              <a:defRPr>
                <a:solidFill>
                  <a:srgbClr val="49A942"/>
                </a:solidFill>
              </a:defRPr>
            </a:lvl4pPr>
            <a:lvl5pPr marL="898525" indent="0">
              <a:buNone/>
              <a:defRPr>
                <a:solidFill>
                  <a:srgbClr val="49A942"/>
                </a:solidFill>
              </a:defRPr>
            </a:lvl5pPr>
          </a:lstStyle>
          <a:p>
            <a:pPr lvl="0"/>
            <a:r>
              <a:rPr lang="nb-NO"/>
              <a:t>Klikk her for å sette inn informativ tekst som gjerne kan gå over avsnitt med litt luft imellom hvert</a:t>
            </a:r>
            <a:br>
              <a:rPr lang="nb-NO"/>
            </a:br>
            <a:br>
              <a:rPr lang="nb-NO"/>
            </a:br>
            <a:r>
              <a:rPr lang="nb-NO"/>
              <a:t>Juster gjerne størrelsen på den vertikale linjen til venstre for å tilpasse til antall linjer i teksten</a:t>
            </a:r>
          </a:p>
        </p:txBody>
      </p:sp>
    </p:spTree>
    <p:extLst>
      <p:ext uri="{BB962C8B-B14F-4D97-AF65-F5344CB8AC3E}">
        <p14:creationId xmlns:p14="http://schemas.microsoft.com/office/powerpoint/2010/main" val="25794125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EFE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0" y="1591196"/>
            <a:ext cx="9144000" cy="118937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Rektangel 11"/>
          <p:cNvSpPr/>
          <p:nvPr userDrawn="1"/>
        </p:nvSpPr>
        <p:spPr>
          <a:xfrm>
            <a:off x="0" y="4333500"/>
            <a:ext cx="9144000" cy="81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4" name="Rett linje 13"/>
          <p:cNvCxnSpPr/>
          <p:nvPr userDrawn="1"/>
        </p:nvCxnSpPr>
        <p:spPr>
          <a:xfrm>
            <a:off x="3211200" y="4518000"/>
            <a:ext cx="0" cy="432000"/>
          </a:xfrm>
          <a:prstGeom prst="line">
            <a:avLst/>
          </a:prstGeom>
          <a:ln w="10800">
            <a:solidFill>
              <a:srgbClr val="9395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Bild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0" y="4600800"/>
            <a:ext cx="2060452" cy="216408"/>
          </a:xfrm>
          <a:prstGeom prst="rect">
            <a:avLst/>
          </a:prstGeom>
        </p:spPr>
      </p:pic>
      <p:sp>
        <p:nvSpPr>
          <p:cNvPr id="13" name="Plassholder for tekst 9"/>
          <p:cNvSpPr>
            <a:spLocks noGrp="1"/>
          </p:cNvSpPr>
          <p:nvPr>
            <p:ph type="body" sz="quarter" idx="14" hasCustomPrompt="1"/>
          </p:nvPr>
        </p:nvSpPr>
        <p:spPr>
          <a:xfrm>
            <a:off x="7099200" y="0"/>
            <a:ext cx="2044800" cy="4194000"/>
          </a:xfrm>
          <a:blipFill dpi="0" rotWithShape="1">
            <a:blip r:embed="rId3"/>
            <a:srcRect/>
            <a:tile tx="0" ty="0" sx="100000" sy="100000" flip="none" algn="bl"/>
          </a:blipFill>
        </p:spPr>
        <p:txBody>
          <a:bodyPr>
            <a:normAutofit/>
          </a:bodyPr>
          <a:lstStyle>
            <a:lvl1pPr marL="0" indent="0">
              <a:buNone/>
              <a:defRPr sz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6" name="Plassholder for dato 3"/>
          <p:cNvSpPr txBox="1">
            <a:spLocks/>
          </p:cNvSpPr>
          <p:nvPr userDrawn="1"/>
        </p:nvSpPr>
        <p:spPr>
          <a:xfrm>
            <a:off x="3628380" y="4413902"/>
            <a:ext cx="1591691" cy="648072"/>
          </a:xfrm>
          <a:prstGeom prst="rect">
            <a:avLst/>
          </a:prstGeom>
        </p:spPr>
        <p:txBody>
          <a:bodyPr vert="horz" lIns="0" tIns="0" rIns="0" bIns="0" numCol="1" rtlCol="0" anchor="ctr" anchorCtr="1"/>
          <a:lstStyle>
            <a:defPPr>
              <a:defRPr lang="nb-NO"/>
            </a:defPPr>
            <a:lvl1pPr marL="0" algn="r" defTabSz="914400" rtl="0" eaLnBrk="1" latinLnBrk="0" hangingPunct="1">
              <a:defRPr sz="1000" i="1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noProof="1">
                <a:solidFill>
                  <a:schemeClr val="bg2"/>
                </a:solidFill>
              </a:rPr>
              <a:t>Oslo Economics AS</a:t>
            </a:r>
          </a:p>
          <a:p>
            <a:pPr algn="l"/>
            <a:r>
              <a:rPr lang="nb-NO" noProof="1">
                <a:solidFill>
                  <a:schemeClr val="bg2"/>
                </a:solidFill>
              </a:rPr>
              <a:t>Dronning Mauds Gate 10</a:t>
            </a:r>
          </a:p>
          <a:p>
            <a:pPr algn="l"/>
            <a:r>
              <a:rPr lang="nb-NO" noProof="1">
                <a:solidFill>
                  <a:schemeClr val="bg2"/>
                </a:solidFill>
              </a:rPr>
              <a:t>0250 Oslo</a:t>
            </a:r>
          </a:p>
        </p:txBody>
      </p:sp>
      <p:sp>
        <p:nvSpPr>
          <p:cNvPr id="17" name="Plassholder for dato 3"/>
          <p:cNvSpPr txBox="1">
            <a:spLocks/>
          </p:cNvSpPr>
          <p:nvPr userDrawn="1"/>
        </p:nvSpPr>
        <p:spPr>
          <a:xfrm>
            <a:off x="5468342" y="4413902"/>
            <a:ext cx="1591691" cy="648072"/>
          </a:xfrm>
          <a:prstGeom prst="rect">
            <a:avLst/>
          </a:prstGeom>
        </p:spPr>
        <p:txBody>
          <a:bodyPr vert="horz" lIns="0" tIns="0" rIns="0" bIns="0" numCol="1" rtlCol="0" anchor="ctr" anchorCtr="1"/>
          <a:lstStyle>
            <a:defPPr>
              <a:defRPr lang="nb-NO"/>
            </a:defPPr>
            <a:lvl1pPr marL="0" algn="r" defTabSz="914400" rtl="0" eaLnBrk="1" latinLnBrk="0" hangingPunct="1">
              <a:defRPr sz="1000" i="1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noProof="1">
                <a:solidFill>
                  <a:schemeClr val="bg2"/>
                </a:solidFill>
              </a:rPr>
              <a:t>post@osloeconomics.no</a:t>
            </a:r>
          </a:p>
          <a:p>
            <a:pPr algn="l"/>
            <a:r>
              <a:rPr lang="nb-NO" noProof="1">
                <a:solidFill>
                  <a:schemeClr val="bg2"/>
                </a:solidFill>
              </a:rPr>
              <a:t>Tel: +47 21 99 28 00</a:t>
            </a:r>
          </a:p>
          <a:p>
            <a:pPr algn="l"/>
            <a:r>
              <a:rPr lang="nb-NO" noProof="1">
                <a:solidFill>
                  <a:schemeClr val="bg2"/>
                </a:solidFill>
              </a:rPr>
              <a:t>Fax: +47 96 63 00 90</a:t>
            </a:r>
          </a:p>
        </p:txBody>
      </p:sp>
      <p:sp>
        <p:nvSpPr>
          <p:cNvPr id="22" name="Plassholder for dato 3"/>
          <p:cNvSpPr txBox="1">
            <a:spLocks/>
          </p:cNvSpPr>
          <p:nvPr userDrawn="1"/>
        </p:nvSpPr>
        <p:spPr>
          <a:xfrm>
            <a:off x="7308304" y="4413902"/>
            <a:ext cx="1591691" cy="648072"/>
          </a:xfrm>
          <a:prstGeom prst="rect">
            <a:avLst/>
          </a:prstGeom>
        </p:spPr>
        <p:txBody>
          <a:bodyPr vert="horz" lIns="0" tIns="0" rIns="0" bIns="0" numCol="1" rtlCol="0" anchor="ctr" anchorCtr="1"/>
          <a:lstStyle>
            <a:defPPr>
              <a:defRPr lang="nb-NO"/>
            </a:defPPr>
            <a:lvl1pPr marL="0" algn="r" defTabSz="914400" rtl="0" eaLnBrk="1" latinLnBrk="0" hangingPunct="1">
              <a:defRPr sz="1000" i="1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noProof="1">
                <a:solidFill>
                  <a:schemeClr val="bg2"/>
                </a:solidFill>
              </a:rPr>
              <a:t>www.osloeconomics.no</a:t>
            </a:r>
          </a:p>
        </p:txBody>
      </p:sp>
    </p:spTree>
    <p:extLst>
      <p:ext uri="{BB962C8B-B14F-4D97-AF65-F5344CB8AC3E}">
        <p14:creationId xmlns:p14="http://schemas.microsoft.com/office/powerpoint/2010/main" val="36997876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u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tittel 2"/>
          <p:cNvSpPr txBox="1">
            <a:spLocks/>
          </p:cNvSpPr>
          <p:nvPr userDrawn="1"/>
        </p:nvSpPr>
        <p:spPr>
          <a:xfrm>
            <a:off x="2375756" y="2499742"/>
            <a:ext cx="4392488" cy="5040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err="1"/>
              <a:t>www.osloeconomics.no</a:t>
            </a:r>
            <a:endParaRPr lang="nb-NO" sz="1400"/>
          </a:p>
        </p:txBody>
      </p:sp>
      <p:pic>
        <p:nvPicPr>
          <p:cNvPr id="6" name="Bild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01254" y="1851670"/>
            <a:ext cx="3541492" cy="64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2664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720000" y="1107207"/>
            <a:ext cx="80640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  <p:sp>
        <p:nvSpPr>
          <p:cNvPr id="11" name="Plassholder for bilde 6"/>
          <p:cNvSpPr>
            <a:spLocks noGrp="1"/>
          </p:cNvSpPr>
          <p:nvPr>
            <p:ph type="pic" sz="quarter" idx="15" hasCustomPrompt="1"/>
          </p:nvPr>
        </p:nvSpPr>
        <p:spPr>
          <a:xfrm>
            <a:off x="5076056" y="4589940"/>
            <a:ext cx="1800000" cy="4320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Sett inn logo til samarbeidspartner #1</a:t>
            </a:r>
          </a:p>
        </p:txBody>
      </p:sp>
      <p:sp>
        <p:nvSpPr>
          <p:cNvPr id="14" name="Plassholder for bilde 6"/>
          <p:cNvSpPr>
            <a:spLocks noGrp="1"/>
          </p:cNvSpPr>
          <p:nvPr>
            <p:ph type="pic" sz="quarter" idx="16" hasCustomPrompt="1"/>
          </p:nvPr>
        </p:nvSpPr>
        <p:spPr>
          <a:xfrm>
            <a:off x="2735796" y="4597884"/>
            <a:ext cx="1800000" cy="4320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Sett inn logo til samarbeidspartner #2</a:t>
            </a:r>
          </a:p>
        </p:txBody>
      </p:sp>
      <p:sp>
        <p:nvSpPr>
          <p:cNvPr id="15" name="Plassholder for bilde 6"/>
          <p:cNvSpPr>
            <a:spLocks noGrp="1"/>
          </p:cNvSpPr>
          <p:nvPr>
            <p:ph type="pic" sz="quarter" idx="17" hasCustomPrompt="1"/>
          </p:nvPr>
        </p:nvSpPr>
        <p:spPr>
          <a:xfrm>
            <a:off x="395536" y="4595960"/>
            <a:ext cx="1800000" cy="4320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Sett inn logo til samarbeidspartner #3</a:t>
            </a:r>
          </a:p>
        </p:txBody>
      </p:sp>
    </p:spTree>
    <p:extLst>
      <p:ext uri="{BB962C8B-B14F-4D97-AF65-F5344CB8AC3E}">
        <p14:creationId xmlns:p14="http://schemas.microsoft.com/office/powerpoint/2010/main" val="26103587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4" hasCustomPrompt="1"/>
          </p:nvPr>
        </p:nvSpPr>
        <p:spPr>
          <a:xfrm>
            <a:off x="720000" y="720000"/>
            <a:ext cx="3492000" cy="3708000"/>
          </a:xfrm>
          <a:solidFill>
            <a:schemeClr val="accent1"/>
          </a:solidFill>
        </p:spPr>
        <p:txBody>
          <a:bodyPr tIns="1386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6192" y="662989"/>
            <a:ext cx="4191980" cy="396593"/>
          </a:xfrm>
        </p:spPr>
        <p:txBody>
          <a:bodyPr/>
          <a:lstStyle/>
          <a:p>
            <a:r>
              <a:rPr lang="nb-NO"/>
              <a:t>Klikk for å redigere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6192" y="1666875"/>
            <a:ext cx="4191980" cy="277048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5600" y="1107207"/>
            <a:ext cx="41904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  <p:sp>
        <p:nvSpPr>
          <p:cNvPr id="16" name="Plassholder for bilde 6"/>
          <p:cNvSpPr>
            <a:spLocks noGrp="1"/>
          </p:cNvSpPr>
          <p:nvPr>
            <p:ph type="pic" sz="quarter" idx="15" hasCustomPrompt="1"/>
          </p:nvPr>
        </p:nvSpPr>
        <p:spPr>
          <a:xfrm>
            <a:off x="5076056" y="4589940"/>
            <a:ext cx="1800000" cy="4320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Sett inn logo til samarbeidspartner #1</a:t>
            </a:r>
          </a:p>
        </p:txBody>
      </p:sp>
      <p:sp>
        <p:nvSpPr>
          <p:cNvPr id="17" name="Plassholder for bilde 6"/>
          <p:cNvSpPr>
            <a:spLocks noGrp="1"/>
          </p:cNvSpPr>
          <p:nvPr>
            <p:ph type="pic" sz="quarter" idx="16" hasCustomPrompt="1"/>
          </p:nvPr>
        </p:nvSpPr>
        <p:spPr>
          <a:xfrm>
            <a:off x="2735796" y="4597884"/>
            <a:ext cx="1800000" cy="4320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Sett inn logo til samarbeidspartner #2</a:t>
            </a:r>
          </a:p>
        </p:txBody>
      </p:sp>
      <p:sp>
        <p:nvSpPr>
          <p:cNvPr id="18" name="Plassholder for bilde 6"/>
          <p:cNvSpPr>
            <a:spLocks noGrp="1"/>
          </p:cNvSpPr>
          <p:nvPr>
            <p:ph type="pic" sz="quarter" idx="17" hasCustomPrompt="1"/>
          </p:nvPr>
        </p:nvSpPr>
        <p:spPr>
          <a:xfrm>
            <a:off x="395536" y="4595960"/>
            <a:ext cx="1800000" cy="4320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Sett inn logo til samarbeidspartner #3</a:t>
            </a:r>
          </a:p>
        </p:txBody>
      </p:sp>
    </p:spTree>
    <p:extLst>
      <p:ext uri="{BB962C8B-B14F-4D97-AF65-F5344CB8AC3E}">
        <p14:creationId xmlns:p14="http://schemas.microsoft.com/office/powerpoint/2010/main" val="36803206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8"/>
          <p:cNvSpPr>
            <a:spLocks noGrp="1"/>
          </p:cNvSpPr>
          <p:nvPr>
            <p:ph type="pic" sz="quarter" idx="15" hasCustomPrompt="1"/>
          </p:nvPr>
        </p:nvSpPr>
        <p:spPr>
          <a:xfrm>
            <a:off x="4926182" y="720000"/>
            <a:ext cx="3492000" cy="3708000"/>
          </a:xfrm>
          <a:solidFill>
            <a:schemeClr val="accent1"/>
          </a:solidFill>
        </p:spPr>
        <p:txBody>
          <a:bodyPr tIns="1386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6"/>
          </p:nvPr>
        </p:nvSpPr>
        <p:spPr>
          <a:xfrm>
            <a:off x="373350" y="1635646"/>
            <a:ext cx="4191980" cy="280427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371590" y="1106108"/>
            <a:ext cx="41904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  <p:sp>
        <p:nvSpPr>
          <p:cNvPr id="9" name="Tittel 1"/>
          <p:cNvSpPr>
            <a:spLocks noGrp="1"/>
          </p:cNvSpPr>
          <p:nvPr>
            <p:ph type="title"/>
          </p:nvPr>
        </p:nvSpPr>
        <p:spPr>
          <a:xfrm>
            <a:off x="373350" y="662989"/>
            <a:ext cx="4191980" cy="396593"/>
          </a:xfrm>
        </p:spPr>
        <p:txBody>
          <a:bodyPr/>
          <a:lstStyle/>
          <a:p>
            <a:r>
              <a:rPr lang="nb-NO"/>
              <a:t>Klikk for å redigere tittel</a:t>
            </a:r>
          </a:p>
        </p:txBody>
      </p:sp>
      <p:sp>
        <p:nvSpPr>
          <p:cNvPr id="17" name="Plassholder for bilde 6"/>
          <p:cNvSpPr>
            <a:spLocks noGrp="1"/>
          </p:cNvSpPr>
          <p:nvPr>
            <p:ph type="pic" sz="quarter" idx="17" hasCustomPrompt="1"/>
          </p:nvPr>
        </p:nvSpPr>
        <p:spPr>
          <a:xfrm>
            <a:off x="5076056" y="4589940"/>
            <a:ext cx="1800000" cy="4320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Sett inn logo til samarbeidspartner #1</a:t>
            </a:r>
          </a:p>
        </p:txBody>
      </p:sp>
      <p:sp>
        <p:nvSpPr>
          <p:cNvPr id="18" name="Plassholder for bilde 6"/>
          <p:cNvSpPr>
            <a:spLocks noGrp="1"/>
          </p:cNvSpPr>
          <p:nvPr>
            <p:ph type="pic" sz="quarter" idx="18" hasCustomPrompt="1"/>
          </p:nvPr>
        </p:nvSpPr>
        <p:spPr>
          <a:xfrm>
            <a:off x="2735796" y="4597884"/>
            <a:ext cx="1800000" cy="4320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Sett inn logo til samarbeidspartner #2</a:t>
            </a:r>
          </a:p>
        </p:txBody>
      </p:sp>
      <p:sp>
        <p:nvSpPr>
          <p:cNvPr id="19" name="Plassholder for bilde 6"/>
          <p:cNvSpPr>
            <a:spLocks noGrp="1"/>
          </p:cNvSpPr>
          <p:nvPr>
            <p:ph type="pic" sz="quarter" idx="19" hasCustomPrompt="1"/>
          </p:nvPr>
        </p:nvSpPr>
        <p:spPr>
          <a:xfrm>
            <a:off x="395536" y="4595960"/>
            <a:ext cx="1800000" cy="4320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Sett inn logo til samarbeidspartner #3</a:t>
            </a:r>
          </a:p>
        </p:txBody>
      </p:sp>
    </p:spTree>
    <p:extLst>
      <p:ext uri="{BB962C8B-B14F-4D97-AF65-F5344CB8AC3E}">
        <p14:creationId xmlns:p14="http://schemas.microsoft.com/office/powerpoint/2010/main" val="25546376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"/>
          </p:nvPr>
        </p:nvSpPr>
        <p:spPr>
          <a:xfrm>
            <a:off x="720000" y="1635647"/>
            <a:ext cx="3960000" cy="28017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3"/>
          </p:nvPr>
        </p:nvSpPr>
        <p:spPr>
          <a:xfrm>
            <a:off x="4826124" y="1635647"/>
            <a:ext cx="3960000" cy="2801712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7"/>
          <p:cNvSpPr>
            <a:spLocks noGrp="1"/>
          </p:cNvSpPr>
          <p:nvPr>
            <p:ph type="body" sz="quarter" idx="14" hasCustomPrompt="1"/>
          </p:nvPr>
        </p:nvSpPr>
        <p:spPr>
          <a:xfrm>
            <a:off x="720000" y="1107207"/>
            <a:ext cx="80640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  <p:sp>
        <p:nvSpPr>
          <p:cNvPr id="17" name="Plassholder for bilde 6"/>
          <p:cNvSpPr>
            <a:spLocks noGrp="1"/>
          </p:cNvSpPr>
          <p:nvPr>
            <p:ph type="pic" sz="quarter" idx="15" hasCustomPrompt="1"/>
          </p:nvPr>
        </p:nvSpPr>
        <p:spPr>
          <a:xfrm>
            <a:off x="5076056" y="4589940"/>
            <a:ext cx="1800000" cy="4320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Sett inn logo til samarbeidspartner #1</a:t>
            </a:r>
          </a:p>
        </p:txBody>
      </p:sp>
      <p:sp>
        <p:nvSpPr>
          <p:cNvPr id="18" name="Plassholder for bilde 6"/>
          <p:cNvSpPr>
            <a:spLocks noGrp="1"/>
          </p:cNvSpPr>
          <p:nvPr>
            <p:ph type="pic" sz="quarter" idx="16" hasCustomPrompt="1"/>
          </p:nvPr>
        </p:nvSpPr>
        <p:spPr>
          <a:xfrm>
            <a:off x="2735796" y="4597884"/>
            <a:ext cx="1800000" cy="4320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Sett inn logo til samarbeidspartner #2</a:t>
            </a:r>
          </a:p>
        </p:txBody>
      </p:sp>
      <p:sp>
        <p:nvSpPr>
          <p:cNvPr id="19" name="Plassholder for bilde 6"/>
          <p:cNvSpPr>
            <a:spLocks noGrp="1"/>
          </p:cNvSpPr>
          <p:nvPr>
            <p:ph type="pic" sz="quarter" idx="17" hasCustomPrompt="1"/>
          </p:nvPr>
        </p:nvSpPr>
        <p:spPr>
          <a:xfrm>
            <a:off x="395536" y="4595960"/>
            <a:ext cx="1800000" cy="4320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nb-NO"/>
              <a:t>Sett inn logo til samarbeidspartner #3</a:t>
            </a:r>
          </a:p>
        </p:txBody>
      </p:sp>
    </p:spTree>
    <p:extLst>
      <p:ext uri="{BB962C8B-B14F-4D97-AF65-F5344CB8AC3E}">
        <p14:creationId xmlns:p14="http://schemas.microsoft.com/office/powerpoint/2010/main" val="3771730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0000" y="662989"/>
            <a:ext cx="8064000" cy="39659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0000" y="1666875"/>
            <a:ext cx="8064000" cy="27704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12160" y="4767634"/>
            <a:ext cx="909464" cy="189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000" i="1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fld id="{5F902CC8-AC82-4E4D-B449-EF52DF2D2263}" type="datetime1">
              <a:rPr lang="nb-NO" smtClean="0"/>
              <a:t>07.02.2019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720000" y="4766568"/>
            <a:ext cx="5220152" cy="189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000" i="1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r>
              <a:rPr lang="nb-NO"/>
              <a:t>Bunntekst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67607" y="4767634"/>
            <a:ext cx="273874" cy="189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000" i="1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fld id="{6D7D6155-37ED-4876-BFE4-C00C5B1DB3A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/>
          <p:cNvCxnSpPr/>
          <p:nvPr userDrawn="1"/>
        </p:nvCxnSpPr>
        <p:spPr>
          <a:xfrm>
            <a:off x="576000" y="4770000"/>
            <a:ext cx="0" cy="154800"/>
          </a:xfrm>
          <a:prstGeom prst="line">
            <a:avLst/>
          </a:prstGeom>
          <a:ln w="1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k 9">
            <a:extLst>
              <a:ext uri="{FF2B5EF4-FFF2-40B4-BE49-F238E27FC236}">
                <a16:creationId xmlns:a16="http://schemas.microsoft.com/office/drawing/2014/main" id="{079D5329-A867-43F8-AF98-EF392612C748}"/>
              </a:ext>
            </a:extLst>
          </p:cNvPr>
          <p:cNvPicPr>
            <a:picLocks noChangeAspect="1"/>
          </p:cNvPicPr>
          <p:nvPr userDrawn="1"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255626" y="4729274"/>
            <a:ext cx="1544400" cy="1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7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714" r:id="rId4"/>
    <p:sldLayoutId id="2147483662" r:id="rId5"/>
    <p:sldLayoutId id="2147483650" r:id="rId6"/>
    <p:sldLayoutId id="2147483665" r:id="rId7"/>
    <p:sldLayoutId id="2147483663" r:id="rId8"/>
    <p:sldLayoutId id="2147483668" r:id="rId9"/>
    <p:sldLayoutId id="2147483676" r:id="rId10"/>
    <p:sldLayoutId id="2147483677" r:id="rId11"/>
    <p:sldLayoutId id="2147483664" r:id="rId12"/>
    <p:sldLayoutId id="2147483669" r:id="rId13"/>
    <p:sldLayoutId id="2147483675" r:id="rId14"/>
    <p:sldLayoutId id="2147483674" r:id="rId15"/>
    <p:sldLayoutId id="2147483652" r:id="rId16"/>
    <p:sldLayoutId id="2147483712" r:id="rId17"/>
    <p:sldLayoutId id="2147483695" r:id="rId18"/>
    <p:sldLayoutId id="2147483700" r:id="rId19"/>
    <p:sldLayoutId id="2147483713" r:id="rId20"/>
    <p:sldLayoutId id="2147483708" r:id="rId21"/>
    <p:sldLayoutId id="2147483696" r:id="rId22"/>
    <p:sldLayoutId id="2147483697" r:id="rId23"/>
    <p:sldLayoutId id="2147483705" r:id="rId24"/>
    <p:sldLayoutId id="2147483698" r:id="rId25"/>
    <p:sldLayoutId id="2147483704" r:id="rId26"/>
    <p:sldLayoutId id="2147483699" r:id="rId27"/>
    <p:sldLayoutId id="2147483703" r:id="rId28"/>
    <p:sldLayoutId id="2147483701" r:id="rId29"/>
    <p:sldLayoutId id="2147483706" r:id="rId30"/>
    <p:sldLayoutId id="2147483707" r:id="rId31"/>
    <p:sldLayoutId id="2147483702" r:id="rId32"/>
    <p:sldLayoutId id="2147483711" r:id="rId33"/>
    <p:sldLayoutId id="2147483710" r:id="rId34"/>
    <p:sldLayoutId id="2147483670" r:id="rId35"/>
    <p:sldLayoutId id="2147483653" r:id="rId36"/>
    <p:sldLayoutId id="2147483671" r:id="rId37"/>
    <p:sldLayoutId id="2147483672" r:id="rId38"/>
    <p:sldLayoutId id="2147483654" r:id="rId39"/>
    <p:sldLayoutId id="2147483655" r:id="rId40"/>
    <p:sldLayoutId id="2147483673" r:id="rId41"/>
    <p:sldLayoutId id="2147483715" r:id="rId42"/>
    <p:sldLayoutId id="2147483666" r:id="rId43"/>
    <p:sldLayoutId id="2147483667" r:id="rId44"/>
  </p:sldLayoutIdLst>
  <p:hf hdr="0" ftr="0" dt="0"/>
  <p:txStyles>
    <p:titleStyle>
      <a:lvl1pPr algn="l" defTabSz="914400" rtl="0" eaLnBrk="1" latinLnBrk="0" hangingPunct="1">
        <a:lnSpc>
          <a:spcPts val="2600"/>
        </a:lnSpc>
        <a:spcBef>
          <a:spcPct val="0"/>
        </a:spcBef>
        <a:buNone/>
        <a:defRPr sz="2400" b="0" kern="1200">
          <a:solidFill>
            <a:srgbClr val="0076BE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68288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17550" indent="-179388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98525" indent="-180975" algn="l" defTabSz="914400" rtl="0" eaLnBrk="1" latinLnBrk="0" hangingPunct="1"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76325" indent="-177800" algn="l" defTabSz="914400" rtl="0" eaLnBrk="1" latinLnBrk="0" hangingPunct="1">
        <a:spcBef>
          <a:spcPts val="600"/>
        </a:spcBef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0000" y="662989"/>
            <a:ext cx="8064000" cy="39659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0000" y="1666875"/>
            <a:ext cx="8064000" cy="27704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13294C64-B05E-4C14-A147-1819E1932B2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55626" y="4729274"/>
            <a:ext cx="1544400" cy="1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58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9" r:id="rId2"/>
    <p:sldLayoutId id="2147483692" r:id="rId3"/>
    <p:sldLayoutId id="2147483694" r:id="rId4"/>
  </p:sldLayoutIdLst>
  <p:hf hdr="0" ftr="0" dt="0"/>
  <p:txStyles>
    <p:titleStyle>
      <a:lvl1pPr algn="l" defTabSz="914400" rtl="0" eaLnBrk="1" latinLnBrk="0" hangingPunct="1">
        <a:lnSpc>
          <a:spcPts val="2600"/>
        </a:lnSpc>
        <a:spcBef>
          <a:spcPct val="0"/>
        </a:spcBef>
        <a:buNone/>
        <a:defRPr sz="2400" b="0" kern="1200">
          <a:solidFill>
            <a:srgbClr val="0076BE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68288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17550" indent="-179388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98525" indent="-180975" algn="l" defTabSz="914400" rtl="0" eaLnBrk="1" latinLnBrk="0" hangingPunct="1"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76325" indent="-177800" algn="l" defTabSz="914400" rtl="0" eaLnBrk="1" latinLnBrk="0" hangingPunct="1">
        <a:spcBef>
          <a:spcPts val="600"/>
        </a:spcBef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B287B910-8DB3-41FC-8C29-B4F96C00234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88F97AE-F796-4F48-AA78-E809698C8D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B31A44E-DBC9-45C2-A2C4-97C56A098D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AF4603E4-15F1-43D8-A14C-260BE5B7EA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Vakt- og beredskapsordninger i de kommunale helse-, omsorgs- og barnevernstjenestene</a:t>
            </a:r>
          </a:p>
        </p:txBody>
      </p:sp>
      <p:sp>
        <p:nvSpPr>
          <p:cNvPr id="11" name="Undertittel 10">
            <a:extLst>
              <a:ext uri="{FF2B5EF4-FFF2-40B4-BE49-F238E27FC236}">
                <a16:creationId xmlns:a16="http://schemas.microsoft.com/office/drawing/2014/main" id="{2DA1F4D4-103F-4988-892C-1FED2D59EF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nb-NO" dirty="0"/>
              <a:t>KS </a:t>
            </a:r>
            <a:r>
              <a:rPr lang="nb-NO"/>
              <a:t>FoU-prosjekt 184007</a:t>
            </a:r>
            <a:endParaRPr lang="nb-NO" dirty="0"/>
          </a:p>
        </p:txBody>
      </p:sp>
      <p:sp>
        <p:nvSpPr>
          <p:cNvPr id="13" name="Tekstboks 38">
            <a:extLst>
              <a:ext uri="{FF2B5EF4-FFF2-40B4-BE49-F238E27FC236}">
                <a16:creationId xmlns:a16="http://schemas.microsoft.com/office/drawing/2014/main" id="{03E512FB-F251-455B-B350-62CE257BC0C1}"/>
              </a:ext>
            </a:extLst>
          </p:cNvPr>
          <p:cNvSpPr txBox="1">
            <a:spLocks noGrp="1"/>
          </p:cNvSpPr>
          <p:nvPr>
            <p:ph sz="quarter" idx="16"/>
          </p:nvPr>
        </p:nvSpPr>
        <p:spPr>
          <a:xfrm>
            <a:off x="3960000" y="4464050"/>
            <a:ext cx="1784320" cy="55440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300"/>
              </a:lnSpc>
              <a:spcAft>
                <a:spcPts val="1150"/>
              </a:spcAft>
            </a:pPr>
            <a:r>
              <a:rPr lang="nb-NO" sz="1800" dirty="0">
                <a:solidFill>
                  <a:schemeClr val="tx1"/>
                </a:solidFill>
                <a:effectLst/>
                <a:ea typeface="Tw Cen MT" panose="020B0602020104020603" pitchFamily="34" charset="0"/>
                <a:cs typeface="Times New Roman" panose="02020603050405020304" pitchFamily="18" charset="0"/>
              </a:rPr>
              <a:t>Fürst og Høverstad</a:t>
            </a:r>
            <a:endParaRPr lang="nb-NO" sz="1150" dirty="0">
              <a:solidFill>
                <a:schemeClr val="tx1"/>
              </a:solidFill>
              <a:effectLst/>
              <a:ea typeface="Tw Cen MT" panose="020B0602020104020603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lassholder for innhold 13">
            <a:extLst>
              <a:ext uri="{FF2B5EF4-FFF2-40B4-BE49-F238E27FC236}">
                <a16:creationId xmlns:a16="http://schemas.microsoft.com/office/drawing/2014/main" id="{9D36CC01-87EE-4A25-A5B9-7C273820E808}"/>
              </a:ext>
            </a:extLst>
          </p:cNvPr>
          <p:cNvPicPr>
            <a:picLocks noGrp="1"/>
          </p:cNvPicPr>
          <p:nvPr>
            <p:ph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559" y="4464050"/>
            <a:ext cx="1078695" cy="554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8153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42E7DD-812B-4C22-B514-BDC782B9A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FoU-prosjektet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CC477F7-EA8B-4E32-B60D-3BBE6965F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2</a:t>
            </a:fld>
            <a:endParaRPr lang="nb-NO"/>
          </a:p>
        </p:txBody>
      </p:sp>
      <p:sp>
        <p:nvSpPr>
          <p:cNvPr id="14" name="Plassholder for innhold 13">
            <a:extLst>
              <a:ext uri="{FF2B5EF4-FFF2-40B4-BE49-F238E27FC236}">
                <a16:creationId xmlns:a16="http://schemas.microsoft.com/office/drawing/2014/main" id="{15E540EB-BC5A-4487-BD84-FD90B1112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224000"/>
            <a:ext cx="8064000" cy="3219958"/>
          </a:xfrm>
        </p:spPr>
        <p:txBody>
          <a:bodyPr/>
          <a:lstStyle/>
          <a:p>
            <a:pPr marL="0" indent="0">
              <a:buNone/>
            </a:pPr>
            <a:r>
              <a:rPr lang="nb-NO" sz="1400" b="1" dirty="0"/>
              <a:t>Bakgrunn</a:t>
            </a:r>
          </a:p>
          <a:p>
            <a:r>
              <a:rPr lang="nb-NO" sz="1400" dirty="0"/>
              <a:t>Det stilles en rekke krav og forventninger til kommunenes vakt- og beredskapsordninger innen helse-, omsorgs- og barnevernstjenestene.</a:t>
            </a:r>
          </a:p>
          <a:p>
            <a:r>
              <a:rPr lang="nb-NO" sz="1400" dirty="0"/>
              <a:t>Over tid er kravene blitt skjerpet.</a:t>
            </a:r>
          </a:p>
          <a:p>
            <a:r>
              <a:rPr lang="nb-NO" sz="1400" dirty="0"/>
              <a:t>Kravene medfører </a:t>
            </a:r>
            <a:r>
              <a:rPr lang="nb-NO" sz="1400" i="1" dirty="0"/>
              <a:t>organisatoriske</a:t>
            </a:r>
            <a:r>
              <a:rPr lang="nb-NO" sz="1400" dirty="0"/>
              <a:t>, </a:t>
            </a:r>
            <a:r>
              <a:rPr lang="nb-NO" sz="1400" i="1" dirty="0"/>
              <a:t>administrative</a:t>
            </a:r>
            <a:r>
              <a:rPr lang="nb-NO" sz="1400" dirty="0"/>
              <a:t> og </a:t>
            </a:r>
            <a:r>
              <a:rPr lang="nb-NO" sz="1400" i="1" dirty="0"/>
              <a:t>økonomiske</a:t>
            </a:r>
            <a:r>
              <a:rPr lang="nb-NO" sz="1400" dirty="0"/>
              <a:t> utfordringer for kommunene.</a:t>
            </a:r>
          </a:p>
          <a:p>
            <a:endParaRPr lang="nb-NO" sz="1400" dirty="0"/>
          </a:p>
          <a:p>
            <a:pPr marL="0" indent="0">
              <a:buNone/>
            </a:pPr>
            <a:r>
              <a:rPr lang="nb-NO" sz="1400" b="1" dirty="0"/>
              <a:t>Mandat</a:t>
            </a:r>
          </a:p>
          <a:p>
            <a:r>
              <a:rPr lang="nb-NO" sz="1400" dirty="0"/>
              <a:t>Dokumentere </a:t>
            </a:r>
            <a:r>
              <a:rPr lang="nb-NO" sz="1400" i="1" dirty="0"/>
              <a:t>utviklingen i omfanget av oppgaver </a:t>
            </a:r>
            <a:r>
              <a:rPr lang="nb-NO" sz="1400" dirty="0"/>
              <a:t>og utrede hvilke </a:t>
            </a:r>
            <a:r>
              <a:rPr lang="nb-NO" sz="1400" i="1" dirty="0"/>
              <a:t>kostnader</a:t>
            </a:r>
            <a:r>
              <a:rPr lang="nb-NO" sz="1400" dirty="0"/>
              <a:t> kommunene har i den forbindelse innenfor beredskapsordninger på helse, - omsorgs, - og barnevernsområdet. </a:t>
            </a:r>
          </a:p>
          <a:p>
            <a:r>
              <a:rPr lang="nb-NO" sz="1400" dirty="0"/>
              <a:t>Gi </a:t>
            </a:r>
            <a:r>
              <a:rPr lang="nb-NO" sz="1400" i="1" dirty="0"/>
              <a:t>eksempler på organisering og samarbeid</a:t>
            </a:r>
            <a:r>
              <a:rPr lang="nb-NO" sz="1400" dirty="0"/>
              <a:t>, innad i kommunene, mellom kommuner og mellom kommuner og ulike statlige instanser. </a:t>
            </a:r>
          </a:p>
          <a:p>
            <a:r>
              <a:rPr lang="nb-NO" sz="1400" dirty="0"/>
              <a:t>Vurdere hvordan gode og effektive måter å organisere en </a:t>
            </a:r>
            <a:r>
              <a:rPr lang="nb-NO" sz="1400" i="1" dirty="0"/>
              <a:t>helhetlig beredskap </a:t>
            </a:r>
            <a:r>
              <a:rPr lang="nb-NO" sz="1400" dirty="0"/>
              <a:t>på disse områdene kan se ut, innenfor dagens lovkrav.</a:t>
            </a:r>
          </a:p>
          <a:p>
            <a:pPr marL="0" indent="0">
              <a:buNone/>
            </a:pPr>
            <a:endParaRPr lang="nb-NO" sz="1300" b="1" dirty="0"/>
          </a:p>
          <a:p>
            <a:endParaRPr lang="nb-NO" sz="1300" b="1" dirty="0"/>
          </a:p>
        </p:txBody>
      </p:sp>
    </p:spTree>
    <p:extLst>
      <p:ext uri="{BB962C8B-B14F-4D97-AF65-F5344CB8AC3E}">
        <p14:creationId xmlns:p14="http://schemas.microsoft.com/office/powerpoint/2010/main" val="3473612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42E7DD-812B-4C22-B514-BDC782B9A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Metodetriangulering 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CC477F7-EA8B-4E32-B60D-3BBE6965F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3</a:t>
            </a:fld>
            <a:endParaRPr lang="nb-NO"/>
          </a:p>
        </p:txBody>
      </p:sp>
      <p:sp>
        <p:nvSpPr>
          <p:cNvPr id="14" name="Plassholder for innhold 13">
            <a:extLst>
              <a:ext uri="{FF2B5EF4-FFF2-40B4-BE49-F238E27FC236}">
                <a16:creationId xmlns:a16="http://schemas.microsoft.com/office/drawing/2014/main" id="{15E540EB-BC5A-4487-BD84-FD90B1112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224000"/>
            <a:ext cx="8064000" cy="3219958"/>
          </a:xfrm>
        </p:spPr>
        <p:txBody>
          <a:bodyPr/>
          <a:lstStyle/>
          <a:p>
            <a:r>
              <a:rPr lang="nb-NO" sz="1400" dirty="0"/>
              <a:t>Intervjuer med Barne- og likestillingsdepartementet, Barne-, ungdoms- og familiedirektoratet, Helsedirektoratet og 20 kommuner</a:t>
            </a:r>
          </a:p>
          <a:p>
            <a:r>
              <a:rPr lang="nb-NO" sz="1400" dirty="0"/>
              <a:t>Spørreundersøkelse til 100 kommuner</a:t>
            </a:r>
          </a:p>
          <a:p>
            <a:r>
              <a:rPr lang="nb-NO" sz="1400" dirty="0"/>
              <a:t>Litteraturstudie</a:t>
            </a:r>
          </a:p>
          <a:p>
            <a:r>
              <a:rPr lang="nb-NO" sz="1400" dirty="0"/>
              <a:t>Kvantitative data fra SSB og </a:t>
            </a:r>
            <a:r>
              <a:rPr lang="nb-NO" sz="1400" dirty="0" err="1"/>
              <a:t>Bufdir</a:t>
            </a:r>
            <a:endParaRPr lang="nb-NO" sz="1400" dirty="0"/>
          </a:p>
          <a:p>
            <a:r>
              <a:rPr lang="nb-NO" sz="1400" dirty="0"/>
              <a:t>Fokuskonferanse med Finnmarkskommuner</a:t>
            </a:r>
          </a:p>
          <a:p>
            <a:pPr marL="0" indent="0">
              <a:buNone/>
            </a:pPr>
            <a:endParaRPr lang="nb-NO" sz="1400" b="1" dirty="0"/>
          </a:p>
          <a:p>
            <a:endParaRPr lang="nb-NO" sz="1400" b="1" dirty="0"/>
          </a:p>
        </p:txBody>
      </p:sp>
    </p:spTree>
    <p:extLst>
      <p:ext uri="{BB962C8B-B14F-4D97-AF65-F5344CB8AC3E}">
        <p14:creationId xmlns:p14="http://schemas.microsoft.com/office/powerpoint/2010/main" val="1527858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06527E0B-8232-4C7C-8B2F-822C56133BA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20000" y="2945041"/>
            <a:ext cx="4003102" cy="174125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nb-NO" sz="1300" b="1" dirty="0"/>
              <a:t>Pleie og omsorg</a:t>
            </a:r>
          </a:p>
          <a:p>
            <a:r>
              <a:rPr lang="nb-NO" sz="1300" dirty="0"/>
              <a:t>2012-2015: Tilskudd fra Helsedirektoratet til døgnplasser for øyeblikkelig hjelp (KAD</a:t>
            </a:r>
            <a:r>
              <a:rPr lang="nb-NO" sz="1300" b="1" dirty="0"/>
              <a:t>)</a:t>
            </a:r>
          </a:p>
          <a:p>
            <a:r>
              <a:rPr lang="nb-NO" sz="1300" dirty="0"/>
              <a:t>2016: Krav om at alle kommuner har KAD-plasser.</a:t>
            </a:r>
          </a:p>
          <a:p>
            <a:r>
              <a:rPr lang="nb-NO" sz="1300" dirty="0"/>
              <a:t>2017: Kravet gjelder også for pasienter med psykiske helse- og rusmiddelproblemer.   </a:t>
            </a:r>
          </a:p>
          <a:p>
            <a:endParaRPr lang="nb-NO" sz="1300" dirty="0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2CF097B3-53CA-489C-B078-7DA5867EAA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801173" y="1137245"/>
            <a:ext cx="4003102" cy="174125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nb-NO" sz="1300" b="1" dirty="0"/>
              <a:t>Barnevern</a:t>
            </a:r>
          </a:p>
          <a:p>
            <a:r>
              <a:rPr lang="nb-NO" sz="1300" dirty="0"/>
              <a:t>Ingen eksplisitt henvisning til krav om døgnkontinuerlig beredskap.</a:t>
            </a:r>
          </a:p>
          <a:p>
            <a:r>
              <a:rPr lang="nb-NO" sz="1300" dirty="0"/>
              <a:t>Brev fra BLD til fylkesmennene (2014): Barnevernet må ha tilstrekkelig beredskap utenom kontortid. </a:t>
            </a:r>
          </a:p>
          <a:p>
            <a:r>
              <a:rPr lang="nb-NO" sz="1300" dirty="0"/>
              <a:t>Brev fra Bufdir til fylkesmannen i Sogn og Fjordane (2016): En bakvaktsordning må være formalisert.</a:t>
            </a:r>
            <a:endParaRPr lang="nb-NO" sz="1300" b="1" dirty="0"/>
          </a:p>
          <a:p>
            <a:pPr marL="0" indent="0" algn="ctr">
              <a:buNone/>
            </a:pPr>
            <a:endParaRPr lang="nb-NO" sz="1300" b="1" dirty="0"/>
          </a:p>
          <a:p>
            <a:endParaRPr lang="nb-NO" sz="1300" dirty="0"/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871F9663-E112-42B3-9ABC-5DB4DA835C7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720000" y="1137245"/>
            <a:ext cx="4003102" cy="174125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nb-NO" sz="1300" b="1" dirty="0"/>
              <a:t>Legevakt</a:t>
            </a:r>
          </a:p>
          <a:p>
            <a:r>
              <a:rPr lang="nb-NO" sz="1300" dirty="0"/>
              <a:t>Akuttmedisinforskriften trådte i kraft i 2015 og ble revidert i 2018.</a:t>
            </a:r>
          </a:p>
          <a:p>
            <a:r>
              <a:rPr lang="nb-NO" sz="1300" dirty="0"/>
              <a:t>Skjerper kravene til bemanning og kompetanse (utsatt til 2020) for legevakttjenesten.</a:t>
            </a:r>
          </a:p>
          <a:p>
            <a:endParaRPr lang="nb-NO" sz="1300" dirty="0"/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39C86059-36D4-4704-9A9B-1719A7566F86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801173" y="2945042"/>
            <a:ext cx="4003102" cy="174125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nb-NO" sz="1300" b="1" dirty="0"/>
              <a:t>Krisesenter</a:t>
            </a:r>
          </a:p>
          <a:p>
            <a:r>
              <a:rPr lang="nb-NO" sz="1300" dirty="0"/>
              <a:t>Krisesenterloven: Krav om et krisesentertilbud.</a:t>
            </a:r>
          </a:p>
          <a:p>
            <a:r>
              <a:rPr lang="nb-NO" sz="1300" dirty="0"/>
              <a:t>Tilbudet skal omfatte et botilbud, dagtilbud, telefontilbud og oppfølging i reetableringsfasen.</a:t>
            </a:r>
          </a:p>
          <a:p>
            <a:r>
              <a:rPr lang="nb-NO" sz="1300" dirty="0"/>
              <a:t>Tilbudet skal være tilrettelagt for brukernes individuelle behov og det skal samordnes med hjelp fra andre tjenester i kommunen.</a:t>
            </a:r>
          </a:p>
          <a:p>
            <a:pPr marL="0" indent="0" algn="ctr">
              <a:buNone/>
            </a:pPr>
            <a:endParaRPr lang="nb-NO" sz="1300" b="1" dirty="0"/>
          </a:p>
          <a:p>
            <a:endParaRPr lang="nb-NO" sz="130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21305FCB-DA0E-463F-AC6D-C8FC4E57E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62989"/>
            <a:ext cx="8064000" cy="396593"/>
          </a:xfrm>
        </p:spPr>
        <p:txBody>
          <a:bodyPr/>
          <a:lstStyle/>
          <a:p>
            <a:r>
              <a:rPr lang="nb-NO" dirty="0"/>
              <a:t>Oversikt over lovkrav og forventninger til beredskapsordningene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55B7950-AB56-47E0-A36D-A985C77FF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701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2CFC6C-F819-4114-9A0E-639AA0639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Organisering av legevakt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3276426-1065-43D2-8613-5B964925E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5</a:t>
            </a:fld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73E0BC-0624-4796-99EF-771A69C84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4000" y="1489365"/>
            <a:ext cx="3960000" cy="2991146"/>
          </a:xfrm>
        </p:spPr>
        <p:txBody>
          <a:bodyPr/>
          <a:lstStyle/>
          <a:p>
            <a:r>
              <a:rPr lang="nb-NO" sz="1400" dirty="0"/>
              <a:t>Organisatorisk hovedskille mellom:</a:t>
            </a:r>
          </a:p>
          <a:p>
            <a:pPr lvl="1"/>
            <a:r>
              <a:rPr lang="nb-NO" sz="1400" b="1" dirty="0"/>
              <a:t>Egen legevakt uten samarbeid med andre kommuner. </a:t>
            </a:r>
            <a:endParaRPr lang="nb-NO" sz="1400" dirty="0"/>
          </a:p>
          <a:p>
            <a:pPr lvl="1"/>
            <a:r>
              <a:rPr lang="nb-NO" sz="1400" b="1" dirty="0"/>
              <a:t>Legevakt i samarbeid med andre kommuner </a:t>
            </a:r>
            <a:r>
              <a:rPr lang="nb-NO" sz="1400" dirty="0"/>
              <a:t>(annen kommune som vertskommune, gjennom et IKS eller andre samarbeidsmodeller)</a:t>
            </a:r>
          </a:p>
          <a:p>
            <a:r>
              <a:rPr lang="nb-NO" sz="1400" dirty="0"/>
              <a:t>Mindre kommuner har ulike ordninger</a:t>
            </a:r>
          </a:p>
          <a:p>
            <a:r>
              <a:rPr lang="nb-NO" sz="1400" dirty="0"/>
              <a:t>Større kommuner har legevakt i egen kommune (alene eller som vertskommune)</a:t>
            </a:r>
          </a:p>
          <a:p>
            <a:endParaRPr lang="nb-NO" sz="1400" dirty="0"/>
          </a:p>
          <a:p>
            <a:pPr marL="0" indent="0">
              <a:buNone/>
            </a:pPr>
            <a:endParaRPr lang="nb-NO" sz="1400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281A595-F662-4738-95B1-D45ACD30B0CA}"/>
              </a:ext>
            </a:extLst>
          </p:cNvPr>
          <p:cNvSpPr txBox="1"/>
          <p:nvPr/>
        </p:nvSpPr>
        <p:spPr>
          <a:xfrm>
            <a:off x="720000" y="1166784"/>
            <a:ext cx="3959469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1200" b="1" dirty="0"/>
              <a:t>Hvordan er legevakten i din kommune organisert? (N=59) 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CF8EAE76-6EE3-4962-A967-48DD3DE8E9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6856285"/>
              </p:ext>
            </p:extLst>
          </p:nvPr>
        </p:nvGraphicFramePr>
        <p:xfrm>
          <a:off x="947073" y="1532517"/>
          <a:ext cx="3624927" cy="2904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kstboks 56">
            <a:extLst>
              <a:ext uri="{FF2B5EF4-FFF2-40B4-BE49-F238E27FC236}">
                <a16:creationId xmlns:a16="http://schemas.microsoft.com/office/drawing/2014/main" id="{9143189E-0431-40B9-A5A7-C151AA01B780}"/>
              </a:ext>
            </a:extLst>
          </p:cNvPr>
          <p:cNvSpPr txBox="1"/>
          <p:nvPr/>
        </p:nvSpPr>
        <p:spPr>
          <a:xfrm>
            <a:off x="288796" y="1899806"/>
            <a:ext cx="862407" cy="27305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300"/>
              </a:lnSpc>
              <a:spcAft>
                <a:spcPts val="1150"/>
              </a:spcAft>
            </a:pPr>
            <a:r>
              <a:rPr lang="nb-NO" sz="1000" dirty="0">
                <a:effectLst/>
                <a:latin typeface="Tw Cen MT" panose="020B0602020104020603" pitchFamily="34" charset="0"/>
                <a:ea typeface="Tw Cen MT" panose="020B0602020104020603" pitchFamily="34" charset="0"/>
                <a:cs typeface="Times New Roman" panose="02020603050405020304" pitchFamily="18" charset="0"/>
              </a:rPr>
              <a:t>Uten sam-arbeid:</a:t>
            </a:r>
            <a:endParaRPr lang="nb-NO" sz="1150" dirty="0">
              <a:effectLst/>
              <a:latin typeface="Tw Cen MT" panose="020B0602020104020603" pitchFamily="34" charset="0"/>
              <a:ea typeface="Tw Cen MT" panose="020B0602020104020603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115F9070-5147-4DEF-82C5-1238401118CB}"/>
              </a:ext>
            </a:extLst>
          </p:cNvPr>
          <p:cNvSpPr/>
          <p:nvPr/>
        </p:nvSpPr>
        <p:spPr>
          <a:xfrm>
            <a:off x="214619" y="3179143"/>
            <a:ext cx="806631" cy="2519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300"/>
              </a:lnSpc>
              <a:spcAft>
                <a:spcPts val="1150"/>
              </a:spcAft>
            </a:pPr>
            <a:r>
              <a:rPr lang="nb-NO" sz="1000" dirty="0">
                <a:latin typeface="Tw Cen MT" panose="020B0602020104020603" pitchFamily="34" charset="0"/>
                <a:ea typeface="Tw Cen MT" panose="020B0602020104020603" pitchFamily="34" charset="0"/>
                <a:cs typeface="Times New Roman" panose="02020603050405020304" pitchFamily="18" charset="0"/>
              </a:rPr>
              <a:t>Samarbeid:</a:t>
            </a:r>
            <a:endParaRPr lang="nb-NO" sz="1200" dirty="0">
              <a:effectLst/>
              <a:latin typeface="Tw Cen MT" panose="020B0602020104020603" pitchFamily="34" charset="0"/>
              <a:ea typeface="Tw Cen MT" panose="020B06020201040206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88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F707F9-4DE0-4C0A-9A1C-38232DC0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Utgifter per innbygger: Egen legevakt kun for egen kommune er den dyreste løsningen blant kommunene i vårt utvalg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9270A9A-9416-4637-9495-71B954DB0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6</a:t>
            </a:fld>
            <a:endParaRPr lang="nb-NO"/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E2914455-BE2E-4656-B133-B34DBA9600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9994516"/>
              </p:ext>
            </p:extLst>
          </p:nvPr>
        </p:nvGraphicFramePr>
        <p:xfrm>
          <a:off x="720000" y="1544215"/>
          <a:ext cx="8064000" cy="3111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16317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F707F9-4DE0-4C0A-9A1C-38232DC0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Utgifter per innbygger: Det er små kommuner med egen legevakt kun for egen kommune som har den dyreste løsningen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9270A9A-9416-4637-9495-71B954DB0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7</a:t>
            </a:fld>
            <a:endParaRPr lang="nb-NO"/>
          </a:p>
        </p:txBody>
      </p:sp>
      <p:graphicFrame>
        <p:nvGraphicFramePr>
          <p:cNvPr id="8" name="Plassholder for innhold 7">
            <a:extLst>
              <a:ext uri="{FF2B5EF4-FFF2-40B4-BE49-F238E27FC236}">
                <a16:creationId xmlns:a16="http://schemas.microsoft.com/office/drawing/2014/main" id="{A68EE751-54EA-4CFD-AF1D-75FED4358C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8110796"/>
              </p:ext>
            </p:extLst>
          </p:nvPr>
        </p:nvGraphicFramePr>
        <p:xfrm>
          <a:off x="720725" y="1502735"/>
          <a:ext cx="8062913" cy="3211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kstboks 57">
            <a:extLst>
              <a:ext uri="{FF2B5EF4-FFF2-40B4-BE49-F238E27FC236}">
                <a16:creationId xmlns:a16="http://schemas.microsoft.com/office/drawing/2014/main" id="{1FFC18A8-4829-41A4-B320-5EB2B7E10475}"/>
              </a:ext>
            </a:extLst>
          </p:cNvPr>
          <p:cNvSpPr txBox="1"/>
          <p:nvPr/>
        </p:nvSpPr>
        <p:spPr>
          <a:xfrm>
            <a:off x="1976438" y="3417887"/>
            <a:ext cx="496887" cy="263526"/>
          </a:xfrm>
          <a:prstGeom prst="rect">
            <a:avLst/>
          </a:prstGeom>
          <a:noFill/>
          <a:ln w="3175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300"/>
              </a:lnSpc>
              <a:spcAft>
                <a:spcPts val="1150"/>
              </a:spcAft>
            </a:pPr>
            <a:r>
              <a:rPr lang="nb-NO" sz="900" dirty="0">
                <a:solidFill>
                  <a:srgbClr val="FFFFFF"/>
                </a:solidFill>
                <a:effectLst/>
                <a:latin typeface="Tw Cen MT" panose="020B0602020104020603" pitchFamily="34" charset="0"/>
                <a:ea typeface="Tw Cen MT" panose="020B0602020104020603" pitchFamily="34" charset="0"/>
                <a:cs typeface="Times New Roman" panose="02020603050405020304" pitchFamily="18" charset="0"/>
              </a:rPr>
              <a:t>(N=7)</a:t>
            </a:r>
            <a:endParaRPr lang="nb-NO" sz="1600" dirty="0">
              <a:effectLst/>
              <a:latin typeface="Tw Cen MT" panose="020B0602020104020603" pitchFamily="34" charset="0"/>
              <a:ea typeface="Tw Cen MT" panose="020B0602020104020603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kstboks 4">
            <a:extLst>
              <a:ext uri="{FF2B5EF4-FFF2-40B4-BE49-F238E27FC236}">
                <a16:creationId xmlns:a16="http://schemas.microsoft.com/office/drawing/2014/main" id="{5C5FF6CD-1635-4E65-BD3E-83F0EFDCE23C}"/>
              </a:ext>
            </a:extLst>
          </p:cNvPr>
          <p:cNvSpPr txBox="1"/>
          <p:nvPr/>
        </p:nvSpPr>
        <p:spPr>
          <a:xfrm>
            <a:off x="2500312" y="3421072"/>
            <a:ext cx="466729" cy="260341"/>
          </a:xfrm>
          <a:prstGeom prst="rect">
            <a:avLst/>
          </a:prstGeom>
          <a:noFill/>
          <a:ln w="3175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  <a:spcAft>
                <a:spcPts val="950"/>
              </a:spcAft>
            </a:pPr>
            <a:r>
              <a:rPr lang="nb-NO" sz="900" dirty="0">
                <a:solidFill>
                  <a:sysClr val="windowText" lastClr="000000"/>
                </a:solidFill>
                <a:effectLst/>
                <a:latin typeface="Tw Cen MT" panose="020B0602020104020603" pitchFamily="34" charset="0"/>
                <a:ea typeface="Tw Cen MT" panose="020B0602020104020603" pitchFamily="34" charset="0"/>
                <a:cs typeface="Times New Roman" panose="02020603050405020304" pitchFamily="18" charset="0"/>
              </a:rPr>
              <a:t>(N=2)</a:t>
            </a:r>
            <a:endParaRPr lang="nb-NO" sz="1600" dirty="0">
              <a:solidFill>
                <a:sysClr val="windowText" lastClr="000000"/>
              </a:solidFill>
              <a:effectLst/>
              <a:latin typeface="Tw Cen MT" panose="020B0602020104020603" pitchFamily="34" charset="0"/>
              <a:ea typeface="Tw Cen MT" panose="020B0602020104020603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kstboks 4">
            <a:extLst>
              <a:ext uri="{FF2B5EF4-FFF2-40B4-BE49-F238E27FC236}">
                <a16:creationId xmlns:a16="http://schemas.microsoft.com/office/drawing/2014/main" id="{EBD60950-62DF-456A-B6C9-E1BEB1A9766E}"/>
              </a:ext>
            </a:extLst>
          </p:cNvPr>
          <p:cNvSpPr txBox="1"/>
          <p:nvPr/>
        </p:nvSpPr>
        <p:spPr>
          <a:xfrm>
            <a:off x="3036891" y="3421072"/>
            <a:ext cx="466729" cy="260341"/>
          </a:xfrm>
          <a:prstGeom prst="rect">
            <a:avLst/>
          </a:prstGeom>
          <a:noFill/>
          <a:ln w="3175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  <a:spcAft>
                <a:spcPts val="950"/>
              </a:spcAft>
            </a:pPr>
            <a:r>
              <a:rPr lang="nb-NO" sz="900" dirty="0">
                <a:solidFill>
                  <a:sysClr val="windowText" lastClr="000000"/>
                </a:solidFill>
                <a:effectLst/>
                <a:latin typeface="Tw Cen MT" panose="020B0602020104020603" pitchFamily="34" charset="0"/>
                <a:ea typeface="Tw Cen MT" panose="020B0602020104020603" pitchFamily="34" charset="0"/>
                <a:cs typeface="Times New Roman" panose="02020603050405020304" pitchFamily="18" charset="0"/>
              </a:rPr>
              <a:t>(N=1)</a:t>
            </a:r>
            <a:endParaRPr lang="nb-NO" sz="1600" dirty="0">
              <a:solidFill>
                <a:sysClr val="windowText" lastClr="000000"/>
              </a:solidFill>
              <a:effectLst/>
              <a:latin typeface="Tw Cen MT" panose="020B0602020104020603" pitchFamily="34" charset="0"/>
              <a:ea typeface="Tw Cen MT" panose="020B0602020104020603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kstboks 57">
            <a:extLst>
              <a:ext uri="{FF2B5EF4-FFF2-40B4-BE49-F238E27FC236}">
                <a16:creationId xmlns:a16="http://schemas.microsoft.com/office/drawing/2014/main" id="{5261F125-C0A2-4970-97ED-0A51C624C6B4}"/>
              </a:ext>
            </a:extLst>
          </p:cNvPr>
          <p:cNvSpPr txBox="1"/>
          <p:nvPr/>
        </p:nvSpPr>
        <p:spPr>
          <a:xfrm>
            <a:off x="4323556" y="3417887"/>
            <a:ext cx="496887" cy="263526"/>
          </a:xfrm>
          <a:prstGeom prst="rect">
            <a:avLst/>
          </a:prstGeom>
          <a:noFill/>
          <a:ln w="3175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300"/>
              </a:lnSpc>
              <a:spcAft>
                <a:spcPts val="1150"/>
              </a:spcAft>
            </a:pPr>
            <a:r>
              <a:rPr lang="nb-NO" sz="900" dirty="0">
                <a:solidFill>
                  <a:srgbClr val="FFFFFF"/>
                </a:solidFill>
                <a:effectLst/>
                <a:latin typeface="Tw Cen MT" panose="020B0602020104020603" pitchFamily="34" charset="0"/>
                <a:ea typeface="Tw Cen MT" panose="020B0602020104020603" pitchFamily="34" charset="0"/>
                <a:cs typeface="Times New Roman" panose="02020603050405020304" pitchFamily="18" charset="0"/>
              </a:rPr>
              <a:t>(N=2)</a:t>
            </a:r>
            <a:endParaRPr lang="nb-NO" sz="1600" dirty="0">
              <a:effectLst/>
              <a:latin typeface="Tw Cen MT" panose="020B0602020104020603" pitchFamily="34" charset="0"/>
              <a:ea typeface="Tw Cen MT" panose="020B0602020104020603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kstboks 4">
            <a:extLst>
              <a:ext uri="{FF2B5EF4-FFF2-40B4-BE49-F238E27FC236}">
                <a16:creationId xmlns:a16="http://schemas.microsoft.com/office/drawing/2014/main" id="{33E1E6D8-3047-47B2-8779-FFBD1C55402A}"/>
              </a:ext>
            </a:extLst>
          </p:cNvPr>
          <p:cNvSpPr txBox="1"/>
          <p:nvPr/>
        </p:nvSpPr>
        <p:spPr>
          <a:xfrm>
            <a:off x="4860135" y="3421072"/>
            <a:ext cx="466729" cy="260341"/>
          </a:xfrm>
          <a:prstGeom prst="rect">
            <a:avLst/>
          </a:prstGeom>
          <a:noFill/>
          <a:ln w="3175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  <a:spcAft>
                <a:spcPts val="950"/>
              </a:spcAft>
            </a:pPr>
            <a:r>
              <a:rPr lang="nb-NO" sz="900" dirty="0">
                <a:solidFill>
                  <a:sysClr val="windowText" lastClr="000000"/>
                </a:solidFill>
                <a:effectLst/>
                <a:latin typeface="Tw Cen MT" panose="020B0602020104020603" pitchFamily="34" charset="0"/>
                <a:ea typeface="Tw Cen MT" panose="020B0602020104020603" pitchFamily="34" charset="0"/>
                <a:cs typeface="Times New Roman" panose="02020603050405020304" pitchFamily="18" charset="0"/>
              </a:rPr>
              <a:t>(N=2)</a:t>
            </a:r>
            <a:endParaRPr lang="nb-NO" sz="1600" dirty="0">
              <a:solidFill>
                <a:sysClr val="windowText" lastClr="000000"/>
              </a:solidFill>
              <a:effectLst/>
              <a:latin typeface="Tw Cen MT" panose="020B0602020104020603" pitchFamily="34" charset="0"/>
              <a:ea typeface="Tw Cen MT" panose="020B0602020104020603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kstboks 4">
            <a:extLst>
              <a:ext uri="{FF2B5EF4-FFF2-40B4-BE49-F238E27FC236}">
                <a16:creationId xmlns:a16="http://schemas.microsoft.com/office/drawing/2014/main" id="{F54D5F47-657E-4217-952B-AA128B79B9C6}"/>
              </a:ext>
            </a:extLst>
          </p:cNvPr>
          <p:cNvSpPr txBox="1"/>
          <p:nvPr/>
        </p:nvSpPr>
        <p:spPr>
          <a:xfrm>
            <a:off x="5407014" y="3417887"/>
            <a:ext cx="466729" cy="260341"/>
          </a:xfrm>
          <a:prstGeom prst="rect">
            <a:avLst/>
          </a:prstGeom>
          <a:noFill/>
          <a:ln w="3175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  <a:spcAft>
                <a:spcPts val="950"/>
              </a:spcAft>
            </a:pPr>
            <a:r>
              <a:rPr lang="nb-NO" sz="900" dirty="0">
                <a:solidFill>
                  <a:sysClr val="windowText" lastClr="000000"/>
                </a:solidFill>
                <a:effectLst/>
                <a:latin typeface="Tw Cen MT" panose="020B0602020104020603" pitchFamily="34" charset="0"/>
                <a:ea typeface="Tw Cen MT" panose="020B0602020104020603" pitchFamily="34" charset="0"/>
                <a:cs typeface="Times New Roman" panose="02020603050405020304" pitchFamily="18" charset="0"/>
              </a:rPr>
              <a:t>(N=4)</a:t>
            </a:r>
            <a:endParaRPr lang="nb-NO" sz="1600" dirty="0">
              <a:solidFill>
                <a:sysClr val="windowText" lastClr="000000"/>
              </a:solidFill>
              <a:effectLst/>
              <a:latin typeface="Tw Cen MT" panose="020B0602020104020603" pitchFamily="34" charset="0"/>
              <a:ea typeface="Tw Cen MT" panose="020B0602020104020603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kstboks 57">
            <a:extLst>
              <a:ext uri="{FF2B5EF4-FFF2-40B4-BE49-F238E27FC236}">
                <a16:creationId xmlns:a16="http://schemas.microsoft.com/office/drawing/2014/main" id="{8F65ECE0-D010-472F-B93C-EA25598E9859}"/>
              </a:ext>
            </a:extLst>
          </p:cNvPr>
          <p:cNvSpPr txBox="1"/>
          <p:nvPr/>
        </p:nvSpPr>
        <p:spPr>
          <a:xfrm>
            <a:off x="6719888" y="3414702"/>
            <a:ext cx="496887" cy="263526"/>
          </a:xfrm>
          <a:prstGeom prst="rect">
            <a:avLst/>
          </a:prstGeom>
          <a:noFill/>
          <a:ln w="3175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300"/>
              </a:lnSpc>
              <a:spcAft>
                <a:spcPts val="1150"/>
              </a:spcAft>
            </a:pPr>
            <a:r>
              <a:rPr lang="nb-NO" sz="900" dirty="0">
                <a:solidFill>
                  <a:srgbClr val="FFFFFF"/>
                </a:solidFill>
                <a:effectLst/>
                <a:latin typeface="Tw Cen MT" panose="020B0602020104020603" pitchFamily="34" charset="0"/>
                <a:ea typeface="Tw Cen MT" panose="020B0602020104020603" pitchFamily="34" charset="0"/>
                <a:cs typeface="Times New Roman" panose="02020603050405020304" pitchFamily="18" charset="0"/>
              </a:rPr>
              <a:t>(N=6)</a:t>
            </a:r>
            <a:endParaRPr lang="nb-NO" sz="1600" dirty="0">
              <a:effectLst/>
              <a:latin typeface="Tw Cen MT" panose="020B0602020104020603" pitchFamily="34" charset="0"/>
              <a:ea typeface="Tw Cen MT" panose="020B06020201040206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703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E17D03A-7F44-4C0E-A9C4-B57697A35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8</a:t>
            </a:fld>
            <a:endParaRPr lang="nb-NO"/>
          </a:p>
        </p:txBody>
      </p:sp>
      <p:graphicFrame>
        <p:nvGraphicFramePr>
          <p:cNvPr id="5" name="Plassholder for innhold 4">
            <a:extLst>
              <a:ext uri="{FF2B5EF4-FFF2-40B4-BE49-F238E27FC236}">
                <a16:creationId xmlns:a16="http://schemas.microsoft.com/office/drawing/2014/main" id="{1F8004C5-EF93-4931-976E-1235FBEAAD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5239227"/>
              </p:ext>
            </p:extLst>
          </p:nvPr>
        </p:nvGraphicFramePr>
        <p:xfrm>
          <a:off x="441482" y="496121"/>
          <a:ext cx="8368411" cy="4211409"/>
        </p:xfrm>
        <a:graphic>
          <a:graphicData uri="http://schemas.openxmlformats.org/drawingml/2006/table">
            <a:tbl>
              <a:tblPr firstRow="1" bandRow="1">
                <a:tableStyleId>{6E25E649-3F16-4E02-A733-19D2CDBF48F4}</a:tableStyleId>
              </a:tblPr>
              <a:tblGrid>
                <a:gridCol w="1336147">
                  <a:extLst>
                    <a:ext uri="{9D8B030D-6E8A-4147-A177-3AD203B41FA5}">
                      <a16:colId xmlns:a16="http://schemas.microsoft.com/office/drawing/2014/main" val="1438318727"/>
                    </a:ext>
                  </a:extLst>
                </a:gridCol>
                <a:gridCol w="3516132">
                  <a:extLst>
                    <a:ext uri="{9D8B030D-6E8A-4147-A177-3AD203B41FA5}">
                      <a16:colId xmlns:a16="http://schemas.microsoft.com/office/drawing/2014/main" val="3670113930"/>
                    </a:ext>
                  </a:extLst>
                </a:gridCol>
                <a:gridCol w="3516132">
                  <a:extLst>
                    <a:ext uri="{9D8B030D-6E8A-4147-A177-3AD203B41FA5}">
                      <a16:colId xmlns:a16="http://schemas.microsoft.com/office/drawing/2014/main" val="4126994895"/>
                    </a:ext>
                  </a:extLst>
                </a:gridCol>
              </a:tblGrid>
              <a:tr h="732545">
                <a:tc>
                  <a:txBody>
                    <a:bodyPr/>
                    <a:lstStyle/>
                    <a:p>
                      <a:endParaRPr lang="nb-NO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</a:rPr>
                        <a:t>Legevakt kun for egen kommune (uten samarbeid)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</a:rPr>
                        <a:t>Legevakt i samarbeid med andre kommuner (vertskommune, IKS eller annet)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725864"/>
                  </a:ext>
                </a:extLst>
              </a:tr>
              <a:tr h="1680544">
                <a:tc>
                  <a:txBody>
                    <a:bodyPr/>
                    <a:lstStyle/>
                    <a:p>
                      <a:r>
                        <a:rPr lang="nb-NO" sz="1400" b="1" dirty="0">
                          <a:solidFill>
                            <a:schemeClr val="tx1"/>
                          </a:solidFill>
                        </a:rPr>
                        <a:t>Fordeler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Nærhet og tilgjengelighet for kommunens innbyggere sammenlignet med andre modeller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Legene har ofte god kjennskap til pasientene, særlig i mindre kommuner</a:t>
                      </a:r>
                      <a:endParaRPr lang="nb-NO" sz="11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Vaktbelastningen fordeles på flere leger (stabilitet og robusthet)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Bredere fag- og kompetansemiljø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Ressurseffektivitet (stordriftsfordeler)</a:t>
                      </a:r>
                      <a:endParaRPr lang="nb-NO" sz="11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561515"/>
                  </a:ext>
                </a:extLst>
              </a:tr>
              <a:tr h="1680544">
                <a:tc>
                  <a:txBody>
                    <a:bodyPr/>
                    <a:lstStyle/>
                    <a:p>
                      <a:r>
                        <a:rPr lang="nb-NO" sz="1400" b="1" dirty="0">
                          <a:solidFill>
                            <a:schemeClr val="tx1"/>
                          </a:solidFill>
                        </a:rPr>
                        <a:t>Ulemper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Relativt stor vaktbelastning for fastlegene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Sårbarhet ved sykdom, ferieavvikling/helligdager hvis det er få fastleger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Kan medføre behov for bruk av innleide vikarer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Høye kostnader per innbygger, særlig for små kommuner</a:t>
                      </a:r>
                      <a:endParaRPr lang="nb-NO" sz="11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Mangler kjennskap til den enkelte pasient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Store avstander kan føre til lengre utrykningstid/</a:t>
                      </a:r>
                      <a:b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dårlig tilgjengelighet</a:t>
                      </a:r>
                      <a:endParaRPr lang="nb-NO" sz="11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8253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1503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A858A281-372B-48BD-9140-ADFB878CE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Organisering av KAD-plasser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02226F4-0A83-4CC5-A6A6-2D6A3A6AD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9</a:t>
            </a:fld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A35B3D-6A6E-4B50-B2AD-D49906288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2000" y="1735189"/>
            <a:ext cx="3960000" cy="2745322"/>
          </a:xfrm>
        </p:spPr>
        <p:txBody>
          <a:bodyPr/>
          <a:lstStyle/>
          <a:p>
            <a:r>
              <a:rPr lang="nb-NO" dirty="0"/>
              <a:t>Et hovedskille mellom:</a:t>
            </a:r>
          </a:p>
          <a:p>
            <a:pPr lvl="1"/>
            <a:r>
              <a:rPr lang="nb-NO" b="1" dirty="0"/>
              <a:t>Modell 1: Kommuner som driver KAD-tilbudet i egen regi </a:t>
            </a:r>
            <a:r>
              <a:rPr lang="nb-NO" dirty="0"/>
              <a:t>(alene, som vertskommune eller gjennom et IKS) </a:t>
            </a:r>
          </a:p>
          <a:p>
            <a:pPr lvl="1"/>
            <a:r>
              <a:rPr lang="nb-NO" b="1" dirty="0"/>
              <a:t>Modell 2: Kommuner som kjøper plasser </a:t>
            </a:r>
            <a:r>
              <a:rPr lang="nb-NO" dirty="0"/>
              <a:t>fra en vertskommune eller gjennom et IKS</a:t>
            </a:r>
          </a:p>
          <a:p>
            <a:pPr marL="0" indent="0">
              <a:buNone/>
            </a:pPr>
            <a:endParaRPr lang="nb-NO" sz="14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9F70A5D-767E-47A7-8579-9ACF7D135B04}"/>
              </a:ext>
            </a:extLst>
          </p:cNvPr>
          <p:cNvSpPr txBox="1"/>
          <p:nvPr/>
        </p:nvSpPr>
        <p:spPr>
          <a:xfrm>
            <a:off x="711102" y="1255059"/>
            <a:ext cx="396000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1400" b="1" dirty="0"/>
              <a:t>Hvordan anskaffes KAD-plasser i din kommune? (N=53)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DDE47ED-6A01-4422-A87F-498DA6F971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0210971"/>
              </p:ext>
            </p:extLst>
          </p:nvPr>
        </p:nvGraphicFramePr>
        <p:xfrm>
          <a:off x="720000" y="1783682"/>
          <a:ext cx="3852000" cy="2935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kstboks 55">
            <a:extLst>
              <a:ext uri="{FF2B5EF4-FFF2-40B4-BE49-F238E27FC236}">
                <a16:creationId xmlns:a16="http://schemas.microsoft.com/office/drawing/2014/main" id="{A0FDFC10-B87C-4AC8-BEB4-1D9040C68266}"/>
              </a:ext>
            </a:extLst>
          </p:cNvPr>
          <p:cNvSpPr txBox="1"/>
          <p:nvPr/>
        </p:nvSpPr>
        <p:spPr>
          <a:xfrm>
            <a:off x="540000" y="2524272"/>
            <a:ext cx="766612" cy="237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  <a:spcAft>
                <a:spcPts val="950"/>
              </a:spcAft>
            </a:pPr>
            <a:r>
              <a:rPr lang="nb-NO" sz="1000">
                <a:effectLst/>
                <a:latin typeface="Tw Cen MT" panose="020B0602020104020603" pitchFamily="34" charset="0"/>
                <a:ea typeface="Tw Cen MT" panose="020B0602020104020603" pitchFamily="34" charset="0"/>
                <a:cs typeface="Times New Roman" panose="02020603050405020304" pitchFamily="18" charset="0"/>
              </a:rPr>
              <a:t>Modell</a:t>
            </a:r>
            <a:r>
              <a:rPr lang="nb-NO" sz="1000" baseline="0">
                <a:effectLst/>
                <a:latin typeface="Tw Cen MT" panose="020B0602020104020603" pitchFamily="34" charset="0"/>
                <a:ea typeface="Tw Cen MT" panose="020B0602020104020603" pitchFamily="34" charset="0"/>
                <a:cs typeface="Times New Roman" panose="02020603050405020304" pitchFamily="18" charset="0"/>
              </a:rPr>
              <a:t> 1</a:t>
            </a:r>
            <a:r>
              <a:rPr lang="nb-NO" sz="1000">
                <a:effectLst/>
                <a:latin typeface="Tw Cen MT" panose="020B0602020104020603" pitchFamily="34" charset="0"/>
                <a:ea typeface="Tw Cen MT" panose="020B0602020104020603" pitchFamily="34" charset="0"/>
                <a:cs typeface="Times New Roman" panose="02020603050405020304" pitchFamily="18" charset="0"/>
              </a:rPr>
              <a:t>:</a:t>
            </a:r>
            <a:endParaRPr lang="nb-NO" sz="1150">
              <a:effectLst/>
              <a:latin typeface="Tw Cen MT" panose="020B0602020104020603" pitchFamily="34" charset="0"/>
              <a:ea typeface="Tw Cen MT" panose="020B0602020104020603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kstboks 55">
            <a:extLst>
              <a:ext uri="{FF2B5EF4-FFF2-40B4-BE49-F238E27FC236}">
                <a16:creationId xmlns:a16="http://schemas.microsoft.com/office/drawing/2014/main" id="{54407785-D2E1-4CA7-95C2-3CD255D6CA89}"/>
              </a:ext>
            </a:extLst>
          </p:cNvPr>
          <p:cNvSpPr txBox="1"/>
          <p:nvPr/>
        </p:nvSpPr>
        <p:spPr>
          <a:xfrm>
            <a:off x="573338" y="3621954"/>
            <a:ext cx="766612" cy="237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  <a:spcAft>
                <a:spcPts val="950"/>
              </a:spcAft>
            </a:pPr>
            <a:r>
              <a:rPr lang="nb-NO" sz="1000" dirty="0">
                <a:effectLst/>
                <a:latin typeface="Tw Cen MT" panose="020B0602020104020603" pitchFamily="34" charset="0"/>
                <a:ea typeface="Tw Cen MT" panose="020B0602020104020603" pitchFamily="34" charset="0"/>
                <a:cs typeface="Times New Roman" panose="02020603050405020304" pitchFamily="18" charset="0"/>
              </a:rPr>
              <a:t>Modell</a:t>
            </a:r>
            <a:r>
              <a:rPr lang="nb-NO" sz="1000" baseline="0" dirty="0">
                <a:effectLst/>
                <a:latin typeface="Tw Cen MT" panose="020B0602020104020603" pitchFamily="34" charset="0"/>
                <a:ea typeface="Tw Cen MT" panose="020B0602020104020603" pitchFamily="34" charset="0"/>
                <a:cs typeface="Times New Roman" panose="02020603050405020304" pitchFamily="18" charset="0"/>
              </a:rPr>
              <a:t> 2</a:t>
            </a:r>
            <a:r>
              <a:rPr lang="nb-NO" sz="1000" dirty="0">
                <a:effectLst/>
                <a:latin typeface="Tw Cen MT" panose="020B0602020104020603" pitchFamily="34" charset="0"/>
                <a:ea typeface="Tw Cen MT" panose="020B0602020104020603" pitchFamily="34" charset="0"/>
                <a:cs typeface="Times New Roman" panose="02020603050405020304" pitchFamily="18" charset="0"/>
              </a:rPr>
              <a:t>:</a:t>
            </a:r>
            <a:endParaRPr lang="nb-NO" sz="1150" dirty="0">
              <a:effectLst/>
              <a:latin typeface="Tw Cen MT" panose="020B0602020104020603" pitchFamily="34" charset="0"/>
              <a:ea typeface="Tw Cen MT" panose="020B06020201040206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881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4F0842-79AA-4129-8A9D-C8635B662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Disponible og benyttede KAD-plasser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BC06A4D-9979-474B-B92D-A73346B2D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10</a:t>
            </a:fld>
            <a:endParaRPr lang="nb-NO"/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D45F7E52-B0C2-4721-9331-556AA0BDC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4000" y="1492753"/>
            <a:ext cx="3960000" cy="3038865"/>
          </a:xfrm>
        </p:spPr>
        <p:txBody>
          <a:bodyPr/>
          <a:lstStyle/>
          <a:p>
            <a:r>
              <a:rPr lang="nb-NO" dirty="0"/>
              <a:t>Antall disponible KAD-plasser varierer mellom kommunene i utvalget</a:t>
            </a:r>
          </a:p>
          <a:p>
            <a:endParaRPr lang="nb-NO" dirty="0"/>
          </a:p>
          <a:p>
            <a:r>
              <a:rPr lang="nb-NO" dirty="0"/>
              <a:t>Utnyttelsesgrad varierer også mellom kommunene i utvalget:</a:t>
            </a:r>
          </a:p>
          <a:p>
            <a:pPr lvl="1"/>
            <a:r>
              <a:rPr lang="nb-NO" dirty="0"/>
              <a:t>Gjennomsnittlig utnyttelsesgrad på 75 % (N=34)</a:t>
            </a:r>
          </a:p>
          <a:p>
            <a:pPr lvl="1"/>
            <a:r>
              <a:rPr lang="nb-NO" dirty="0"/>
              <a:t>Flere kommuner rapporterer om betydelig lavere utnyttelsesgrad enn dette. </a:t>
            </a:r>
          </a:p>
          <a:p>
            <a:endParaRPr lang="nb-NO" dirty="0"/>
          </a:p>
          <a:p>
            <a:endParaRPr lang="nb-NO" dirty="0"/>
          </a:p>
        </p:txBody>
      </p:sp>
      <p:graphicFrame>
        <p:nvGraphicFramePr>
          <p:cNvPr id="13" name="Plassholder for innhold 8">
            <a:extLst>
              <a:ext uri="{FF2B5EF4-FFF2-40B4-BE49-F238E27FC236}">
                <a16:creationId xmlns:a16="http://schemas.microsoft.com/office/drawing/2014/main" id="{0BE64A6A-310C-4FED-94B3-CF1AD10EDF7A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2480541149"/>
              </p:ext>
            </p:extLst>
          </p:nvPr>
        </p:nvGraphicFramePr>
        <p:xfrm>
          <a:off x="735705" y="1493143"/>
          <a:ext cx="3960813" cy="3038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kstSylinder 13">
            <a:extLst>
              <a:ext uri="{FF2B5EF4-FFF2-40B4-BE49-F238E27FC236}">
                <a16:creationId xmlns:a16="http://schemas.microsoft.com/office/drawing/2014/main" id="{D75114DA-72DB-4A5D-92A8-40C4C847620B}"/>
              </a:ext>
            </a:extLst>
          </p:cNvPr>
          <p:cNvSpPr txBox="1"/>
          <p:nvPr/>
        </p:nvSpPr>
        <p:spPr>
          <a:xfrm>
            <a:off x="720000" y="1013012"/>
            <a:ext cx="396081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1400" b="1" dirty="0"/>
              <a:t>Antall disponible KAD-plasser per 1000 innbygger 67+ (N=47)</a:t>
            </a:r>
          </a:p>
        </p:txBody>
      </p:sp>
    </p:spTree>
    <p:extLst>
      <p:ext uri="{BB962C8B-B14F-4D97-AF65-F5344CB8AC3E}">
        <p14:creationId xmlns:p14="http://schemas.microsoft.com/office/powerpoint/2010/main" val="2958516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7A28BE-6325-4C2B-BC97-C36248F86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Ressursbruk til KAD-plasser per innbygger 67+ (N=19)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068DE41-ED5E-49D9-8D39-5DE3D4737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11</a:t>
            </a:fld>
            <a:endParaRPr lang="nb-NO"/>
          </a:p>
        </p:txBody>
      </p:sp>
      <p:graphicFrame>
        <p:nvGraphicFramePr>
          <p:cNvPr id="8" name="Plassholder for innhold 7">
            <a:extLst>
              <a:ext uri="{FF2B5EF4-FFF2-40B4-BE49-F238E27FC236}">
                <a16:creationId xmlns:a16="http://schemas.microsoft.com/office/drawing/2014/main" id="{3336687C-AC3A-4569-BB9B-A25D7CC8A3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3351915"/>
              </p:ext>
            </p:extLst>
          </p:nvPr>
        </p:nvGraphicFramePr>
        <p:xfrm>
          <a:off x="720725" y="1223963"/>
          <a:ext cx="3959225" cy="3213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1726283-7B84-4248-A454-9C360A7C5BE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826124" y="1223963"/>
            <a:ext cx="3960000" cy="3213396"/>
          </a:xfrm>
        </p:spPr>
        <p:txBody>
          <a:bodyPr/>
          <a:lstStyle/>
          <a:p>
            <a:r>
              <a:rPr lang="nb-NO" sz="1400" dirty="0"/>
              <a:t>Figuren viser kostnader til KAD-plasser målt per innbygger 67 år eller eldre for kommunene i utvalget. </a:t>
            </a:r>
          </a:p>
          <a:p>
            <a:r>
              <a:rPr lang="nb-NO" sz="1400" dirty="0"/>
              <a:t>Kostnadene varierer mellom kommunene</a:t>
            </a:r>
          </a:p>
          <a:p>
            <a:pPr lvl="1"/>
            <a:r>
              <a:rPr lang="nb-NO" sz="1400" dirty="0"/>
              <a:t>Gjennomsnitt/median omtrent 1 300 kroner målt per innbygger 67 år eller eldre. </a:t>
            </a:r>
          </a:p>
          <a:p>
            <a:r>
              <a:rPr lang="nb-NO" sz="1400" dirty="0"/>
              <a:t>Resultatene indikerer videre at en KAD-plass koster anslagsvis 1,1-1,3 millioner kroner.</a:t>
            </a:r>
          </a:p>
          <a:p>
            <a:r>
              <a:rPr lang="nb-NO" sz="1400" dirty="0"/>
              <a:t>Resultatene er usikre: få observasjoner og mulig forskjell i hva kommunene rapporterer som kostnad.</a:t>
            </a:r>
          </a:p>
        </p:txBody>
      </p:sp>
    </p:spTree>
    <p:extLst>
      <p:ext uri="{BB962C8B-B14F-4D97-AF65-F5344CB8AC3E}">
        <p14:creationId xmlns:p14="http://schemas.microsoft.com/office/powerpoint/2010/main" val="1132499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7A4DCD0-546B-4746-8941-718CA2FD3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12</a:t>
            </a:fld>
            <a:endParaRPr lang="nb-NO"/>
          </a:p>
        </p:txBody>
      </p:sp>
      <p:graphicFrame>
        <p:nvGraphicFramePr>
          <p:cNvPr id="10" name="Plassholder for innhold 9">
            <a:extLst>
              <a:ext uri="{FF2B5EF4-FFF2-40B4-BE49-F238E27FC236}">
                <a16:creationId xmlns:a16="http://schemas.microsoft.com/office/drawing/2014/main" id="{E0B9A53B-DB04-4DC8-94CD-BB5088D884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9454811"/>
              </p:ext>
            </p:extLst>
          </p:nvPr>
        </p:nvGraphicFramePr>
        <p:xfrm>
          <a:off x="634416" y="323676"/>
          <a:ext cx="8170918" cy="4345969"/>
        </p:xfrm>
        <a:graphic>
          <a:graphicData uri="http://schemas.openxmlformats.org/drawingml/2006/table">
            <a:tbl>
              <a:tblPr firstRow="1" bandRow="1">
                <a:tableStyleId>{6E25E649-3F16-4E02-A733-19D2CDBF48F4}</a:tableStyleId>
              </a:tblPr>
              <a:tblGrid>
                <a:gridCol w="1184564">
                  <a:extLst>
                    <a:ext uri="{9D8B030D-6E8A-4147-A177-3AD203B41FA5}">
                      <a16:colId xmlns:a16="http://schemas.microsoft.com/office/drawing/2014/main" val="4028912723"/>
                    </a:ext>
                  </a:extLst>
                </a:gridCol>
                <a:gridCol w="3493177">
                  <a:extLst>
                    <a:ext uri="{9D8B030D-6E8A-4147-A177-3AD203B41FA5}">
                      <a16:colId xmlns:a16="http://schemas.microsoft.com/office/drawing/2014/main" val="2218856950"/>
                    </a:ext>
                  </a:extLst>
                </a:gridCol>
                <a:gridCol w="3493177">
                  <a:extLst>
                    <a:ext uri="{9D8B030D-6E8A-4147-A177-3AD203B41FA5}">
                      <a16:colId xmlns:a16="http://schemas.microsoft.com/office/drawing/2014/main" val="31308952"/>
                    </a:ext>
                  </a:extLst>
                </a:gridCol>
              </a:tblGrid>
              <a:tr h="507915"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</a:rPr>
                        <a:t>KAD-plasser i egen regi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</a:rPr>
                        <a:t>KAD-plasser anskaffes/kjøpes fra annen kommune eller gjennom et IKS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69806"/>
                  </a:ext>
                </a:extLst>
              </a:tr>
              <a:tr h="1816129">
                <a:tc>
                  <a:txBody>
                    <a:bodyPr/>
                    <a:lstStyle/>
                    <a:p>
                      <a:pPr algn="ctr"/>
                      <a:r>
                        <a:rPr lang="nb-NO" sz="1400" b="1" dirty="0"/>
                        <a:t>Fordeler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Fleksibel bruk av plassene og kapasitetsutnyttelse (ressurseffektivitet)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Fastleger/legevakt er nær tilbudet og legger inn pasienter i tråd med inkluderingskriteriene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Muligheter til å samarbeide med kommunal psykisk helsetjeneste/rus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Nærhet for pasienter og pårørende</a:t>
                      </a:r>
                      <a:endParaRPr lang="nb-NO" sz="1100" b="0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Robust kompetansedekning (sykepleier/leger) og større fagmiljø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Stordriftsfordeler (særlig for vertskommunen)</a:t>
                      </a:r>
                      <a:endParaRPr lang="nb-NO" sz="1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481082"/>
                  </a:ext>
                </a:extLst>
              </a:tr>
              <a:tr h="1971905">
                <a:tc>
                  <a:txBody>
                    <a:bodyPr/>
                    <a:lstStyle/>
                    <a:p>
                      <a:pPr algn="ctr"/>
                      <a:r>
                        <a:rPr lang="nb-NO" sz="1400" b="1" dirty="0"/>
                        <a:t>Ulemper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Sårbart i forhold til kompetansekrav (sykepleier/leger)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Problematisk å avstemme kapasitet mot behov</a:t>
                      </a:r>
                      <a:endParaRPr lang="nb-NO" sz="1400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Avstand for pasienter og pårørende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Fastleger/legevakt i egen kommune kjenner lite til KAD-tilbud i annen kommune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Problematisk å avstemme kapasitet mot behov, spesielt ved reforhandling av antall plasser kommunen betaler for/kjøper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Til en viss grad prisgitt vertskommunens praksis for utnyttelse av plasser</a:t>
                      </a:r>
                      <a:endParaRPr lang="nb-NO" sz="1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178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7654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6BC9F488-B0A6-4BFF-9BDB-6DC433EDC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Organisering av mottak av trygghetsalarmer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1E5B9AF-3DDB-4A09-8767-8463E6B90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13</a:t>
            </a:fld>
            <a:endParaRPr lang="nb-NO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6DEDB883-1CC9-4EF2-97D9-C11384079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Kommunen skal ta imot og besvare utløste trygghetsalarmer, både dag og natt.</a:t>
            </a:r>
          </a:p>
          <a:p>
            <a:r>
              <a:rPr lang="nb-NO" dirty="0"/>
              <a:t>Vi har identifisert to hovedmodeller for hvordan kommunene har organisert dette</a:t>
            </a:r>
          </a:p>
          <a:p>
            <a:pPr lvl="1"/>
            <a:r>
              <a:rPr lang="nb-NO" dirty="0"/>
              <a:t> </a:t>
            </a:r>
          </a:p>
          <a:p>
            <a:endParaRPr lang="nb-NO" b="1" dirty="0"/>
          </a:p>
          <a:p>
            <a:endParaRPr lang="nb-NO" b="1" dirty="0"/>
          </a:p>
          <a:p>
            <a:endParaRPr lang="nb-NO" b="1" dirty="0"/>
          </a:p>
          <a:p>
            <a:pPr lvl="0"/>
            <a:endParaRPr lang="nb-NO" dirty="0"/>
          </a:p>
          <a:p>
            <a:pPr lvl="0"/>
            <a:endParaRPr lang="nb-NO" dirty="0"/>
          </a:p>
          <a:p>
            <a:pPr lvl="0"/>
            <a:r>
              <a:rPr lang="nb-NO" dirty="0"/>
              <a:t>I bortimot alle kommuner betaler brukerne en stor andel eller alle kostnader som er knyttet til installering og drift av trygghetsalarmene.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01B9C463-29A2-4F6F-ACCC-E9D67CA3FA7E}"/>
              </a:ext>
            </a:extLst>
          </p:cNvPr>
          <p:cNvSpPr/>
          <p:nvPr/>
        </p:nvSpPr>
        <p:spPr>
          <a:xfrm>
            <a:off x="997043" y="1934911"/>
            <a:ext cx="3456000" cy="138651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>
                <a:solidFill>
                  <a:schemeClr val="bg1"/>
                </a:solidFill>
              </a:rPr>
              <a:t>Modell 1: I egen kommune</a:t>
            </a:r>
          </a:p>
          <a:p>
            <a:r>
              <a:rPr lang="nb-NO" sz="1400" dirty="0">
                <a:solidFill>
                  <a:schemeClr val="bg1"/>
                </a:solidFill>
              </a:rPr>
              <a:t>Trygghetsalarmer mottas av personell i kommunen direkte av hjemmesykepleien (eventuelt med back-up i sykehjem, annen enhet eller privat aktør)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466EA88-DCCD-41F5-AE8D-C681EBB4B824}"/>
              </a:ext>
            </a:extLst>
          </p:cNvPr>
          <p:cNvSpPr/>
          <p:nvPr/>
        </p:nvSpPr>
        <p:spPr>
          <a:xfrm>
            <a:off x="4699923" y="1934911"/>
            <a:ext cx="3456000" cy="138651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b="1" dirty="0">
                <a:solidFill>
                  <a:schemeClr val="bg1"/>
                </a:solidFill>
              </a:rPr>
              <a:t>Modell 2: Utenfor egen kommune</a:t>
            </a:r>
          </a:p>
          <a:p>
            <a:r>
              <a:rPr lang="nb-NO" sz="1400" dirty="0">
                <a:solidFill>
                  <a:schemeClr val="bg1"/>
                </a:solidFill>
              </a:rPr>
              <a:t>Trygghetsalarmer mottas av en alarmsentral/personell i en annen kommune eller av annen (privat) aktør i et responssenter (f.eks. Telenors responssenter i Kristiansand)</a:t>
            </a:r>
          </a:p>
        </p:txBody>
      </p:sp>
    </p:spTree>
    <p:extLst>
      <p:ext uri="{BB962C8B-B14F-4D97-AF65-F5344CB8AC3E}">
        <p14:creationId xmlns:p14="http://schemas.microsoft.com/office/powerpoint/2010/main" val="1170804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7A4DCD0-546B-4746-8941-718CA2FD3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14</a:t>
            </a:fld>
            <a:endParaRPr lang="nb-NO"/>
          </a:p>
        </p:txBody>
      </p:sp>
      <p:graphicFrame>
        <p:nvGraphicFramePr>
          <p:cNvPr id="10" name="Plassholder for innhold 9">
            <a:extLst>
              <a:ext uri="{FF2B5EF4-FFF2-40B4-BE49-F238E27FC236}">
                <a16:creationId xmlns:a16="http://schemas.microsoft.com/office/drawing/2014/main" id="{E0B9A53B-DB04-4DC8-94CD-BB5088D884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2252814"/>
              </p:ext>
            </p:extLst>
          </p:nvPr>
        </p:nvGraphicFramePr>
        <p:xfrm>
          <a:off x="441481" y="322930"/>
          <a:ext cx="8341977" cy="4206208"/>
        </p:xfrm>
        <a:graphic>
          <a:graphicData uri="http://schemas.openxmlformats.org/drawingml/2006/table">
            <a:tbl>
              <a:tblPr firstRow="1" bandRow="1">
                <a:tableStyleId>{6E25E649-3F16-4E02-A733-19D2CDBF48F4}</a:tableStyleId>
              </a:tblPr>
              <a:tblGrid>
                <a:gridCol w="1209363">
                  <a:extLst>
                    <a:ext uri="{9D8B030D-6E8A-4147-A177-3AD203B41FA5}">
                      <a16:colId xmlns:a16="http://schemas.microsoft.com/office/drawing/2014/main" val="4028912723"/>
                    </a:ext>
                  </a:extLst>
                </a:gridCol>
                <a:gridCol w="3566307">
                  <a:extLst>
                    <a:ext uri="{9D8B030D-6E8A-4147-A177-3AD203B41FA5}">
                      <a16:colId xmlns:a16="http://schemas.microsoft.com/office/drawing/2014/main" val="2218856950"/>
                    </a:ext>
                  </a:extLst>
                </a:gridCol>
                <a:gridCol w="3566307">
                  <a:extLst>
                    <a:ext uri="{9D8B030D-6E8A-4147-A177-3AD203B41FA5}">
                      <a16:colId xmlns:a16="http://schemas.microsoft.com/office/drawing/2014/main" val="31308952"/>
                    </a:ext>
                  </a:extLst>
                </a:gridCol>
              </a:tblGrid>
              <a:tr h="687336"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</a:rPr>
                        <a:t>Mottak av trygghetsalarmer i egen kommune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</a:rPr>
                        <a:t>Mottak av trygghetsalarmer av en annen kommune/responssenter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69806"/>
                  </a:ext>
                </a:extLst>
              </a:tr>
              <a:tr h="1759436">
                <a:tc>
                  <a:txBody>
                    <a:bodyPr/>
                    <a:lstStyle/>
                    <a:p>
                      <a:pPr algn="ctr"/>
                      <a:r>
                        <a:rPr lang="nb-NO" sz="1400" b="1" dirty="0"/>
                        <a:t>Fordeler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Kostnadseffektiv løsning som utnytter kapasiteten i hjemmesykepleien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Alarmene går direkte til de som skal rykke ut (ingen mellomledd)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Mottaker kjenner pasientene og har tilgang til pasientjournaler/pasientinformasjon</a:t>
                      </a:r>
                      <a:endParaRPr lang="nb-NO" sz="1100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Ressurseffektivitet gjennom utnyttelse av stordriftsfordeler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Ekstern siling og skjerming av hjemmesykepleien</a:t>
                      </a:r>
                      <a:endParaRPr lang="nb-NO" sz="1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481082"/>
                  </a:ext>
                </a:extLst>
              </a:tr>
              <a:tr h="1759436">
                <a:tc>
                  <a:txBody>
                    <a:bodyPr/>
                    <a:lstStyle/>
                    <a:p>
                      <a:pPr algn="ctr"/>
                      <a:r>
                        <a:rPr lang="nb-NO" sz="1400" b="1" dirty="0"/>
                        <a:t>Ulemper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Manglende siling før alarmer når hjemmesykepleien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Forstyrrer pågående oppdrag og svekker effektiviteten i hjemmesykepleien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Sårbarhet/avhengighet av kapasitet i hjemmesykepleien</a:t>
                      </a:r>
                      <a:endParaRPr lang="nb-NO" sz="1100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Manglende kjennskap til pasient og tilgang på tilstrekkelig/utfyllende pasientinformasjon som kan svekke respons-senterets evne til «siling»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responssenter som mellomledd kan forsinke utrykning fra hjemmesykepleien</a:t>
                      </a:r>
                      <a:endParaRPr lang="nb-NO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178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5658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10C9ECAF-9166-40CC-8065-32F44081E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Organisering av akuttberedskap i barnevernet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627FBE7-2685-4C4D-A1C0-E4ECF2D75621}"/>
              </a:ext>
            </a:extLst>
          </p:cNvPr>
          <p:cNvSpPr txBox="1"/>
          <p:nvPr/>
        </p:nvSpPr>
        <p:spPr>
          <a:xfrm>
            <a:off x="4824000" y="1230924"/>
            <a:ext cx="3960000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1400" b="1" dirty="0"/>
              <a:t>Hvordan er vaktordningen i barnevernstjenesten organisert? Spørsmål til kommuner med en formalisert ordning (N=37)</a:t>
            </a: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E3D3A18F-C14C-4005-A64B-18518AF33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353496"/>
            <a:ext cx="3399563" cy="2635811"/>
          </a:xfrm>
        </p:spPr>
        <p:txBody>
          <a:bodyPr anchor="t"/>
          <a:lstStyle/>
          <a:p>
            <a:r>
              <a:rPr lang="nb-NO" sz="1400" dirty="0"/>
              <a:t>I vårt utvalg har 62 % av kommunene en formalisert akuttberedskap i barnevernstjenesten.</a:t>
            </a:r>
          </a:p>
          <a:p>
            <a:pPr lvl="0"/>
            <a:r>
              <a:rPr lang="nb-NO" sz="1400" b="1" dirty="0"/>
              <a:t>To hovedmodeller:</a:t>
            </a:r>
          </a:p>
          <a:p>
            <a:pPr lvl="1"/>
            <a:r>
              <a:rPr lang="nb-NO" sz="1400" b="1" dirty="0"/>
              <a:t>1: Vertskommunemodellen.</a:t>
            </a:r>
          </a:p>
          <a:p>
            <a:pPr lvl="1"/>
            <a:r>
              <a:rPr lang="nb-NO" sz="1400" b="1" dirty="0"/>
              <a:t>2:</a:t>
            </a:r>
            <a:r>
              <a:rPr lang="nb-NO" sz="1400" dirty="0"/>
              <a:t> </a:t>
            </a:r>
            <a:r>
              <a:rPr lang="nb-NO" sz="1400" b="1" dirty="0"/>
              <a:t>Samarbeidsmodell uten vertskommune. </a:t>
            </a:r>
            <a:endParaRPr lang="nb-NO" sz="1400" dirty="0"/>
          </a:p>
          <a:p>
            <a:r>
              <a:rPr lang="nb-NO" sz="1400" dirty="0"/>
              <a:t>Annet: Samarbeidsmodeller uten en vertskommune, der vaktberedskapen går på rundgang mellom kommunene for en definert periode av gangen.</a:t>
            </a:r>
          </a:p>
          <a:p>
            <a:r>
              <a:rPr lang="nb-NO" sz="1400" dirty="0"/>
              <a:t>En god del kommuner har ikke formalisert beredskap, men planlegger å etablere dette. De fleste av disse baserer beredskapen på politiet/påtaleansvarlig.</a:t>
            </a:r>
          </a:p>
          <a:p>
            <a:endParaRPr lang="nb-NO" sz="1400" dirty="0"/>
          </a:p>
          <a:p>
            <a:endParaRPr lang="nb-NO" sz="1400" dirty="0"/>
          </a:p>
        </p:txBody>
      </p:sp>
      <p:graphicFrame>
        <p:nvGraphicFramePr>
          <p:cNvPr id="8" name="Plassholder for innhold 7">
            <a:extLst>
              <a:ext uri="{FF2B5EF4-FFF2-40B4-BE49-F238E27FC236}">
                <a16:creationId xmlns:a16="http://schemas.microsoft.com/office/drawing/2014/main" id="{537F8B2E-80A0-41B7-BCA7-E36E7BDD5BA8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2217935123"/>
              </p:ext>
            </p:extLst>
          </p:nvPr>
        </p:nvGraphicFramePr>
        <p:xfrm>
          <a:off x="5110163" y="1904955"/>
          <a:ext cx="3676650" cy="2734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kstboks 55">
            <a:extLst>
              <a:ext uri="{FF2B5EF4-FFF2-40B4-BE49-F238E27FC236}">
                <a16:creationId xmlns:a16="http://schemas.microsoft.com/office/drawing/2014/main" id="{D1801600-BEB0-4492-B6CB-C96AC684DE68}"/>
              </a:ext>
            </a:extLst>
          </p:cNvPr>
          <p:cNvSpPr txBox="1"/>
          <p:nvPr/>
        </p:nvSpPr>
        <p:spPr>
          <a:xfrm>
            <a:off x="4275115" y="2794576"/>
            <a:ext cx="766445" cy="23749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00"/>
              </a:lnSpc>
              <a:spcAft>
                <a:spcPts val="1150"/>
              </a:spcAft>
            </a:pPr>
            <a:r>
              <a:rPr lang="nb-NO" sz="1000" dirty="0">
                <a:effectLst/>
                <a:latin typeface="Tw Cen MT" panose="020B0602020104020603" pitchFamily="34" charset="0"/>
                <a:ea typeface="Tw Cen MT" panose="020B0602020104020603" pitchFamily="34" charset="0"/>
              </a:rPr>
              <a:t>Modell 1:</a:t>
            </a:r>
            <a:endParaRPr lang="nb-NO" sz="1200" dirty="0">
              <a:effectLst/>
              <a:latin typeface="Times New Roman" panose="02020603050405020304" pitchFamily="18" charset="0"/>
              <a:ea typeface="Tw Cen MT" panose="020B0602020104020603" pitchFamily="34" charset="0"/>
            </a:endParaRPr>
          </a:p>
        </p:txBody>
      </p:sp>
      <p:sp>
        <p:nvSpPr>
          <p:cNvPr id="11" name="Venstre klammeparentes 10">
            <a:extLst>
              <a:ext uri="{FF2B5EF4-FFF2-40B4-BE49-F238E27FC236}">
                <a16:creationId xmlns:a16="http://schemas.microsoft.com/office/drawing/2014/main" id="{5CCD38A8-F0C3-4E83-B996-A1D43978BBF9}"/>
              </a:ext>
            </a:extLst>
          </p:cNvPr>
          <p:cNvSpPr/>
          <p:nvPr/>
        </p:nvSpPr>
        <p:spPr>
          <a:xfrm>
            <a:off x="4899025" y="2445385"/>
            <a:ext cx="211137" cy="935990"/>
          </a:xfrm>
          <a:prstGeom prst="leftBrace">
            <a:avLst/>
          </a:prstGeom>
          <a:noFill/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  <p:sp>
        <p:nvSpPr>
          <p:cNvPr id="12" name="Venstre klammeparentes 11">
            <a:extLst>
              <a:ext uri="{FF2B5EF4-FFF2-40B4-BE49-F238E27FC236}">
                <a16:creationId xmlns:a16="http://schemas.microsoft.com/office/drawing/2014/main" id="{77A4F0B7-5FE6-4760-A524-A0FEF57784DF}"/>
              </a:ext>
            </a:extLst>
          </p:cNvPr>
          <p:cNvSpPr/>
          <p:nvPr/>
        </p:nvSpPr>
        <p:spPr>
          <a:xfrm rot="10800000" flipH="1">
            <a:off x="4935951" y="3989307"/>
            <a:ext cx="174212" cy="420665"/>
          </a:xfrm>
          <a:prstGeom prst="leftBrace">
            <a:avLst/>
          </a:prstGeom>
          <a:noFill/>
          <a:ln w="9525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  <p:sp>
        <p:nvSpPr>
          <p:cNvPr id="13" name="Tekstboks 55">
            <a:extLst>
              <a:ext uri="{FF2B5EF4-FFF2-40B4-BE49-F238E27FC236}">
                <a16:creationId xmlns:a16="http://schemas.microsoft.com/office/drawing/2014/main" id="{5809A9E9-74FF-4F56-AED7-2FF846AB5B8D}"/>
              </a:ext>
            </a:extLst>
          </p:cNvPr>
          <p:cNvSpPr txBox="1"/>
          <p:nvPr/>
        </p:nvSpPr>
        <p:spPr>
          <a:xfrm>
            <a:off x="4324557" y="4056928"/>
            <a:ext cx="698500" cy="2381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00"/>
              </a:lnSpc>
              <a:spcAft>
                <a:spcPts val="1150"/>
              </a:spcAft>
            </a:pPr>
            <a:r>
              <a:rPr lang="nb-NO" sz="1000" dirty="0">
                <a:effectLst/>
                <a:latin typeface="Tw Cen MT" panose="020B0602020104020603" pitchFamily="34" charset="0"/>
                <a:ea typeface="Tw Cen MT" panose="020B0602020104020603" pitchFamily="34" charset="0"/>
              </a:rPr>
              <a:t>Modell 2:</a:t>
            </a:r>
            <a:endParaRPr lang="nb-NO" sz="1200" dirty="0">
              <a:effectLst/>
              <a:latin typeface="Times New Roman" panose="02020603050405020304" pitchFamily="18" charset="0"/>
              <a:ea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098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075ADA56-FB1B-4A2C-8B36-7E58AC95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Vertskommuner og større kommuner ser ut til å ha de laveste kostnadene målt per innbygger 0-18 år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0F2130F-FF2C-432B-A25E-D91500F06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16</a:t>
            </a:fld>
            <a:endParaRPr lang="nb-NO"/>
          </a:p>
        </p:txBody>
      </p:sp>
      <p:graphicFrame>
        <p:nvGraphicFramePr>
          <p:cNvPr id="32" name="Plassholder for innhold 31">
            <a:extLst>
              <a:ext uri="{FF2B5EF4-FFF2-40B4-BE49-F238E27FC236}">
                <a16:creationId xmlns:a16="http://schemas.microsoft.com/office/drawing/2014/main" id="{2B91E355-D6AD-462B-A5D2-A0FFA520A1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0544375"/>
              </p:ext>
            </p:extLst>
          </p:nvPr>
        </p:nvGraphicFramePr>
        <p:xfrm>
          <a:off x="717912" y="1542528"/>
          <a:ext cx="3959225" cy="3020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D5F331EB-6ABB-4563-98B2-077B319224FC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3403667652"/>
              </p:ext>
            </p:extLst>
          </p:nvPr>
        </p:nvGraphicFramePr>
        <p:xfrm>
          <a:off x="4826000" y="1542527"/>
          <a:ext cx="3960813" cy="3020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72703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7A4DCD0-546B-4746-8941-718CA2FD3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17</a:t>
            </a:fld>
            <a:endParaRPr lang="nb-NO"/>
          </a:p>
        </p:txBody>
      </p:sp>
      <p:graphicFrame>
        <p:nvGraphicFramePr>
          <p:cNvPr id="10" name="Plassholder for innhold 9">
            <a:extLst>
              <a:ext uri="{FF2B5EF4-FFF2-40B4-BE49-F238E27FC236}">
                <a16:creationId xmlns:a16="http://schemas.microsoft.com/office/drawing/2014/main" id="{E0B9A53B-DB04-4DC8-94CD-BB5088D884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9499890"/>
              </p:ext>
            </p:extLst>
          </p:nvPr>
        </p:nvGraphicFramePr>
        <p:xfrm>
          <a:off x="441481" y="272656"/>
          <a:ext cx="8385019" cy="4292256"/>
        </p:xfrm>
        <a:graphic>
          <a:graphicData uri="http://schemas.openxmlformats.org/drawingml/2006/table">
            <a:tbl>
              <a:tblPr firstRow="1" bandRow="1">
                <a:tableStyleId>{6E25E649-3F16-4E02-A733-19D2CDBF48F4}</a:tableStyleId>
              </a:tblPr>
              <a:tblGrid>
                <a:gridCol w="1215603">
                  <a:extLst>
                    <a:ext uri="{9D8B030D-6E8A-4147-A177-3AD203B41FA5}">
                      <a16:colId xmlns:a16="http://schemas.microsoft.com/office/drawing/2014/main" val="4028912723"/>
                    </a:ext>
                  </a:extLst>
                </a:gridCol>
                <a:gridCol w="3584708">
                  <a:extLst>
                    <a:ext uri="{9D8B030D-6E8A-4147-A177-3AD203B41FA5}">
                      <a16:colId xmlns:a16="http://schemas.microsoft.com/office/drawing/2014/main" val="2218856950"/>
                    </a:ext>
                  </a:extLst>
                </a:gridCol>
                <a:gridCol w="3584708">
                  <a:extLst>
                    <a:ext uri="{9D8B030D-6E8A-4147-A177-3AD203B41FA5}">
                      <a16:colId xmlns:a16="http://schemas.microsoft.com/office/drawing/2014/main" val="31308952"/>
                    </a:ext>
                  </a:extLst>
                </a:gridCol>
              </a:tblGrid>
              <a:tr h="503728"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</a:rPr>
                        <a:t>Vertskommunemodell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400" dirty="0">
                          <a:solidFill>
                            <a:schemeClr val="bg1"/>
                          </a:solidFill>
                        </a:rPr>
                        <a:t>Samarbeid uten vertskommune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69806"/>
                  </a:ext>
                </a:extLst>
              </a:tr>
              <a:tr h="1934433">
                <a:tc>
                  <a:txBody>
                    <a:bodyPr/>
                    <a:lstStyle/>
                    <a:p>
                      <a:pPr algn="ctr"/>
                      <a:r>
                        <a:rPr lang="nb-NO" sz="1400" b="1" dirty="0"/>
                        <a:t>Fordeler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Tilstrekkelig barnevernsfaglig kompetanse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Stabilitet og robusthet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Avlasting for barnevernsleder/andre i barnevernstjenesten i deltakende kommune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Mulighet for å knytte faste stillinger til barnevernsvakten (i områder knyttet til en stor kommune)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Ressurseffektivitet</a:t>
                      </a:r>
                      <a:endParaRPr lang="nb-NO" sz="1400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Ubyråkratisk administrasjon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Vaktbelastningen fordeles mellom kommuner med begrenset kapasitet til å håndtere beredskap på egen hånd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Ressurseffektivitet</a:t>
                      </a:r>
                      <a:endParaRPr lang="nb-NO" sz="1400" strike="sngStrik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481082"/>
                  </a:ext>
                </a:extLst>
              </a:tr>
              <a:tr h="1854095">
                <a:tc>
                  <a:txBody>
                    <a:bodyPr/>
                    <a:lstStyle/>
                    <a:p>
                      <a:pPr algn="ctr"/>
                      <a:r>
                        <a:rPr lang="nb-NO" sz="1400" b="1" dirty="0"/>
                        <a:t>Ulemper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Geografisk avstand/utrykningstid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Overføring av saker som vakten har håndtert til sakens «eierkommune»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Manglende kjennskap til pågående saker i andre kommuner</a:t>
                      </a:r>
                      <a:endParaRPr lang="nb-NO" sz="1400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Kompetanse og praksis for håndtering av akuttproblematikk og utrykning kan variere mellom kommunene i samarbeidet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Overføring av saker som vakten har håndtert til sakens «eierkommune»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Geografisk avstand/utrykningstid</a:t>
                      </a:r>
                      <a:endParaRPr lang="nb-NO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178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9593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2AB365-8F6D-44FD-A410-5F8A39DDF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Organisering av krisesentre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5D03B46-E484-4439-B158-51E7DCCFD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18</a:t>
            </a:fld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4E1E965-9BBC-4D0A-9D4B-F016F8994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38875"/>
            <a:ext cx="3509100" cy="2998483"/>
          </a:xfrm>
        </p:spPr>
        <p:txBody>
          <a:bodyPr/>
          <a:lstStyle/>
          <a:p>
            <a:r>
              <a:rPr lang="nb-NO" dirty="0"/>
              <a:t>Det finnes 46 krisesentre i Norge. </a:t>
            </a:r>
          </a:p>
          <a:p>
            <a:r>
              <a:rPr lang="nb-NO" dirty="0"/>
              <a:t>Det er tre hovedmodeller for organisering av krisesentre:</a:t>
            </a:r>
          </a:p>
          <a:p>
            <a:pPr lvl="1"/>
            <a:r>
              <a:rPr lang="nb-NO" dirty="0"/>
              <a:t>Kommunal virksomhet</a:t>
            </a:r>
          </a:p>
          <a:p>
            <a:pPr lvl="1"/>
            <a:r>
              <a:rPr lang="nb-NO" dirty="0"/>
              <a:t>Interkommunalt selskap (IKS)</a:t>
            </a:r>
          </a:p>
          <a:p>
            <a:pPr lvl="1"/>
            <a:r>
              <a:rPr lang="nb-NO" dirty="0"/>
              <a:t>Frivillig/privat virksomhet eller stiftelse</a:t>
            </a:r>
          </a:p>
          <a:p>
            <a:r>
              <a:rPr lang="nb-NO" dirty="0"/>
              <a:t>De fleste kommuner er tilknyttet et krisesenter organisert som et IKS.</a:t>
            </a:r>
          </a:p>
          <a:p>
            <a:pPr marL="0" indent="0">
              <a:buNone/>
            </a:pPr>
            <a:endParaRPr lang="nb-NO" dirty="0"/>
          </a:p>
        </p:txBody>
      </p:sp>
      <p:graphicFrame>
        <p:nvGraphicFramePr>
          <p:cNvPr id="9" name="Plassholder for innhold 8">
            <a:extLst>
              <a:ext uri="{FF2B5EF4-FFF2-40B4-BE49-F238E27FC236}">
                <a16:creationId xmlns:a16="http://schemas.microsoft.com/office/drawing/2014/main" id="{A57DD725-B880-4BDC-9D2E-349DB1CD9F4D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4242639980"/>
              </p:ext>
            </p:extLst>
          </p:nvPr>
        </p:nvGraphicFramePr>
        <p:xfrm>
          <a:off x="4229100" y="1438875"/>
          <a:ext cx="4557713" cy="2998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kstSylinder 13">
            <a:extLst>
              <a:ext uri="{FF2B5EF4-FFF2-40B4-BE49-F238E27FC236}">
                <a16:creationId xmlns:a16="http://schemas.microsoft.com/office/drawing/2014/main" id="{7B9137FA-B0BD-4927-86D2-11B6D9BDF04B}"/>
              </a:ext>
            </a:extLst>
          </p:cNvPr>
          <p:cNvSpPr txBox="1"/>
          <p:nvPr/>
        </p:nvSpPr>
        <p:spPr>
          <a:xfrm>
            <a:off x="4449037" y="4314721"/>
            <a:ext cx="1772024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1100" b="1" dirty="0"/>
              <a:t>Kilde: </a:t>
            </a:r>
            <a:r>
              <a:rPr lang="nb-NO" sz="1100" b="1" dirty="0" err="1"/>
              <a:t>Bufdir</a:t>
            </a:r>
            <a:endParaRPr lang="nb-NO" sz="1100" b="1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B440431E-16E5-42DD-9AAB-2D90B938D6D4}"/>
              </a:ext>
            </a:extLst>
          </p:cNvPr>
          <p:cNvSpPr/>
          <p:nvPr/>
        </p:nvSpPr>
        <p:spPr>
          <a:xfrm>
            <a:off x="4117977" y="1152643"/>
            <a:ext cx="482070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1400" b="1" dirty="0"/>
              <a:t>Fordeling av kommuner etter krisesenterets organisasjonsform</a:t>
            </a:r>
          </a:p>
        </p:txBody>
      </p:sp>
    </p:spTree>
    <p:extLst>
      <p:ext uri="{BB962C8B-B14F-4D97-AF65-F5344CB8AC3E}">
        <p14:creationId xmlns:p14="http://schemas.microsoft.com/office/powerpoint/2010/main" val="1999503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F9221C89-E792-420B-B8E8-5E7EE352F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Kort oppsummering av hovedfunn på krisesenterområdet</a:t>
            </a:r>
          </a:p>
        </p:txBody>
      </p:sp>
      <p:pic>
        <p:nvPicPr>
          <p:cNvPr id="23" name="Plassholder for innhold 22">
            <a:extLst>
              <a:ext uri="{FF2B5EF4-FFF2-40B4-BE49-F238E27FC236}">
                <a16:creationId xmlns:a16="http://schemas.microsoft.com/office/drawing/2014/main" id="{A8E5B81E-9203-4CF7-B51A-708841B493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0000" y="1647725"/>
            <a:ext cx="4998282" cy="2871888"/>
          </a:xfrm>
          <a:prstGeom prst="rect">
            <a:avLst/>
          </a:prstGeom>
          <a:ln w="12700">
            <a:solidFill>
              <a:schemeClr val="tx2"/>
            </a:solidFill>
          </a:ln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E40FF4C-11EB-4638-A9F2-B04DE28BA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D6155-37ED-4876-BFE4-C00C5B1DB3A6}" type="slidenum">
              <a:rPr lang="nb-NO" smtClean="0"/>
              <a:t>19</a:t>
            </a:fld>
            <a:endParaRPr lang="nb-NO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BC942E6B-F43B-4BBD-AD2A-C29CC1D7E9C3}"/>
              </a:ext>
            </a:extLst>
          </p:cNvPr>
          <p:cNvSpPr/>
          <p:nvPr/>
        </p:nvSpPr>
        <p:spPr>
          <a:xfrm>
            <a:off x="625474" y="1086631"/>
            <a:ext cx="5573837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1400" b="1" dirty="0"/>
              <a:t>Utgifter til krisesenter etter kommunestørrelse og krisesenterets organisasjonsform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0C4C5619-EBA1-43EB-B194-58E9FEA1D883}"/>
              </a:ext>
            </a:extLst>
          </p:cNvPr>
          <p:cNvSpPr/>
          <p:nvPr/>
        </p:nvSpPr>
        <p:spPr>
          <a:xfrm>
            <a:off x="5938838" y="1086631"/>
            <a:ext cx="292136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Stordriftsfordeler</a:t>
            </a:r>
            <a:r>
              <a:rPr lang="nb-NO" sz="1400" b="1" dirty="0"/>
              <a:t>: </a:t>
            </a:r>
            <a:r>
              <a:rPr lang="nb-NO" sz="1400" dirty="0"/>
              <a:t>Større kommuner har lavere kostnader til krisesenter per innbygger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Kostnadene varierer etter organisasjonsform: Kommuner tilknyttet krisesentre organisert som et IKS har de høyeste kostnadene.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Krisesentre oppleves av noen kommuner å ha god kompetanse/mulighet til å følge opp brukere helhetlig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En utfordring er kommunikasjon mellom senter og kommune og at noen kommuner har begrenset kontakt med senteret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A6C0915B-B63E-4E04-B6F7-769E9677A430}"/>
              </a:ext>
            </a:extLst>
          </p:cNvPr>
          <p:cNvSpPr txBox="1"/>
          <p:nvPr/>
        </p:nvSpPr>
        <p:spPr>
          <a:xfrm>
            <a:off x="720000" y="4740760"/>
            <a:ext cx="1633492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1200" b="1" dirty="0"/>
              <a:t>Kilde: SSB</a:t>
            </a:r>
          </a:p>
        </p:txBody>
      </p:sp>
    </p:spTree>
    <p:extLst>
      <p:ext uri="{BB962C8B-B14F-4D97-AF65-F5344CB8AC3E}">
        <p14:creationId xmlns:p14="http://schemas.microsoft.com/office/powerpoint/2010/main" val="407294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63B7A9-C0D1-4686-8222-6872F773A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Samordning og samhandling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74DEFD-6774-40CB-BA0B-162045526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400" dirty="0"/>
              <a:t>Kommunene gir uttrykk for at de i hovedsak er relativt godt fornøyd med dagens samhandling og kommunikasjon mellom vakt- og beredskapsordningene og andre instanser (kommunale og statlige)</a:t>
            </a:r>
          </a:p>
          <a:p>
            <a:r>
              <a:rPr lang="nb-NO" sz="1400" dirty="0"/>
              <a:t>Barnevernet fremstår som et område der kommunikasjon og samhandling med andre relevante instanser vurderes som noe dårligere sammenlignet med tilsvarende vurderinger for legevakt og pleie- og omsorgsområdet</a:t>
            </a:r>
          </a:p>
          <a:p>
            <a:r>
              <a:rPr lang="nb-NO" sz="1400" dirty="0"/>
              <a:t>Mange kommuner mangler kjennskap til hvilke problemstillinger og brukergrupper krisesentrene håndterer.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6CCBCA1-8F76-4002-81D4-D474057D24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Kommunenes vurderinger av samhandling og kommunikasjon</a:t>
            </a:r>
          </a:p>
        </p:txBody>
      </p:sp>
    </p:spTree>
    <p:extLst>
      <p:ext uri="{BB962C8B-B14F-4D97-AF65-F5344CB8AC3E}">
        <p14:creationId xmlns:p14="http://schemas.microsoft.com/office/powerpoint/2010/main" val="1094459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63B7A9-C0D1-4686-8222-6872F773A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Samordning og samhandling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74DEFD-6774-40CB-BA0B-162045526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400" dirty="0"/>
              <a:t>Forutsetningen for å organisere en effektiv og helhetlig beredskap på tvers av vakt- og beredskapsordninger er at det er synergier å hente fra en samordning. Dette kan enten utnyttes til å:</a:t>
            </a:r>
          </a:p>
          <a:p>
            <a:pPr lvl="1"/>
            <a:r>
              <a:rPr lang="nb-NO" sz="1400" dirty="0"/>
              <a:t>Øke kvalitet, og/eller</a:t>
            </a:r>
          </a:p>
          <a:p>
            <a:pPr lvl="1"/>
            <a:r>
              <a:rPr lang="nb-NO" sz="1400" dirty="0"/>
              <a:t>Redusere kostnader</a:t>
            </a:r>
          </a:p>
          <a:p>
            <a:pPr lvl="1"/>
            <a:endParaRPr lang="nb-NO" sz="1400" dirty="0"/>
          </a:p>
          <a:p>
            <a:r>
              <a:rPr lang="nb-NO" sz="1400" i="1" dirty="0"/>
              <a:t>Muligheter til å </a:t>
            </a:r>
            <a:r>
              <a:rPr lang="nb-NO" sz="1400" b="1" i="1" dirty="0"/>
              <a:t>samordne </a:t>
            </a:r>
            <a:r>
              <a:rPr lang="nb-NO" sz="1400" dirty="0"/>
              <a:t>vakt- og beredskapsordninger på tvers av helse-, omsorgs- og barnevernstjenester er </a:t>
            </a:r>
            <a:r>
              <a:rPr lang="nb-NO" sz="1400" i="1" dirty="0"/>
              <a:t>begrenset</a:t>
            </a:r>
            <a:r>
              <a:rPr lang="nb-NO" sz="1400" dirty="0"/>
              <a:t>:</a:t>
            </a:r>
          </a:p>
          <a:p>
            <a:pPr lvl="1"/>
            <a:r>
              <a:rPr lang="nb-NO" sz="1400" dirty="0"/>
              <a:t>Det er ulike krav til kompetanse i de ulike ordningene</a:t>
            </a:r>
          </a:p>
          <a:p>
            <a:pPr lvl="1"/>
            <a:r>
              <a:rPr lang="nb-NO" sz="1400" dirty="0"/>
              <a:t>Det er vanskelig å se at en samorganisering som er basert på de samme fagressursene som trengs i dag kan bidra til store besparelser</a:t>
            </a:r>
          </a:p>
          <a:p>
            <a:pPr marL="0" indent="0">
              <a:buNone/>
            </a:pPr>
            <a:endParaRPr lang="nb-NO" sz="1400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F0410D8-BAAD-4AEA-9DEE-4EAF9388ED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Muligheter for samordning</a:t>
            </a:r>
          </a:p>
        </p:txBody>
      </p:sp>
    </p:spTree>
    <p:extLst>
      <p:ext uri="{BB962C8B-B14F-4D97-AF65-F5344CB8AC3E}">
        <p14:creationId xmlns:p14="http://schemas.microsoft.com/office/powerpoint/2010/main" val="2648216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63B7A9-C0D1-4686-8222-6872F773A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Samordning og samhandling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74DEFD-6774-40CB-BA0B-162045526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666875"/>
            <a:ext cx="8064000" cy="2770484"/>
          </a:xfrm>
        </p:spPr>
        <p:txBody>
          <a:bodyPr/>
          <a:lstStyle/>
          <a:p>
            <a:pPr marL="0" indent="0">
              <a:buNone/>
            </a:pPr>
            <a:r>
              <a:rPr lang="nb-NO" sz="1400" i="1" dirty="0"/>
              <a:t>Det eksisterer et potensial for mer </a:t>
            </a:r>
            <a:r>
              <a:rPr lang="nb-NO" sz="1400" b="1" i="1" dirty="0"/>
              <a:t>samhandling og kommunikasjon </a:t>
            </a:r>
            <a:r>
              <a:rPr lang="nb-NO" sz="1400" dirty="0"/>
              <a:t>på tvers av vakt- og beredskapsordningene og med andre instanser:</a:t>
            </a:r>
          </a:p>
          <a:p>
            <a:r>
              <a:rPr lang="nb-NO" sz="1400" i="1" dirty="0"/>
              <a:t>Helse-, pleie- og omsorgstjenestene: </a:t>
            </a:r>
            <a:r>
              <a:rPr lang="nb-NO" sz="1400" dirty="0"/>
              <a:t>Potensial i samlokalisering eller fysisk nærhet mellom legevakt, kommunal øyeblikkelig hjelp og intermediærplasser og funksjoner fra spesialisthelsetjenesten (f.eks. i et helsehus, lokal- eller distriktmedisinsk senter).</a:t>
            </a:r>
          </a:p>
          <a:p>
            <a:r>
              <a:rPr lang="nb-NO" sz="1400" i="1" dirty="0"/>
              <a:t>Barnevernet: </a:t>
            </a:r>
            <a:r>
              <a:rPr lang="nb-NO" sz="1400" dirty="0"/>
              <a:t>Politi, legevakt og andre helsetjenester er viktige samhandlingspartnere. God kommunikasjon mellom disse instansene er derfor viktig for å komme tidlig inn i saker om vold og overgrep.</a:t>
            </a:r>
          </a:p>
          <a:p>
            <a:r>
              <a:rPr lang="nb-NO" sz="1400" i="1" dirty="0"/>
              <a:t>Krisesenter</a:t>
            </a:r>
            <a:r>
              <a:rPr lang="nb-NO" sz="1400" dirty="0"/>
              <a:t>: Potensial for å etablere kanaler for jevnlig kommunikasjon og informasjonsutveksling mellom administrativ ledelse, krisesentrene og andre aktuelle kommunale tjenester i kommunen. Dette setter kommunen i stand til å utvikle forebyggende tiltak for å fange opp krisesentrenes brukergrupper.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6CCBCA1-8F76-4002-81D4-D474057D24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Muligheter for samhandling og kommunikasjon</a:t>
            </a:r>
          </a:p>
        </p:txBody>
      </p:sp>
    </p:spTree>
    <p:extLst>
      <p:ext uri="{BB962C8B-B14F-4D97-AF65-F5344CB8AC3E}">
        <p14:creationId xmlns:p14="http://schemas.microsoft.com/office/powerpoint/2010/main" val="1297931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8832407"/>
      </p:ext>
    </p:extLst>
  </p:cSld>
  <p:clrMapOvr>
    <a:masterClrMapping/>
  </p:clrMapOvr>
</p:sld>
</file>

<file path=ppt/theme/theme1.xml><?xml version="1.0" encoding="utf-8"?>
<a:theme xmlns:a="http://schemas.openxmlformats.org/drawingml/2006/main" name="Oslo Economics">
  <a:themeElements>
    <a:clrScheme name="Oslo Economics">
      <a:dk1>
        <a:sysClr val="windowText" lastClr="000000"/>
      </a:dk1>
      <a:lt1>
        <a:sysClr val="window" lastClr="FFFFFF"/>
      </a:lt1>
      <a:dk2>
        <a:srgbClr val="0076BE"/>
      </a:dk2>
      <a:lt2>
        <a:srgbClr val="939598"/>
      </a:lt2>
      <a:accent1>
        <a:srgbClr val="CDD8F0"/>
      </a:accent1>
      <a:accent2>
        <a:srgbClr val="8FACDC"/>
      </a:accent2>
      <a:accent3>
        <a:srgbClr val="D1D2D4"/>
      </a:accent3>
      <a:accent4>
        <a:srgbClr val="B4B5B7"/>
      </a:accent4>
      <a:accent5>
        <a:srgbClr val="0076BE"/>
      </a:accent5>
      <a:accent6>
        <a:srgbClr val="939598"/>
      </a:accent6>
      <a:hlink>
        <a:srgbClr val="CDD8F0"/>
      </a:hlink>
      <a:folHlink>
        <a:srgbClr val="CDD8F0"/>
      </a:folHlink>
    </a:clrScheme>
    <a:fontScheme name="Oslo Economics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600"/>
          </a:spcBef>
          <a:defRPr sz="1600" dirty="0" smtClean="0"/>
        </a:defPPr>
      </a:lstStyle>
    </a:txDef>
  </a:objectDefaults>
  <a:extraClrSchemeLst/>
  <a:custClrLst>
    <a:custClr name="OEC Grønn">
      <a:srgbClr val="49A942"/>
    </a:custClr>
    <a:custClr name="OEC Mørk blå">
      <a:srgbClr val="06038D"/>
    </a:custClr>
    <a:custClr name="OEC Oransje">
      <a:srgbClr val="DC4405"/>
    </a:custClr>
    <a:custClr name="OEC Magenta">
      <a:srgbClr val="FF00FF"/>
    </a:custClr>
  </a:custClrLst>
  <a:extLst>
    <a:ext uri="{05A4C25C-085E-4340-85A3-A5531E510DB2}">
      <thm15:themeFamily xmlns:thm15="http://schemas.microsoft.com/office/thememl/2012/main" name="OE Presentasjonsmal Widescreen.potx" id="{57E77611-DDD2-455E-92F7-B42D579DE8CE}" vid="{88CB2E0B-3CFD-4BEF-9F0B-21417FF8E14E}"/>
    </a:ext>
  </a:extLst>
</a:theme>
</file>

<file path=ppt/theme/theme2.xml><?xml version="1.0" encoding="utf-8"?>
<a:theme xmlns:a="http://schemas.openxmlformats.org/drawingml/2006/main" name="Oslo Economics med samarbeidspartnere">
  <a:themeElements>
    <a:clrScheme name="Oslo Economics">
      <a:dk1>
        <a:sysClr val="windowText" lastClr="000000"/>
      </a:dk1>
      <a:lt1>
        <a:sysClr val="window" lastClr="FFFFFF"/>
      </a:lt1>
      <a:dk2>
        <a:srgbClr val="0076BE"/>
      </a:dk2>
      <a:lt2>
        <a:srgbClr val="939598"/>
      </a:lt2>
      <a:accent1>
        <a:srgbClr val="CDD8F0"/>
      </a:accent1>
      <a:accent2>
        <a:srgbClr val="8FACDC"/>
      </a:accent2>
      <a:accent3>
        <a:srgbClr val="D1D2D4"/>
      </a:accent3>
      <a:accent4>
        <a:srgbClr val="B4B5B7"/>
      </a:accent4>
      <a:accent5>
        <a:srgbClr val="0076BE"/>
      </a:accent5>
      <a:accent6>
        <a:srgbClr val="939598"/>
      </a:accent6>
      <a:hlink>
        <a:srgbClr val="CDD8F0"/>
      </a:hlink>
      <a:folHlink>
        <a:srgbClr val="CDD8F0"/>
      </a:folHlink>
    </a:clrScheme>
    <a:fontScheme name="Oslo Economics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600"/>
          </a:spcBef>
          <a:defRPr sz="1600" dirty="0" smtClean="0"/>
        </a:defPPr>
      </a:lstStyle>
    </a:txDef>
  </a:objectDefaults>
  <a:extraClrSchemeLst/>
  <a:custClrLst>
    <a:custClr name="OEC Grønn">
      <a:srgbClr val="49A942"/>
    </a:custClr>
    <a:custClr name="OEC Mørk blå">
      <a:srgbClr val="06038D"/>
    </a:custClr>
    <a:custClr name="OEC Oransje">
      <a:srgbClr val="DC4405"/>
    </a:custClr>
    <a:custClr name="OEC Magenta">
      <a:srgbClr val="FF00FF"/>
    </a:custClr>
  </a:custClrLst>
  <a:extLst>
    <a:ext uri="{05A4C25C-085E-4340-85A3-A5531E510DB2}">
      <thm15:themeFamily xmlns:thm15="http://schemas.microsoft.com/office/thememl/2012/main" name="OE Presentasjonsmal Widescreen.potx" id="{57E77611-DDD2-455E-92F7-B42D579DE8CE}" vid="{0596990F-9AD6-4DBD-B11F-C26017982F01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slo Economics">
    <a:dk1>
      <a:sysClr val="windowText" lastClr="000000"/>
    </a:dk1>
    <a:lt1>
      <a:sysClr val="window" lastClr="FFFFFF"/>
    </a:lt1>
    <a:dk2>
      <a:srgbClr val="0076BE"/>
    </a:dk2>
    <a:lt2>
      <a:srgbClr val="939598"/>
    </a:lt2>
    <a:accent1>
      <a:srgbClr val="CDD8F0"/>
    </a:accent1>
    <a:accent2>
      <a:srgbClr val="8FACDC"/>
    </a:accent2>
    <a:accent3>
      <a:srgbClr val="D1D2D4"/>
    </a:accent3>
    <a:accent4>
      <a:srgbClr val="B4B5B7"/>
    </a:accent4>
    <a:accent5>
      <a:srgbClr val="0076BE"/>
    </a:accent5>
    <a:accent6>
      <a:srgbClr val="939598"/>
    </a:accent6>
    <a:hlink>
      <a:srgbClr val="CDD8F0"/>
    </a:hlink>
    <a:folHlink>
      <a:srgbClr val="CDD8F0"/>
    </a:folHlink>
  </a:clrScheme>
  <a:fontScheme name="Oslo Economics">
    <a:majorFont>
      <a:latin typeface="Tw Cen MT"/>
      <a:ea typeface=""/>
      <a:cs typeface=""/>
    </a:majorFont>
    <a:minorFont>
      <a:latin typeface="Tw Cen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slo Economics">
    <a:dk1>
      <a:sysClr val="windowText" lastClr="000000"/>
    </a:dk1>
    <a:lt1>
      <a:sysClr val="window" lastClr="FFFFFF"/>
    </a:lt1>
    <a:dk2>
      <a:srgbClr val="0076BE"/>
    </a:dk2>
    <a:lt2>
      <a:srgbClr val="939598"/>
    </a:lt2>
    <a:accent1>
      <a:srgbClr val="CDD8F0"/>
    </a:accent1>
    <a:accent2>
      <a:srgbClr val="8FACDC"/>
    </a:accent2>
    <a:accent3>
      <a:srgbClr val="D1D2D4"/>
    </a:accent3>
    <a:accent4>
      <a:srgbClr val="B4B5B7"/>
    </a:accent4>
    <a:accent5>
      <a:srgbClr val="0076BE"/>
    </a:accent5>
    <a:accent6>
      <a:srgbClr val="939598"/>
    </a:accent6>
    <a:hlink>
      <a:srgbClr val="CDD8F0"/>
    </a:hlink>
    <a:folHlink>
      <a:srgbClr val="CDD8F0"/>
    </a:folHlink>
  </a:clrScheme>
  <a:fontScheme name="Oslo Economics">
    <a:majorFont>
      <a:latin typeface="Tw Cen MT"/>
      <a:ea typeface=""/>
      <a:cs typeface=""/>
    </a:majorFont>
    <a:minorFont>
      <a:latin typeface="Tw Cen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slo Economics">
    <a:dk1>
      <a:sysClr val="windowText" lastClr="000000"/>
    </a:dk1>
    <a:lt1>
      <a:sysClr val="window" lastClr="FFFFFF"/>
    </a:lt1>
    <a:dk2>
      <a:srgbClr val="0076BE"/>
    </a:dk2>
    <a:lt2>
      <a:srgbClr val="939598"/>
    </a:lt2>
    <a:accent1>
      <a:srgbClr val="CDD8F0"/>
    </a:accent1>
    <a:accent2>
      <a:srgbClr val="8FACDC"/>
    </a:accent2>
    <a:accent3>
      <a:srgbClr val="D1D2D4"/>
    </a:accent3>
    <a:accent4>
      <a:srgbClr val="B4B5B7"/>
    </a:accent4>
    <a:accent5>
      <a:srgbClr val="0076BE"/>
    </a:accent5>
    <a:accent6>
      <a:srgbClr val="939598"/>
    </a:accent6>
    <a:hlink>
      <a:srgbClr val="CDD8F0"/>
    </a:hlink>
    <a:folHlink>
      <a:srgbClr val="CDD8F0"/>
    </a:folHlink>
  </a:clrScheme>
  <a:fontScheme name="Oslo Economics">
    <a:majorFont>
      <a:latin typeface="Tw Cen MT"/>
      <a:ea typeface=""/>
      <a:cs typeface=""/>
    </a:majorFont>
    <a:minorFont>
      <a:latin typeface="Tw Cen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slo Economics">
    <a:dk1>
      <a:sysClr val="windowText" lastClr="000000"/>
    </a:dk1>
    <a:lt1>
      <a:sysClr val="window" lastClr="FFFFFF"/>
    </a:lt1>
    <a:dk2>
      <a:srgbClr val="0076BE"/>
    </a:dk2>
    <a:lt2>
      <a:srgbClr val="939598"/>
    </a:lt2>
    <a:accent1>
      <a:srgbClr val="CDD8F0"/>
    </a:accent1>
    <a:accent2>
      <a:srgbClr val="8FACDC"/>
    </a:accent2>
    <a:accent3>
      <a:srgbClr val="D1D2D4"/>
    </a:accent3>
    <a:accent4>
      <a:srgbClr val="B4B5B7"/>
    </a:accent4>
    <a:accent5>
      <a:srgbClr val="0076BE"/>
    </a:accent5>
    <a:accent6>
      <a:srgbClr val="939598"/>
    </a:accent6>
    <a:hlink>
      <a:srgbClr val="CDD8F0"/>
    </a:hlink>
    <a:folHlink>
      <a:srgbClr val="CDD8F0"/>
    </a:folHlink>
  </a:clrScheme>
  <a:fontScheme name="Oslo Economics">
    <a:majorFont>
      <a:latin typeface="Tw Cen MT"/>
      <a:ea typeface=""/>
      <a:cs typeface=""/>
    </a:majorFont>
    <a:minorFont>
      <a:latin typeface="Tw Cen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slo Economics">
    <a:dk1>
      <a:sysClr val="windowText" lastClr="000000"/>
    </a:dk1>
    <a:lt1>
      <a:sysClr val="window" lastClr="FFFFFF"/>
    </a:lt1>
    <a:dk2>
      <a:srgbClr val="0076BE"/>
    </a:dk2>
    <a:lt2>
      <a:srgbClr val="939598"/>
    </a:lt2>
    <a:accent1>
      <a:srgbClr val="CDD8F0"/>
    </a:accent1>
    <a:accent2>
      <a:srgbClr val="8FACDC"/>
    </a:accent2>
    <a:accent3>
      <a:srgbClr val="D1D2D4"/>
    </a:accent3>
    <a:accent4>
      <a:srgbClr val="B4B5B7"/>
    </a:accent4>
    <a:accent5>
      <a:srgbClr val="0076BE"/>
    </a:accent5>
    <a:accent6>
      <a:srgbClr val="939598"/>
    </a:accent6>
    <a:hlink>
      <a:srgbClr val="CDD8F0"/>
    </a:hlink>
    <a:folHlink>
      <a:srgbClr val="CDD8F0"/>
    </a:folHlink>
  </a:clrScheme>
  <a:fontScheme name="Oslo Economics">
    <a:majorFont>
      <a:latin typeface="Tw Cen MT"/>
      <a:ea typeface=""/>
      <a:cs typeface=""/>
    </a:majorFont>
    <a:minorFont>
      <a:latin typeface="Tw Cen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slo Economics">
    <a:dk1>
      <a:sysClr val="windowText" lastClr="000000"/>
    </a:dk1>
    <a:lt1>
      <a:sysClr val="window" lastClr="FFFFFF"/>
    </a:lt1>
    <a:dk2>
      <a:srgbClr val="0076BE"/>
    </a:dk2>
    <a:lt2>
      <a:srgbClr val="939598"/>
    </a:lt2>
    <a:accent1>
      <a:srgbClr val="CDD8F0"/>
    </a:accent1>
    <a:accent2>
      <a:srgbClr val="8FACDC"/>
    </a:accent2>
    <a:accent3>
      <a:srgbClr val="D1D2D4"/>
    </a:accent3>
    <a:accent4>
      <a:srgbClr val="B4B5B7"/>
    </a:accent4>
    <a:accent5>
      <a:srgbClr val="0076BE"/>
    </a:accent5>
    <a:accent6>
      <a:srgbClr val="939598"/>
    </a:accent6>
    <a:hlink>
      <a:srgbClr val="CDD8F0"/>
    </a:hlink>
    <a:folHlink>
      <a:srgbClr val="CDD8F0"/>
    </a:folHlink>
  </a:clrScheme>
  <a:fontScheme name="Oslo Economics">
    <a:majorFont>
      <a:latin typeface="Tw Cen MT"/>
      <a:ea typeface=""/>
      <a:cs typeface=""/>
    </a:majorFont>
    <a:minorFont>
      <a:latin typeface="Tw Cen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1F46FDEB7BBD7642AC58E1E1954CC90C" ma:contentTypeVersion="0" ma:contentTypeDescription="" ma:contentTypeScope="" ma:versionID="aea88201b1df0f66c0f7dca379591f29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Verktøy</TermName>
          <TermId xmlns="http://schemas.microsoft.com/office/infopath/2007/PartnerControls">b2de6fa2-f73d-4c39-b2aa-ce028b1a5534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97</Value>
    </TaxCatchAll>
    <_dlc_DocId xmlns="a0c403bc-df03-43c8-915b-d2d6e5c89d57">DMFW2D44QQMK-2048406664-4</_dlc_DocId>
    <_dlc_DocIdUrl xmlns="a0c403bc-df03-43c8-915b-d2d6e5c89d57">
      <Url>http://fou.ks.no/prosjekter/184007/_layouts/15/DocIdRedir.aspx?ID=DMFW2D44QQMK-2048406664-4</Url>
      <Description>DMFW2D44QQMK-2048406664-4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23B00A3C-F972-4229-B5E1-E1F3CD3C001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BA0AE6-7AB8-4100-A14D-24D04A7B05C3}"/>
</file>

<file path=customXml/itemProps3.xml><?xml version="1.0" encoding="utf-8"?>
<ds:datastoreItem xmlns:ds="http://schemas.openxmlformats.org/officeDocument/2006/customXml" ds:itemID="{E1ED84F8-6C92-4795-BFCF-020C5DA822C0}">
  <ds:schemaRefs>
    <ds:schemaRef ds:uri="http://purl.org/dc/elements/1.1/"/>
    <ds:schemaRef ds:uri="http://schemas.microsoft.com/office/2006/metadata/properties"/>
    <ds:schemaRef ds:uri="9001d972-1298-4165-b0fc-4a5140a843e5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5e2e7a1a-8268-41dc-ab07-abcc387bf7b9"/>
    <ds:schemaRef ds:uri="http://schemas.microsoft.com/sharepoint/v3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70004E0F-7275-4E8D-A4D1-F4CF8B58237F}"/>
</file>

<file path=docProps/app.xml><?xml version="1.0" encoding="utf-8"?>
<Properties xmlns="http://schemas.openxmlformats.org/officeDocument/2006/extended-properties" xmlns:vt="http://schemas.openxmlformats.org/officeDocument/2006/docPropsVTypes">
  <TotalTime>2334</TotalTime>
  <Words>2178</Words>
  <Application>Microsoft Office PowerPoint</Application>
  <PresentationFormat>Skjermfremvisning (16:9)</PresentationFormat>
  <Paragraphs>271</Paragraphs>
  <Slides>23</Slides>
  <Notes>22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23</vt:i4>
      </vt:variant>
    </vt:vector>
  </HeadingPairs>
  <TitlesOfParts>
    <vt:vector size="30" baseType="lpstr">
      <vt:lpstr>Arial</vt:lpstr>
      <vt:lpstr>Calibri</vt:lpstr>
      <vt:lpstr>Georgia</vt:lpstr>
      <vt:lpstr>Times New Roman</vt:lpstr>
      <vt:lpstr>Tw Cen MT</vt:lpstr>
      <vt:lpstr>Oslo Economics</vt:lpstr>
      <vt:lpstr>Oslo Economics med samarbeidspartnere</vt:lpstr>
      <vt:lpstr>Vakt- og beredskapsordninger i de kommunale helse-, omsorgs- og barnevernstjenestene</vt:lpstr>
      <vt:lpstr>Om FoU-prosjektet</vt:lpstr>
      <vt:lpstr>Metodetriangulering </vt:lpstr>
      <vt:lpstr>Oversikt over lovkrav og forventninger til beredskapsordningene</vt:lpstr>
      <vt:lpstr>Organisering av legevakt</vt:lpstr>
      <vt:lpstr>Utgifter per innbygger: Egen legevakt kun for egen kommune er den dyreste løsningen blant kommunene i vårt utvalg</vt:lpstr>
      <vt:lpstr>Utgifter per innbygger: Det er små kommuner med egen legevakt kun for egen kommune som har den dyreste løsningen</vt:lpstr>
      <vt:lpstr>PowerPoint-presentasjon</vt:lpstr>
      <vt:lpstr>Organisering av KAD-plasser</vt:lpstr>
      <vt:lpstr>Disponible og benyttede KAD-plasser</vt:lpstr>
      <vt:lpstr>Ressursbruk til KAD-plasser per innbygger 67+ (N=19)</vt:lpstr>
      <vt:lpstr>PowerPoint-presentasjon</vt:lpstr>
      <vt:lpstr>Organisering av mottak av trygghetsalarmer</vt:lpstr>
      <vt:lpstr>PowerPoint-presentasjon</vt:lpstr>
      <vt:lpstr>Organisering av akuttberedskap i barnevernet</vt:lpstr>
      <vt:lpstr>Vertskommuner og større kommuner ser ut til å ha de laveste kostnadene målt per innbygger 0-18 år</vt:lpstr>
      <vt:lpstr>PowerPoint-presentasjon</vt:lpstr>
      <vt:lpstr>Organisering av krisesentre</vt:lpstr>
      <vt:lpstr>Kort oppsummering av hovedfunn på krisesenterområdet</vt:lpstr>
      <vt:lpstr>Samordning og samhandling</vt:lpstr>
      <vt:lpstr>Samordning og samhandling</vt:lpstr>
      <vt:lpstr>Samordning og samhandling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Øystein Tengesdal</dc:creator>
  <cp:lastModifiedBy>elias.braunfels@outlook.com</cp:lastModifiedBy>
  <cp:revision>296</cp:revision>
  <cp:lastPrinted>2018-12-12T11:25:12Z</cp:lastPrinted>
  <dcterms:modified xsi:type="dcterms:W3CDTF">2019-02-07T11:07:53Z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addpoint.no</vt:lpwstr>
  </property>
  <property fmtid="{D5CDD505-2E9C-101B-9397-08002B2CF9AE}" pid="3" name="ContentTypeId">
    <vt:lpwstr>0x010100C466DCB15B7C4D46B76A8E26AA95A520001F46FDEB7BBD7642AC58E1E1954CC90C</vt:lpwstr>
  </property>
  <property fmtid="{D5CDD505-2E9C-101B-9397-08002B2CF9AE}" pid="4" name="_dlc_DocIdItemGuid">
    <vt:lpwstr>43ad05de-315f-476d-92a5-e2a63270bcdf</vt:lpwstr>
  </property>
  <property fmtid="{D5CDD505-2E9C-101B-9397-08002B2CF9AE}" pid="5" name="Dokumentkategori">
    <vt:lpwstr>97;#Verktøy|b2de6fa2-f73d-4c39-b2aa-ce028b1a5534</vt:lpwstr>
  </property>
</Properties>
</file>