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7" r:id="rId4"/>
  </p:sldMasterIdLst>
  <p:notesMasterIdLst>
    <p:notesMasterId r:id="rId11"/>
  </p:notesMasterIdLst>
  <p:sldIdLst>
    <p:sldId id="258" r:id="rId5"/>
    <p:sldId id="260" r:id="rId6"/>
    <p:sldId id="297" r:id="rId7"/>
    <p:sldId id="299" r:id="rId8"/>
    <p:sldId id="300" r:id="rId9"/>
    <p:sldId id="259" r:id="rId10"/>
  </p:sldIdLst>
  <p:sldSz cx="12192000" cy="6858000"/>
  <p:notesSz cx="6858000" cy="9144000"/>
  <p:custDataLst>
    <p:tags r:id="rId12"/>
  </p:custDataLst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042472C-6CE7-4D96-5AF3-D6FBB42B723B}" name="May-Britt Heimsæter" initials="MH" userId="S::may-britt.heimsaeter_utdanningsforbundet.no#ext#@ksiskyen.onmicrosoft.com::784b725d-7da9-463d-acb7-4171e562b65f" providerId="AD"/>
  <p188:author id="{9AC0D83D-3904-CE32-E587-AA9FB3EE5DC7}" name="Siri Klevstrand" initials="SK" userId="S::Siri.Klevstrand@ks.no::0632b4ad-dc7d-4857-aa3b-f0a39d712647" providerId="AD"/>
  <p188:author id="{48DC6C4B-5A0A-1C72-7776-16CBBE755873}" name="Marit Løken" initials="ML" userId="S::marit.loken@ks.no::141c5390-968b-4fd1-9749-0d5101731fe0" providerId="AD"/>
  <p188:author id="{E0D0854B-68DA-14BB-AED6-EEEE72F13E5D}" name="Siri Klevstrand" initials="SK" userId="S::siri.klevstrand@ks.no::0632b4ad-dc7d-4857-aa3b-f0a39d712647" providerId="AD"/>
  <p188:author id="{4478C568-6CBE-F4C3-0CA1-E4DE15B08B1C}" name="Kine Toth" initials="" userId="S::kto@nucleus.no::c0ba037d-8f1d-48cb-9c4f-5d54bec26dcd" providerId="AD"/>
  <p188:author id="{2AA72F6B-CDF4-809E-2199-E03D78B41850}" name="Ingunn Wetterstad" initials="IW" userId="S::ingunn.bonnet.wetterstad_utdanningsforbundet.no#ext#@ksiskyen.onmicrosoft.com::c04dd8a2-d3a7-4c1a-9def-000eb8e96143" providerId="AD"/>
  <p188:author id="{35224A84-253E-B85D-48AE-FFF299DC5B20}" name="Linda Gangnes Buer" initials="LB" userId="S::linda.gangnes.buer_skolelederforbundet.no#ext#@ksiskyen.onmicrosoft.com::0826b1a4-28a6-4d57-a501-456b42894131" providerId="AD"/>
  <p188:author id="{B2A95189-CE21-BF98-9C80-B89CEB787302}" name="Anna Larsen" initials="" userId="S::ala@nucleus.no::83fabcc5-fd6a-49fb-b04e-91dbcc71d1ab" providerId="AD"/>
  <p188:author id="{11D126C7-262B-496D-E073-6A2D724CBC90}" name="Kaja Josefine Larsen" initials="" userId="S::kla@nucleus.no::0485d4eb-1267-4d1d-aa65-7173e94671b4" providerId="AD"/>
  <p188:author id="{03CE5AFF-BC54-A40B-70B6-165C5D122FB9}" name="Marit Løken" initials="ML" userId="S::Marit.Loken@ks.no::141c5390-968b-4fd1-9749-0d5101731fe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01727"/>
    <a:srgbClr val="D3F1F2"/>
    <a:srgbClr val="09B0AD"/>
    <a:srgbClr val="EDFC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0A78308-3C54-2F4D-BD2F-C5A41209DF78}" v="5" dt="2025-06-06T10:55:11.4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–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68" autoAdjust="0"/>
    <p:restoredTop sz="94762"/>
  </p:normalViewPr>
  <p:slideViewPr>
    <p:cSldViewPr snapToGrid="0">
      <p:cViewPr varScale="1">
        <p:scale>
          <a:sx n="117" d="100"/>
          <a:sy n="117" d="100"/>
        </p:scale>
        <p:origin x="79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gs" Target="tags/tag1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ja Josefine Larsen" userId="0485d4eb-1267-4d1d-aa65-7173e94671b4" providerId="ADAL" clId="{8DA4ADDC-BA05-784D-BFB8-BD2C72106AF7}"/>
    <pc:docChg chg="modSld">
      <pc:chgData name="Kaja Josefine Larsen" userId="0485d4eb-1267-4d1d-aa65-7173e94671b4" providerId="ADAL" clId="{8DA4ADDC-BA05-784D-BFB8-BD2C72106AF7}" dt="2025-05-14T12:13:40.192" v="1" actId="20577"/>
      <pc:docMkLst>
        <pc:docMk/>
      </pc:docMkLst>
      <pc:sldChg chg="modSp mod">
        <pc:chgData name="Kaja Josefine Larsen" userId="0485d4eb-1267-4d1d-aa65-7173e94671b4" providerId="ADAL" clId="{8DA4ADDC-BA05-784D-BFB8-BD2C72106AF7}" dt="2025-05-14T12:13:40.192" v="1" actId="20577"/>
        <pc:sldMkLst>
          <pc:docMk/>
          <pc:sldMk cId="3144471584" sldId="259"/>
        </pc:sldMkLst>
        <pc:spChg chg="mod">
          <ac:chgData name="Kaja Josefine Larsen" userId="0485d4eb-1267-4d1d-aa65-7173e94671b4" providerId="ADAL" clId="{8DA4ADDC-BA05-784D-BFB8-BD2C72106AF7}" dt="2025-05-14T12:13:40.192" v="1" actId="20577"/>
          <ac:spMkLst>
            <pc:docMk/>
            <pc:sldMk cId="3144471584" sldId="259"/>
            <ac:spMk id="2" creationId="{7F5F3C4A-A11C-76D3-8276-3DE8B5AEFEF2}"/>
          </ac:spMkLst>
        </pc:spChg>
      </pc:sldChg>
    </pc:docChg>
  </pc:docChgLst>
  <pc:docChgLst>
    <pc:chgData name="Kaja Josefine Larsen" userId="0485d4eb-1267-4d1d-aa65-7173e94671b4" providerId="ADAL" clId="{60A78308-3C54-2F4D-BD2F-C5A41209DF78}"/>
    <pc:docChg chg="undo custSel modSld">
      <pc:chgData name="Kaja Josefine Larsen" userId="0485d4eb-1267-4d1d-aa65-7173e94671b4" providerId="ADAL" clId="{60A78308-3C54-2F4D-BD2F-C5A41209DF78}" dt="2025-06-06T10:55:19.680" v="12" actId="14100"/>
      <pc:docMkLst>
        <pc:docMk/>
      </pc:docMkLst>
      <pc:sldChg chg="addSp modSp mod">
        <pc:chgData name="Kaja Josefine Larsen" userId="0485d4eb-1267-4d1d-aa65-7173e94671b4" providerId="ADAL" clId="{60A78308-3C54-2F4D-BD2F-C5A41209DF78}" dt="2025-05-21T10:37:37.221" v="1" actId="1076"/>
        <pc:sldMkLst>
          <pc:docMk/>
          <pc:sldMk cId="2269536340" sldId="258"/>
        </pc:sldMkLst>
        <pc:spChg chg="mod">
          <ac:chgData name="Kaja Josefine Larsen" userId="0485d4eb-1267-4d1d-aa65-7173e94671b4" providerId="ADAL" clId="{60A78308-3C54-2F4D-BD2F-C5A41209DF78}" dt="2025-05-21T10:37:37.221" v="1" actId="1076"/>
          <ac:spMkLst>
            <pc:docMk/>
            <pc:sldMk cId="2269536340" sldId="258"/>
            <ac:spMk id="2" creationId="{B3818A92-DFA8-63B5-385C-F65114BA248D}"/>
          </ac:spMkLst>
        </pc:spChg>
        <pc:spChg chg="mod">
          <ac:chgData name="Kaja Josefine Larsen" userId="0485d4eb-1267-4d1d-aa65-7173e94671b4" providerId="ADAL" clId="{60A78308-3C54-2F4D-BD2F-C5A41209DF78}" dt="2025-05-21T10:37:37.221" v="1" actId="1076"/>
          <ac:spMkLst>
            <pc:docMk/>
            <pc:sldMk cId="2269536340" sldId="258"/>
            <ac:spMk id="3" creationId="{2EDD1FB1-80A7-824E-2F0E-18CD2830407F}"/>
          </ac:spMkLst>
        </pc:spChg>
        <pc:spChg chg="mod">
          <ac:chgData name="Kaja Josefine Larsen" userId="0485d4eb-1267-4d1d-aa65-7173e94671b4" providerId="ADAL" clId="{60A78308-3C54-2F4D-BD2F-C5A41209DF78}" dt="2025-05-21T10:37:32.675" v="0"/>
          <ac:spMkLst>
            <pc:docMk/>
            <pc:sldMk cId="2269536340" sldId="258"/>
            <ac:spMk id="6" creationId="{EF431734-6857-258E-4B20-A19F7ED4168D}"/>
          </ac:spMkLst>
        </pc:spChg>
        <pc:grpChg chg="add mod">
          <ac:chgData name="Kaja Josefine Larsen" userId="0485d4eb-1267-4d1d-aa65-7173e94671b4" providerId="ADAL" clId="{60A78308-3C54-2F4D-BD2F-C5A41209DF78}" dt="2025-05-21T10:37:32.675" v="0"/>
          <ac:grpSpMkLst>
            <pc:docMk/>
            <pc:sldMk cId="2269536340" sldId="258"/>
            <ac:grpSpMk id="4" creationId="{6904D909-81E6-27CA-A342-2C3DE9A1CC1E}"/>
          </ac:grpSpMkLst>
        </pc:grpChg>
        <pc:picChg chg="mod">
          <ac:chgData name="Kaja Josefine Larsen" userId="0485d4eb-1267-4d1d-aa65-7173e94671b4" providerId="ADAL" clId="{60A78308-3C54-2F4D-BD2F-C5A41209DF78}" dt="2025-05-21T10:37:37.221" v="1" actId="1076"/>
          <ac:picMkLst>
            <pc:docMk/>
            <pc:sldMk cId="2269536340" sldId="258"/>
            <ac:picMk id="5" creationId="{86593A62-E7E0-C661-D968-42CE2F01328A}"/>
          </ac:picMkLst>
        </pc:picChg>
        <pc:picChg chg="mod">
          <ac:chgData name="Kaja Josefine Larsen" userId="0485d4eb-1267-4d1d-aa65-7173e94671b4" providerId="ADAL" clId="{60A78308-3C54-2F4D-BD2F-C5A41209DF78}" dt="2025-05-21T10:37:32.675" v="0"/>
          <ac:picMkLst>
            <pc:docMk/>
            <pc:sldMk cId="2269536340" sldId="258"/>
            <ac:picMk id="7" creationId="{02C6DD88-3EB9-895C-0478-E7FAF6A9A2EE}"/>
          </ac:picMkLst>
        </pc:picChg>
        <pc:picChg chg="mod">
          <ac:chgData name="Kaja Josefine Larsen" userId="0485d4eb-1267-4d1d-aa65-7173e94671b4" providerId="ADAL" clId="{60A78308-3C54-2F4D-BD2F-C5A41209DF78}" dt="2025-05-21T10:37:32.675" v="0"/>
          <ac:picMkLst>
            <pc:docMk/>
            <pc:sldMk cId="2269536340" sldId="258"/>
            <ac:picMk id="8" creationId="{119FD055-1A57-4FC3-E763-931F4BCF6D60}"/>
          </ac:picMkLst>
        </pc:picChg>
      </pc:sldChg>
      <pc:sldChg chg="addSp delSp modSp mod">
        <pc:chgData name="Kaja Josefine Larsen" userId="0485d4eb-1267-4d1d-aa65-7173e94671b4" providerId="ADAL" clId="{60A78308-3C54-2F4D-BD2F-C5A41209DF78}" dt="2025-06-06T10:55:19.680" v="12" actId="14100"/>
        <pc:sldMkLst>
          <pc:docMk/>
          <pc:sldMk cId="3144471584" sldId="259"/>
        </pc:sldMkLst>
        <pc:spChg chg="mod">
          <ac:chgData name="Kaja Josefine Larsen" userId="0485d4eb-1267-4d1d-aa65-7173e94671b4" providerId="ADAL" clId="{60A78308-3C54-2F4D-BD2F-C5A41209DF78}" dt="2025-06-06T10:55:19.680" v="12" actId="14100"/>
          <ac:spMkLst>
            <pc:docMk/>
            <pc:sldMk cId="3144471584" sldId="259"/>
            <ac:spMk id="2" creationId="{7F5F3C4A-A11C-76D3-8276-3DE8B5AEFEF2}"/>
          </ac:spMkLst>
        </pc:spChg>
        <pc:grpChg chg="add mod">
          <ac:chgData name="Kaja Josefine Larsen" userId="0485d4eb-1267-4d1d-aa65-7173e94671b4" providerId="ADAL" clId="{60A78308-3C54-2F4D-BD2F-C5A41209DF78}" dt="2025-05-21T10:37:47.812" v="3"/>
          <ac:grpSpMkLst>
            <pc:docMk/>
            <pc:sldMk cId="3144471584" sldId="259"/>
            <ac:grpSpMk id="5" creationId="{34478C2A-7450-A34A-F50A-412624535A07}"/>
          </ac:grpSpMkLst>
        </pc:grpChg>
        <pc:picChg chg="mod">
          <ac:chgData name="Kaja Josefine Larsen" userId="0485d4eb-1267-4d1d-aa65-7173e94671b4" providerId="ADAL" clId="{60A78308-3C54-2F4D-BD2F-C5A41209DF78}" dt="2025-05-21T10:37:47.812" v="3"/>
          <ac:picMkLst>
            <pc:docMk/>
            <pc:sldMk cId="3144471584" sldId="259"/>
            <ac:picMk id="6" creationId="{19BBF755-8982-9CB2-B003-ECAB1045D3B7}"/>
          </ac:picMkLst>
        </pc:picChg>
        <pc:picChg chg="mod">
          <ac:chgData name="Kaja Josefine Larsen" userId="0485d4eb-1267-4d1d-aa65-7173e94671b4" providerId="ADAL" clId="{60A78308-3C54-2F4D-BD2F-C5A41209DF78}" dt="2025-05-21T10:37:47.812" v="3"/>
          <ac:picMkLst>
            <pc:docMk/>
            <pc:sldMk cId="3144471584" sldId="259"/>
            <ac:picMk id="7" creationId="{3243AD98-B614-CD57-E129-9C6734415228}"/>
          </ac:picMkLst>
        </pc:picChg>
      </pc:sldChg>
      <pc:sldChg chg="modSp mod">
        <pc:chgData name="Kaja Josefine Larsen" userId="0485d4eb-1267-4d1d-aa65-7173e94671b4" providerId="ADAL" clId="{60A78308-3C54-2F4D-BD2F-C5A41209DF78}" dt="2025-05-21T10:38:43.659" v="7" actId="20577"/>
        <pc:sldMkLst>
          <pc:docMk/>
          <pc:sldMk cId="485732972" sldId="297"/>
        </pc:sldMkLst>
        <pc:spChg chg="mod">
          <ac:chgData name="Kaja Josefine Larsen" userId="0485d4eb-1267-4d1d-aa65-7173e94671b4" providerId="ADAL" clId="{60A78308-3C54-2F4D-BD2F-C5A41209DF78}" dt="2025-05-21T10:38:43.659" v="7" actId="20577"/>
          <ac:spMkLst>
            <pc:docMk/>
            <pc:sldMk cId="485732972" sldId="297"/>
            <ac:spMk id="3" creationId="{B9E5D7E2-448D-974A-4961-1F48399AB5A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6A7358-2B3B-AB40-BD91-AF1AF5CDBFD7}" type="datetimeFigureOut">
              <a:rPr lang="nb-NO" smtClean="0"/>
              <a:t>06.06.2025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0A09F5-EB1D-B146-A36A-40FD1EC8006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562095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0A09F5-EB1D-B146-A36A-40FD1EC80066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958323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0A09F5-EB1D-B146-A36A-40FD1EC80066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257865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0A09F5-EB1D-B146-A36A-40FD1EC80066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717786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ACD57-4421-DC1D-9383-925B0CC244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1691903"/>
            <a:ext cx="5770880" cy="2387600"/>
          </a:xfrm>
        </p:spPr>
        <p:txBody>
          <a:bodyPr anchor="b">
            <a:normAutofit/>
          </a:bodyPr>
          <a:lstStyle>
            <a:lvl1pPr algn="l">
              <a:defRPr sz="5000"/>
            </a:lvl1pPr>
          </a:lstStyle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92A0A1-1EAE-826A-2A36-890636A635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4294673"/>
            <a:ext cx="5770880" cy="878522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nb-NO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716FBB3-04FA-B804-2656-921911EFE9F1}"/>
              </a:ext>
            </a:extLst>
          </p:cNvPr>
          <p:cNvSpPr/>
          <p:nvPr userDrawn="1"/>
        </p:nvSpPr>
        <p:spPr>
          <a:xfrm>
            <a:off x="0" y="5807034"/>
            <a:ext cx="12192000" cy="10509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330311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ut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716FBB3-04FA-B804-2656-921911EFE9F1}"/>
              </a:ext>
            </a:extLst>
          </p:cNvPr>
          <p:cNvSpPr/>
          <p:nvPr userDrawn="1"/>
        </p:nvSpPr>
        <p:spPr>
          <a:xfrm>
            <a:off x="0" y="5050970"/>
            <a:ext cx="12192000" cy="18070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428201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8853A-CB24-14C7-3B37-045AA9170E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/>
          <a:lstStyle/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A9B89E-F2E8-A91F-A9E0-BC840FA28B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0">
            <a:normAutofit/>
          </a:bodyPr>
          <a:lstStyle>
            <a:lvl1pPr>
              <a:lnSpc>
                <a:spcPct val="120000"/>
              </a:lnSpc>
              <a:defRPr sz="2400"/>
            </a:lvl1pPr>
            <a:lvl2pPr>
              <a:lnSpc>
                <a:spcPct val="120000"/>
              </a:lnSpc>
              <a:defRPr sz="2000"/>
            </a:lvl2pPr>
            <a:lvl3pPr>
              <a:lnSpc>
                <a:spcPct val="120000"/>
              </a:lnSpc>
              <a:defRPr sz="1800"/>
            </a:lvl3pPr>
            <a:lvl4pPr>
              <a:lnSpc>
                <a:spcPct val="120000"/>
              </a:lnSpc>
              <a:defRPr sz="1600"/>
            </a:lvl4pPr>
            <a:lvl5pPr>
              <a:lnSpc>
                <a:spcPct val="120000"/>
              </a:lnSpc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238479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8853A-CB24-14C7-3B37-045AA9170E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/>
          <a:lstStyle/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A9B89E-F2E8-A91F-A9E0-BC840FA28B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0">
            <a:normAutofit/>
          </a:bodyPr>
          <a:lstStyle>
            <a:lvl1pPr>
              <a:lnSpc>
                <a:spcPct val="120000"/>
              </a:lnSpc>
              <a:defRPr sz="2400"/>
            </a:lvl1pPr>
            <a:lvl2pPr>
              <a:lnSpc>
                <a:spcPct val="120000"/>
              </a:lnSpc>
              <a:defRPr sz="2000"/>
            </a:lvl2pPr>
            <a:lvl3pPr>
              <a:lnSpc>
                <a:spcPct val="120000"/>
              </a:lnSpc>
              <a:defRPr sz="1800"/>
            </a:lvl3pPr>
            <a:lvl4pPr>
              <a:lnSpc>
                <a:spcPct val="120000"/>
              </a:lnSpc>
              <a:defRPr sz="1600"/>
            </a:lvl4pPr>
            <a:lvl5pPr>
              <a:lnSpc>
                <a:spcPct val="120000"/>
              </a:lnSpc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795435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pgaver1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8853A-CB24-14C7-3B37-045AA9170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61923"/>
            <a:ext cx="10515600" cy="743918"/>
          </a:xfrm>
        </p:spPr>
        <p:txBody>
          <a:bodyPr lIns="0">
            <a:normAutofit/>
          </a:bodyPr>
          <a:lstStyle>
            <a:lvl1pPr>
              <a:defRPr sz="3600"/>
            </a:lvl1pPr>
          </a:lstStyle>
          <a:p>
            <a:r>
              <a:rPr lang="nb-NO" noProof="0" err="1"/>
              <a:t>Click</a:t>
            </a:r>
            <a:r>
              <a:rPr lang="nb-NO" noProof="0"/>
              <a:t> to </a:t>
            </a:r>
            <a:r>
              <a:rPr lang="nb-NO" noProof="0" err="1"/>
              <a:t>edit</a:t>
            </a:r>
            <a:r>
              <a:rPr lang="nb-NO" noProof="0"/>
              <a:t> Master </a:t>
            </a:r>
            <a:r>
              <a:rPr lang="nb-NO" noProof="0" err="1"/>
              <a:t>title</a:t>
            </a:r>
            <a:r>
              <a:rPr lang="nb-NO" noProof="0"/>
              <a:t>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A9B89E-F2E8-A91F-A9E0-BC840FA28B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695788"/>
            <a:ext cx="5876924" cy="867348"/>
          </a:xfrm>
        </p:spPr>
        <p:txBody>
          <a:bodyPr lIns="0">
            <a:noAutofit/>
          </a:bodyPr>
          <a:lstStyle>
            <a:lvl1pPr marL="0" indent="0">
              <a:lnSpc>
                <a:spcPct val="120000"/>
              </a:lnSpc>
              <a:buNone/>
              <a:defRPr sz="1400"/>
            </a:lvl1pPr>
            <a:lvl2pPr marL="457200" indent="0">
              <a:lnSpc>
                <a:spcPct val="120000"/>
              </a:lnSpc>
              <a:buNone/>
              <a:defRPr sz="2000"/>
            </a:lvl2pPr>
            <a:lvl3pPr marL="914400" indent="0">
              <a:lnSpc>
                <a:spcPct val="120000"/>
              </a:lnSpc>
              <a:buNone/>
              <a:defRPr sz="1800"/>
            </a:lvl3pPr>
            <a:lvl4pPr marL="1371600" indent="0">
              <a:lnSpc>
                <a:spcPct val="120000"/>
              </a:lnSpc>
              <a:buNone/>
              <a:defRPr sz="1600"/>
            </a:lvl4pPr>
            <a:lvl5pPr marL="1828800" indent="0">
              <a:lnSpc>
                <a:spcPct val="120000"/>
              </a:lnSpc>
              <a:buNone/>
              <a:defRPr sz="1600"/>
            </a:lvl5pPr>
          </a:lstStyle>
          <a:p>
            <a:pPr lvl="0"/>
            <a:r>
              <a:rPr lang="nb-NO" noProof="0" err="1"/>
              <a:t>Click</a:t>
            </a:r>
            <a:r>
              <a:rPr lang="nb-NO" noProof="0"/>
              <a:t> to </a:t>
            </a:r>
            <a:r>
              <a:rPr lang="nb-NO" noProof="0" err="1"/>
              <a:t>edit</a:t>
            </a:r>
            <a:r>
              <a:rPr lang="nb-NO" noProof="0"/>
              <a:t> Master </a:t>
            </a:r>
            <a:r>
              <a:rPr lang="nb-NO" noProof="0" err="1"/>
              <a:t>text</a:t>
            </a:r>
            <a:r>
              <a:rPr lang="nb-NO" noProof="0"/>
              <a:t>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98B7651-FD89-336C-B4C2-DC0B683E85E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484997"/>
            <a:ext cx="5876925" cy="496888"/>
          </a:xfrm>
        </p:spPr>
        <p:txBody>
          <a:bodyPr lIns="0"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nb-NO" noProof="0"/>
              <a:t>Stikktittel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A4AF9B81-F48A-1D00-88ED-33FEE0E241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8201" y="2690903"/>
            <a:ext cx="5257800" cy="397889"/>
          </a:xfrm>
        </p:spPr>
        <p:txBody>
          <a:bodyPr lIns="0" rIns="90000"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nb-NO" noProof="0"/>
              <a:t>Stikktittel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AB5721D-B622-2422-A2D5-FD41B07DA1FA}"/>
              </a:ext>
            </a:extLst>
          </p:cNvPr>
          <p:cNvSpPr/>
          <p:nvPr userDrawn="1"/>
        </p:nvSpPr>
        <p:spPr>
          <a:xfrm>
            <a:off x="838200" y="3110125"/>
            <a:ext cx="5137597" cy="3380827"/>
          </a:xfrm>
          <a:prstGeom prst="roundRect">
            <a:avLst>
              <a:gd name="adj" fmla="val 441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noProof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600F32CC-DC96-C590-5D51-93EB715AC0F6}"/>
              </a:ext>
            </a:extLst>
          </p:cNvPr>
          <p:cNvSpPr/>
          <p:nvPr userDrawn="1"/>
        </p:nvSpPr>
        <p:spPr>
          <a:xfrm>
            <a:off x="1017083" y="3273520"/>
            <a:ext cx="269823" cy="269823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noProof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58E01A3-AE93-4DE1-925A-95E353C4AFAB}"/>
              </a:ext>
            </a:extLst>
          </p:cNvPr>
          <p:cNvSpPr txBox="1"/>
          <p:nvPr userDrawn="1"/>
        </p:nvSpPr>
        <p:spPr>
          <a:xfrm>
            <a:off x="1009939" y="3232318"/>
            <a:ext cx="2936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noProof="0">
                <a:solidFill>
                  <a:schemeClr val="accent1"/>
                </a:solidFill>
              </a:rPr>
              <a:t>1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4E02BAAE-B56C-1D1F-6BD4-B35EAF8AC06A}"/>
              </a:ext>
            </a:extLst>
          </p:cNvPr>
          <p:cNvSpPr/>
          <p:nvPr userDrawn="1"/>
        </p:nvSpPr>
        <p:spPr>
          <a:xfrm>
            <a:off x="6221569" y="3110125"/>
            <a:ext cx="5137597" cy="3380827"/>
          </a:xfrm>
          <a:prstGeom prst="roundRect">
            <a:avLst>
              <a:gd name="adj" fmla="val 406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noProof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944A1E89-258E-3F30-0246-D6D0BFDC33AF}"/>
              </a:ext>
            </a:extLst>
          </p:cNvPr>
          <p:cNvSpPr/>
          <p:nvPr userDrawn="1"/>
        </p:nvSpPr>
        <p:spPr>
          <a:xfrm>
            <a:off x="6400452" y="3273520"/>
            <a:ext cx="269823" cy="269823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noProof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EE4F0D5-ECD2-17A6-77EC-061417A13B8F}"/>
              </a:ext>
            </a:extLst>
          </p:cNvPr>
          <p:cNvSpPr txBox="1"/>
          <p:nvPr userDrawn="1"/>
        </p:nvSpPr>
        <p:spPr>
          <a:xfrm>
            <a:off x="6393308" y="3232592"/>
            <a:ext cx="2936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noProof="0">
                <a:solidFill>
                  <a:schemeClr val="accent1"/>
                </a:solidFill>
              </a:rPr>
              <a:t>2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B766958E-5EF4-38BF-E6D6-F1B77F8668E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12475" y="3273520"/>
            <a:ext cx="4331502" cy="452173"/>
          </a:xfrm>
        </p:spPr>
        <p:txBody>
          <a:bodyPr vert="horz" lIns="0" tIns="0" rIns="0" bIns="0" rtlCol="0">
            <a:noAutofit/>
          </a:bodyPr>
          <a:lstStyle>
            <a:lvl1pPr marL="0" indent="0">
              <a:lnSpc>
                <a:spcPct val="100000"/>
              </a:lnSpc>
              <a:buNone/>
              <a:defRPr lang="nb-NO" sz="1200" b="1" dirty="0"/>
            </a:lvl1pPr>
          </a:lstStyle>
          <a:p>
            <a:pPr marL="228600" lvl="0" indent="-228600"/>
            <a:r>
              <a:rPr lang="nb-NO" noProof="0"/>
              <a:t>Oppgave</a:t>
            </a:r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A45E41D6-81DD-F9E5-AD75-94CB4A35509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95844" y="3273520"/>
            <a:ext cx="4331502" cy="452173"/>
          </a:xfr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defRPr lang="nb-NO" sz="1200" b="1" dirty="0"/>
            </a:lvl1pPr>
          </a:lstStyle>
          <a:p>
            <a:pPr marL="0" lvl="0" indent="0">
              <a:buNone/>
            </a:pPr>
            <a:r>
              <a:rPr lang="nb-NO" noProof="0"/>
              <a:t>Oppgave</a:t>
            </a:r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69AD5A68-57CC-C290-3606-091C61E3260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13229" y="3889086"/>
            <a:ext cx="4730747" cy="2386510"/>
          </a:xfrm>
        </p:spPr>
        <p:txBody>
          <a:bodyPr vert="horz" lIns="0" tIns="0" rIns="0" bIns="0" rtlCol="0">
            <a:normAutofit/>
          </a:bodyPr>
          <a:lstStyle>
            <a:lvl1pPr>
              <a:lnSpc>
                <a:spcPct val="100000"/>
              </a:lnSpc>
              <a:defRPr lang="nb-NO" sz="1200" b="0" dirty="0"/>
            </a:lvl1pPr>
          </a:lstStyle>
          <a:p>
            <a:pPr marL="0" lvl="0" indent="0">
              <a:buNone/>
            </a:pPr>
            <a:r>
              <a:rPr lang="nb-NO" noProof="0"/>
              <a:t>Fyll inn svar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ECE520A9-6736-3169-9C35-9EC601B580F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96598" y="3889086"/>
            <a:ext cx="4730747" cy="2386510"/>
          </a:xfrm>
        </p:spPr>
        <p:txBody>
          <a:bodyPr vert="horz" lIns="0" tIns="0" rIns="0" bIns="0" rtlCol="0">
            <a:normAutofit/>
          </a:bodyPr>
          <a:lstStyle>
            <a:lvl1pPr>
              <a:lnSpc>
                <a:spcPct val="100000"/>
              </a:lnSpc>
              <a:defRPr lang="nb-NO" sz="1200" b="0" dirty="0"/>
            </a:lvl1pPr>
          </a:lstStyle>
          <a:p>
            <a:pPr marL="0" lvl="0" indent="0">
              <a:buNone/>
            </a:pPr>
            <a:r>
              <a:rPr lang="nb-NO" noProof="0"/>
              <a:t>Fyll inn svar</a:t>
            </a:r>
          </a:p>
        </p:txBody>
      </p:sp>
    </p:spTree>
    <p:extLst>
      <p:ext uri="{BB962C8B-B14F-4D97-AF65-F5344CB8AC3E}">
        <p14:creationId xmlns:p14="http://schemas.microsoft.com/office/powerpoint/2010/main" val="29523278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pgaver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98B7651-FD89-336C-B4C2-DC0B683E85E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484997"/>
            <a:ext cx="7764887" cy="496888"/>
          </a:xfrm>
        </p:spPr>
        <p:txBody>
          <a:bodyPr lIns="0"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nb-NO" noProof="0"/>
              <a:t>Stikktittel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AB5721D-B622-2422-A2D5-FD41B07DA1FA}"/>
              </a:ext>
            </a:extLst>
          </p:cNvPr>
          <p:cNvSpPr/>
          <p:nvPr userDrawn="1"/>
        </p:nvSpPr>
        <p:spPr>
          <a:xfrm>
            <a:off x="838200" y="1242689"/>
            <a:ext cx="5137597" cy="5130314"/>
          </a:xfrm>
          <a:prstGeom prst="roundRect">
            <a:avLst>
              <a:gd name="adj" fmla="val 28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noProof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600F32CC-DC96-C590-5D51-93EB715AC0F6}"/>
              </a:ext>
            </a:extLst>
          </p:cNvPr>
          <p:cNvSpPr/>
          <p:nvPr userDrawn="1"/>
        </p:nvSpPr>
        <p:spPr>
          <a:xfrm>
            <a:off x="1017083" y="1406084"/>
            <a:ext cx="269823" cy="269823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noProof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58E01A3-AE93-4DE1-925A-95E353C4AFAB}"/>
              </a:ext>
            </a:extLst>
          </p:cNvPr>
          <p:cNvSpPr txBox="1"/>
          <p:nvPr userDrawn="1"/>
        </p:nvSpPr>
        <p:spPr>
          <a:xfrm>
            <a:off x="1009939" y="1364882"/>
            <a:ext cx="2936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noProof="0">
                <a:solidFill>
                  <a:schemeClr val="accent1"/>
                </a:solidFill>
              </a:rPr>
              <a:t>3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4E02BAAE-B56C-1D1F-6BD4-B35EAF8AC06A}"/>
              </a:ext>
            </a:extLst>
          </p:cNvPr>
          <p:cNvSpPr/>
          <p:nvPr userDrawn="1"/>
        </p:nvSpPr>
        <p:spPr>
          <a:xfrm>
            <a:off x="6221569" y="1242689"/>
            <a:ext cx="5137597" cy="2011149"/>
          </a:xfrm>
          <a:prstGeom prst="roundRect">
            <a:avLst>
              <a:gd name="adj" fmla="val 722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noProof="0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B766958E-5EF4-38BF-E6D6-F1B77F8668E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12475" y="1406084"/>
            <a:ext cx="4331502" cy="452173"/>
          </a:xfrm>
        </p:spPr>
        <p:txBody>
          <a:bodyPr vert="horz" lIns="0" tIns="0" rIns="0" bIns="0" rtlCol="0">
            <a:noAutofit/>
          </a:bodyPr>
          <a:lstStyle>
            <a:lvl1pPr marL="0" indent="0">
              <a:lnSpc>
                <a:spcPct val="100000"/>
              </a:lnSpc>
              <a:buNone/>
              <a:defRPr lang="nb-NO" sz="1200" b="1" dirty="0"/>
            </a:lvl1pPr>
          </a:lstStyle>
          <a:p>
            <a:pPr marL="228600" lvl="0" indent="-228600"/>
            <a:r>
              <a:rPr lang="nb-NO" noProof="0"/>
              <a:t>Oppgave</a:t>
            </a:r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A45E41D6-81DD-F9E5-AD75-94CB4A35509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96598" y="1406084"/>
            <a:ext cx="4679322" cy="452173"/>
          </a:xfr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defRPr lang="nb-NO" sz="1200" b="1" dirty="0"/>
            </a:lvl1pPr>
          </a:lstStyle>
          <a:p>
            <a:pPr marL="0" lvl="0" indent="0">
              <a:buNone/>
            </a:pPr>
            <a:r>
              <a:rPr lang="nb-NO" noProof="0"/>
              <a:t>Tekst </a:t>
            </a:r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69AD5A68-57CC-C290-3606-091C61E3260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13229" y="2021649"/>
            <a:ext cx="4730747" cy="4095815"/>
          </a:xfrm>
        </p:spPr>
        <p:txBody>
          <a:bodyPr vert="horz" lIns="0" tIns="0" rIns="0" bIns="0" rtlCol="0">
            <a:normAutofit/>
          </a:bodyPr>
          <a:lstStyle>
            <a:lvl1pPr>
              <a:lnSpc>
                <a:spcPct val="100000"/>
              </a:lnSpc>
              <a:defRPr lang="nb-NO" sz="1200" b="0" dirty="0"/>
            </a:lvl1pPr>
          </a:lstStyle>
          <a:p>
            <a:pPr marL="0" lvl="0" indent="0">
              <a:buNone/>
            </a:pPr>
            <a:r>
              <a:rPr lang="nb-NO" noProof="0"/>
              <a:t>Fyll inn svar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ECE520A9-6736-3169-9C35-9EC601B580F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96598" y="1760850"/>
            <a:ext cx="4730747" cy="1301902"/>
          </a:xfrm>
        </p:spPr>
        <p:txBody>
          <a:bodyPr vert="horz" lIns="0" tIns="0" rIns="0" bIns="0" rtlCol="0">
            <a:normAutofit/>
          </a:bodyPr>
          <a:lstStyle>
            <a:lvl1pPr>
              <a:lnSpc>
                <a:spcPct val="100000"/>
              </a:lnSpc>
              <a:defRPr lang="nb-NO" sz="1200" b="0" dirty="0"/>
            </a:lvl1pPr>
          </a:lstStyle>
          <a:p>
            <a:pPr marL="0" lvl="0" indent="0">
              <a:buNone/>
            </a:pPr>
            <a:r>
              <a:rPr lang="nb-NO" noProof="0"/>
              <a:t>Fyll inn svar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BF53103B-82FE-7B57-4B8B-9B84A987A635}"/>
              </a:ext>
            </a:extLst>
          </p:cNvPr>
          <p:cNvSpPr/>
          <p:nvPr userDrawn="1"/>
        </p:nvSpPr>
        <p:spPr>
          <a:xfrm>
            <a:off x="6221569" y="3934373"/>
            <a:ext cx="5137597" cy="2440669"/>
          </a:xfrm>
          <a:prstGeom prst="roundRect">
            <a:avLst>
              <a:gd name="adj" fmla="val 7223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noProof="0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CBC4F572-56FE-E6CC-87E2-AFC62897EF2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96598" y="4097769"/>
            <a:ext cx="4679322" cy="452173"/>
          </a:xfr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defRPr lang="nb-NO" sz="1200" b="1" dirty="0"/>
            </a:lvl1pPr>
          </a:lstStyle>
          <a:p>
            <a:pPr marL="0" lvl="0" indent="0">
              <a:buNone/>
            </a:pPr>
            <a:r>
              <a:rPr lang="nb-NO" noProof="0"/>
              <a:t>Tekst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9E4C4DCE-F786-F320-9481-BA59796221A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96598" y="4456090"/>
            <a:ext cx="4730747" cy="1751527"/>
          </a:xfrm>
        </p:spPr>
        <p:txBody>
          <a:bodyPr vert="horz" lIns="0" tIns="0" rIns="0" bIns="0" rtlCol="0">
            <a:normAutofit/>
          </a:bodyPr>
          <a:lstStyle>
            <a:lvl1pPr>
              <a:lnSpc>
                <a:spcPct val="100000"/>
              </a:lnSpc>
              <a:defRPr lang="nb-NO" sz="1200" b="0" dirty="0"/>
            </a:lvl1pPr>
          </a:lstStyle>
          <a:p>
            <a:pPr marL="0" lvl="0" indent="0">
              <a:buNone/>
            </a:pPr>
            <a:r>
              <a:rPr lang="nb-NO" noProof="0"/>
              <a:t>Fyll inn svar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785F2A8C-7A00-4A35-6230-58C4724D4CC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21569" y="3510977"/>
            <a:ext cx="5132231" cy="496888"/>
          </a:xfrm>
        </p:spPr>
        <p:txBody>
          <a:bodyPr lIns="0" rIns="90000"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nb-NO" noProof="0"/>
              <a:t>Stikktittel</a:t>
            </a:r>
          </a:p>
        </p:txBody>
      </p:sp>
    </p:spTree>
    <p:extLst>
      <p:ext uri="{BB962C8B-B14F-4D97-AF65-F5344CB8AC3E}">
        <p14:creationId xmlns:p14="http://schemas.microsoft.com/office/powerpoint/2010/main" val="26439591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ørste_risik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8853A-CB24-14C7-3B37-045AA9170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50047"/>
            <a:ext cx="4280065" cy="1415287"/>
          </a:xfrm>
        </p:spPr>
        <p:txBody>
          <a:bodyPr lIns="0" anchor="ctr">
            <a:normAutofit/>
          </a:bodyPr>
          <a:lstStyle>
            <a:lvl1pPr>
              <a:defRPr sz="3600"/>
            </a:lvl1pPr>
          </a:lstStyle>
          <a:p>
            <a:r>
              <a:rPr lang="nb-NO" noProof="0" err="1"/>
              <a:t>Click</a:t>
            </a:r>
            <a:r>
              <a:rPr lang="nb-NO" noProof="0"/>
              <a:t> to </a:t>
            </a:r>
            <a:r>
              <a:rPr lang="nb-NO" noProof="0" err="1"/>
              <a:t>edit</a:t>
            </a:r>
            <a:r>
              <a:rPr lang="nb-NO" noProof="0"/>
              <a:t> Master </a:t>
            </a:r>
            <a:r>
              <a:rPr lang="nb-NO" noProof="0" err="1"/>
              <a:t>title</a:t>
            </a:r>
            <a:r>
              <a:rPr lang="nb-NO" noProof="0"/>
              <a:t>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A9B89E-F2E8-A91F-A9E0-BC840FA28B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2471227"/>
            <a:ext cx="3603170" cy="1415286"/>
          </a:xfrm>
        </p:spPr>
        <p:txBody>
          <a:bodyPr lIns="0">
            <a:noAutofit/>
          </a:bodyPr>
          <a:lstStyle>
            <a:lvl1pPr marL="0" indent="0">
              <a:lnSpc>
                <a:spcPct val="120000"/>
              </a:lnSpc>
              <a:buNone/>
              <a:defRPr sz="1400"/>
            </a:lvl1pPr>
            <a:lvl2pPr marL="457200" indent="0">
              <a:lnSpc>
                <a:spcPct val="120000"/>
              </a:lnSpc>
              <a:buNone/>
              <a:defRPr sz="2000"/>
            </a:lvl2pPr>
            <a:lvl3pPr marL="914400" indent="0">
              <a:lnSpc>
                <a:spcPct val="120000"/>
              </a:lnSpc>
              <a:buNone/>
              <a:defRPr sz="1800"/>
            </a:lvl3pPr>
            <a:lvl4pPr marL="1371600" indent="0">
              <a:lnSpc>
                <a:spcPct val="120000"/>
              </a:lnSpc>
              <a:buNone/>
              <a:defRPr sz="1600"/>
            </a:lvl4pPr>
            <a:lvl5pPr marL="1828800" indent="0">
              <a:lnSpc>
                <a:spcPct val="120000"/>
              </a:lnSpc>
              <a:buNone/>
              <a:defRPr sz="1600"/>
            </a:lvl5pPr>
          </a:lstStyle>
          <a:p>
            <a:pPr lvl="0"/>
            <a:r>
              <a:rPr lang="nb-NO" noProof="0" err="1"/>
              <a:t>Click</a:t>
            </a:r>
            <a:r>
              <a:rPr lang="nb-NO" noProof="0"/>
              <a:t> to </a:t>
            </a:r>
            <a:r>
              <a:rPr lang="nb-NO" noProof="0" err="1"/>
              <a:t>edit</a:t>
            </a:r>
            <a:r>
              <a:rPr lang="nb-NO" noProof="0"/>
              <a:t> Master </a:t>
            </a:r>
            <a:r>
              <a:rPr lang="nb-NO" noProof="0" err="1"/>
              <a:t>text</a:t>
            </a:r>
            <a:r>
              <a:rPr lang="nb-NO" noProof="0"/>
              <a:t>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98B7651-FD89-336C-B4C2-DC0B683E85E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484997"/>
            <a:ext cx="4280065" cy="496888"/>
          </a:xfrm>
        </p:spPr>
        <p:txBody>
          <a:bodyPr lIns="0"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nb-NO" noProof="0"/>
              <a:t>Stikktittel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AB5721D-B622-2422-A2D5-FD41B07DA1FA}"/>
              </a:ext>
            </a:extLst>
          </p:cNvPr>
          <p:cNvSpPr/>
          <p:nvPr userDrawn="1"/>
        </p:nvSpPr>
        <p:spPr>
          <a:xfrm>
            <a:off x="5743976" y="484997"/>
            <a:ext cx="5976000" cy="5755483"/>
          </a:xfrm>
          <a:prstGeom prst="roundRect">
            <a:avLst>
              <a:gd name="adj" fmla="val 441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noProof="0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B766958E-5EF4-38BF-E6D6-F1B77F8668E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6565" y="694046"/>
            <a:ext cx="2448661" cy="452173"/>
          </a:xfrm>
        </p:spPr>
        <p:txBody>
          <a:bodyPr vert="horz" lIns="0" tIns="0" rIns="0" bIns="0" rtlCol="0">
            <a:noAutofit/>
          </a:bodyPr>
          <a:lstStyle>
            <a:lvl1pPr marL="0" indent="0">
              <a:lnSpc>
                <a:spcPct val="100000"/>
              </a:lnSpc>
              <a:buNone/>
              <a:defRPr lang="nb-NO" sz="1200" b="1" dirty="0"/>
            </a:lvl1pPr>
          </a:lstStyle>
          <a:p>
            <a:pPr marL="228600" lvl="0" indent="-228600"/>
            <a:r>
              <a:rPr lang="nb-NO" noProof="0"/>
              <a:t>Oppgave</a:t>
            </a:r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A45E41D6-81DD-F9E5-AD75-94CB4A35509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997195" y="694046"/>
            <a:ext cx="2448661" cy="452173"/>
          </a:xfr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defRPr lang="nb-NO" sz="1200" b="1" dirty="0"/>
            </a:lvl1pPr>
          </a:lstStyle>
          <a:p>
            <a:pPr marL="0" lvl="0" indent="0">
              <a:buNone/>
            </a:pPr>
            <a:r>
              <a:rPr lang="nb-NO" noProof="0"/>
              <a:t>Oppgave</a:t>
            </a:r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69AD5A68-57CC-C290-3606-091C61E3260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06567" y="1167183"/>
            <a:ext cx="2448660" cy="1913095"/>
          </a:xfrm>
        </p:spPr>
        <p:txBody>
          <a:bodyPr vert="horz" lIns="0" tIns="0" rIns="0" bIns="0" rtlCol="0">
            <a:normAutofit/>
          </a:bodyPr>
          <a:lstStyle>
            <a:lvl1pPr>
              <a:lnSpc>
                <a:spcPct val="100000"/>
              </a:lnSpc>
              <a:defRPr lang="nb-NO" sz="1200" b="0" dirty="0"/>
            </a:lvl1pPr>
          </a:lstStyle>
          <a:p>
            <a:pPr marL="0" lvl="0" indent="0">
              <a:buNone/>
            </a:pPr>
            <a:r>
              <a:rPr lang="nb-NO" noProof="0"/>
              <a:t>Fyll inn svar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ECE520A9-6736-3169-9C35-9EC601B580F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997196" y="1167183"/>
            <a:ext cx="2448660" cy="1913095"/>
          </a:xfrm>
        </p:spPr>
        <p:txBody>
          <a:bodyPr vert="horz" lIns="0" tIns="0" rIns="0" bIns="0" rtlCol="0">
            <a:normAutofit/>
          </a:bodyPr>
          <a:lstStyle>
            <a:lvl1pPr>
              <a:lnSpc>
                <a:spcPct val="100000"/>
              </a:lnSpc>
              <a:defRPr lang="nb-NO" sz="1200" b="0" dirty="0"/>
            </a:lvl1pPr>
          </a:lstStyle>
          <a:p>
            <a:pPr marL="0" lvl="0" indent="0">
              <a:buNone/>
            </a:pPr>
            <a:r>
              <a:rPr lang="nb-NO" noProof="0"/>
              <a:t>Fyll inn svar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4731744B-90C2-31E8-2E58-0746C11BFBA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06565" y="3563296"/>
            <a:ext cx="2448661" cy="452173"/>
          </a:xfrm>
        </p:spPr>
        <p:txBody>
          <a:bodyPr vert="horz" lIns="0" tIns="0" rIns="0" bIns="0" rtlCol="0">
            <a:noAutofit/>
          </a:bodyPr>
          <a:lstStyle>
            <a:lvl1pPr marL="0" indent="0">
              <a:lnSpc>
                <a:spcPct val="100000"/>
              </a:lnSpc>
              <a:buNone/>
              <a:defRPr lang="nb-NO" sz="1200" b="1" dirty="0"/>
            </a:lvl1pPr>
          </a:lstStyle>
          <a:p>
            <a:pPr marL="228600" lvl="0" indent="-228600"/>
            <a:r>
              <a:rPr lang="nb-NO" noProof="0"/>
              <a:t>Oppgave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976D0569-4FAE-E9E4-F107-00E67A9228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97195" y="3563296"/>
            <a:ext cx="2448661" cy="452173"/>
          </a:xfr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defRPr lang="nb-NO" sz="1200" b="1" dirty="0"/>
            </a:lvl1pPr>
          </a:lstStyle>
          <a:p>
            <a:pPr marL="0" lvl="0" indent="0">
              <a:buNone/>
            </a:pPr>
            <a:r>
              <a:rPr lang="nb-NO" noProof="0"/>
              <a:t>Oppgave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E1E8E0B8-3EF2-1F1D-4285-31849878D46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06567" y="4048308"/>
            <a:ext cx="2448660" cy="1913095"/>
          </a:xfrm>
        </p:spPr>
        <p:txBody>
          <a:bodyPr vert="horz" lIns="0" tIns="0" rIns="0" bIns="0" rtlCol="0">
            <a:normAutofit/>
          </a:bodyPr>
          <a:lstStyle>
            <a:lvl1pPr>
              <a:lnSpc>
                <a:spcPct val="100000"/>
              </a:lnSpc>
              <a:defRPr lang="nb-NO" sz="1200" b="0" dirty="0"/>
            </a:lvl1pPr>
          </a:lstStyle>
          <a:p>
            <a:pPr marL="0" lvl="0" indent="0">
              <a:buNone/>
            </a:pPr>
            <a:r>
              <a:rPr lang="nb-NO" noProof="0"/>
              <a:t>Fyll inn svar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31312791-AAF2-569D-7567-43E9C57723A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997196" y="4048308"/>
            <a:ext cx="2448660" cy="1913095"/>
          </a:xfrm>
        </p:spPr>
        <p:txBody>
          <a:bodyPr vert="horz" lIns="0" tIns="0" rIns="0" bIns="0" rtlCol="0">
            <a:normAutofit/>
          </a:bodyPr>
          <a:lstStyle>
            <a:lvl1pPr>
              <a:lnSpc>
                <a:spcPct val="100000"/>
              </a:lnSpc>
              <a:defRPr lang="nb-NO" sz="1200" b="0" dirty="0"/>
            </a:lvl1pPr>
          </a:lstStyle>
          <a:p>
            <a:pPr marL="0" lvl="0" indent="0">
              <a:buNone/>
            </a:pPr>
            <a:r>
              <a:rPr lang="nb-NO" noProof="0"/>
              <a:t>Fyll inn svar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9A87BD3-288A-970D-0416-710EB6C18430}"/>
              </a:ext>
            </a:extLst>
          </p:cNvPr>
          <p:cNvCxnSpPr>
            <a:cxnSpLocks/>
          </p:cNvCxnSpPr>
          <p:nvPr userDrawn="1"/>
        </p:nvCxnSpPr>
        <p:spPr>
          <a:xfrm>
            <a:off x="8740238" y="607151"/>
            <a:ext cx="0" cy="5522687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6E51F9F-9373-8EAA-0512-B462E6A83EC4}"/>
              </a:ext>
            </a:extLst>
          </p:cNvPr>
          <p:cNvCxnSpPr>
            <a:cxnSpLocks/>
          </p:cNvCxnSpPr>
          <p:nvPr userDrawn="1"/>
        </p:nvCxnSpPr>
        <p:spPr>
          <a:xfrm flipH="1">
            <a:off x="5865259" y="3362738"/>
            <a:ext cx="5749957" cy="0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AE296674-10BC-4CEC-A72E-11430AFD04D5}"/>
              </a:ext>
            </a:extLst>
          </p:cNvPr>
          <p:cNvCxnSpPr>
            <a:cxnSpLocks/>
          </p:cNvCxnSpPr>
          <p:nvPr userDrawn="1"/>
        </p:nvCxnSpPr>
        <p:spPr>
          <a:xfrm>
            <a:off x="5569527" y="484994"/>
            <a:ext cx="0" cy="5755486"/>
          </a:xfrm>
          <a:prstGeom prst="straightConnector1">
            <a:avLst/>
          </a:prstGeom>
          <a:ln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3ED8C07B-8FFA-C8EB-892B-9ED585E4C25D}"/>
              </a:ext>
            </a:extLst>
          </p:cNvPr>
          <p:cNvCxnSpPr>
            <a:cxnSpLocks/>
          </p:cNvCxnSpPr>
          <p:nvPr userDrawn="1"/>
        </p:nvCxnSpPr>
        <p:spPr>
          <a:xfrm flipH="1">
            <a:off x="5743976" y="6373004"/>
            <a:ext cx="5976000" cy="0"/>
          </a:xfrm>
          <a:prstGeom prst="straightConnector1">
            <a:avLst/>
          </a:prstGeom>
          <a:ln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E9F93A3F-0528-9B52-461E-52E6D84DCA39}"/>
              </a:ext>
            </a:extLst>
          </p:cNvPr>
          <p:cNvSpPr txBox="1"/>
          <p:nvPr userDrawn="1"/>
        </p:nvSpPr>
        <p:spPr>
          <a:xfrm rot="16200000">
            <a:off x="2498411" y="3208848"/>
            <a:ext cx="575548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sz="1400">
                <a:solidFill>
                  <a:schemeClr val="tx2"/>
                </a:solidFill>
              </a:rPr>
              <a:t>Konsekvens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3F3F95B-D1E7-0EE0-B88C-AE9403A02433}"/>
              </a:ext>
            </a:extLst>
          </p:cNvPr>
          <p:cNvSpPr txBox="1"/>
          <p:nvPr userDrawn="1"/>
        </p:nvSpPr>
        <p:spPr>
          <a:xfrm>
            <a:off x="5743976" y="6425779"/>
            <a:ext cx="597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sz="1400">
                <a:solidFill>
                  <a:schemeClr val="tx2"/>
                </a:solidFill>
              </a:rPr>
              <a:t>Sannsynlighet</a:t>
            </a:r>
          </a:p>
        </p:txBody>
      </p:sp>
    </p:spTree>
    <p:extLst>
      <p:ext uri="{BB962C8B-B14F-4D97-AF65-F5344CB8AC3E}">
        <p14:creationId xmlns:p14="http://schemas.microsoft.com/office/powerpoint/2010/main" val="36072231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pgave_tabel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8853A-CB24-14C7-3B37-045AA9170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50047"/>
            <a:ext cx="4280065" cy="1415287"/>
          </a:xfrm>
        </p:spPr>
        <p:txBody>
          <a:bodyPr lIns="0" anchor="ctr">
            <a:normAutofit/>
          </a:bodyPr>
          <a:lstStyle>
            <a:lvl1pPr>
              <a:defRPr sz="3600"/>
            </a:lvl1pPr>
          </a:lstStyle>
          <a:p>
            <a:r>
              <a:rPr lang="nb-NO" noProof="0" err="1"/>
              <a:t>Click</a:t>
            </a:r>
            <a:r>
              <a:rPr lang="nb-NO" noProof="0"/>
              <a:t> to </a:t>
            </a:r>
            <a:r>
              <a:rPr lang="nb-NO" noProof="0" err="1"/>
              <a:t>edit</a:t>
            </a:r>
            <a:r>
              <a:rPr lang="nb-NO" noProof="0"/>
              <a:t> Master </a:t>
            </a:r>
            <a:r>
              <a:rPr lang="nb-NO" noProof="0" err="1"/>
              <a:t>title</a:t>
            </a:r>
            <a:r>
              <a:rPr lang="nb-NO" noProof="0"/>
              <a:t>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A9B89E-F2E8-A91F-A9E0-BC840FA28B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2471227"/>
            <a:ext cx="3603170" cy="1415286"/>
          </a:xfrm>
        </p:spPr>
        <p:txBody>
          <a:bodyPr lIns="0">
            <a:noAutofit/>
          </a:bodyPr>
          <a:lstStyle>
            <a:lvl1pPr marL="0" indent="0">
              <a:lnSpc>
                <a:spcPct val="120000"/>
              </a:lnSpc>
              <a:buNone/>
              <a:defRPr sz="1400"/>
            </a:lvl1pPr>
            <a:lvl2pPr marL="457200" indent="0">
              <a:lnSpc>
                <a:spcPct val="120000"/>
              </a:lnSpc>
              <a:buNone/>
              <a:defRPr sz="2000"/>
            </a:lvl2pPr>
            <a:lvl3pPr marL="914400" indent="0">
              <a:lnSpc>
                <a:spcPct val="120000"/>
              </a:lnSpc>
              <a:buNone/>
              <a:defRPr sz="1800"/>
            </a:lvl3pPr>
            <a:lvl4pPr marL="1371600" indent="0">
              <a:lnSpc>
                <a:spcPct val="120000"/>
              </a:lnSpc>
              <a:buNone/>
              <a:defRPr sz="1600"/>
            </a:lvl4pPr>
            <a:lvl5pPr marL="1828800" indent="0">
              <a:lnSpc>
                <a:spcPct val="120000"/>
              </a:lnSpc>
              <a:buNone/>
              <a:defRPr sz="1600"/>
            </a:lvl5pPr>
          </a:lstStyle>
          <a:p>
            <a:pPr lvl="0"/>
            <a:r>
              <a:rPr lang="nb-NO" noProof="0" err="1"/>
              <a:t>Click</a:t>
            </a:r>
            <a:r>
              <a:rPr lang="nb-NO" noProof="0"/>
              <a:t> to </a:t>
            </a:r>
            <a:r>
              <a:rPr lang="nb-NO" noProof="0" err="1"/>
              <a:t>edit</a:t>
            </a:r>
            <a:r>
              <a:rPr lang="nb-NO" noProof="0"/>
              <a:t> Master </a:t>
            </a:r>
            <a:r>
              <a:rPr lang="nb-NO" noProof="0" err="1"/>
              <a:t>text</a:t>
            </a:r>
            <a:r>
              <a:rPr lang="nb-NO" noProof="0"/>
              <a:t>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98B7651-FD89-336C-B4C2-DC0B683E85E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484997"/>
            <a:ext cx="4280065" cy="496888"/>
          </a:xfrm>
        </p:spPr>
        <p:txBody>
          <a:bodyPr lIns="0"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nb-NO" noProof="0"/>
              <a:t>Stikktittel</a:t>
            </a:r>
          </a:p>
        </p:txBody>
      </p:sp>
    </p:spTree>
    <p:extLst>
      <p:ext uri="{BB962C8B-B14F-4D97-AF65-F5344CB8AC3E}">
        <p14:creationId xmlns:p14="http://schemas.microsoft.com/office/powerpoint/2010/main" val="7935488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994C95-431D-C4EA-AAC2-5CB602E108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94C31C-92B6-F116-145B-4F6D5369C3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95B5C8-FCC9-DD18-542E-E2622B21F6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73715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BD6508-5B1F-21CF-8D7C-0F17B9A75C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538753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780029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24BF84C-0B51-041B-0744-263796294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9764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6ED414-ABFF-F4AC-2AEA-BC0AC8ECB3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014329"/>
            <a:ext cx="10515600" cy="41626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70010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67" r:id="rId2"/>
    <p:sldLayoutId id="2147483659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61" r:id="rId9"/>
    <p:sldLayoutId id="2147483663" r:id="rId10"/>
    <p:sldLayoutId id="214748366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rbeidstilsynet.no/arbeidsmiljo/vold-og-trusler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18A92-DFA8-63B5-385C-F65114BA24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1" y="1821049"/>
            <a:ext cx="3712684" cy="2387600"/>
          </a:xfrm>
        </p:spPr>
        <p:txBody>
          <a:bodyPr>
            <a:normAutofit/>
          </a:bodyPr>
          <a:lstStyle/>
          <a:p>
            <a:r>
              <a:rPr lang="nb-NO" dirty="0"/>
              <a:t>Huskeliste for deg som er skoleleder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DD1FB1-80A7-824E-2F0E-18CD283040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1" y="1504349"/>
            <a:ext cx="5770880" cy="878522"/>
          </a:xfrm>
        </p:spPr>
        <p:txBody>
          <a:bodyPr/>
          <a:lstStyle/>
          <a:p>
            <a:r>
              <a:rPr lang="nb-NO" dirty="0"/>
              <a:t>Vold og trusler i skolen</a:t>
            </a:r>
          </a:p>
        </p:txBody>
      </p:sp>
      <p:pic>
        <p:nvPicPr>
          <p:cNvPr id="5" name="Grafikk 4">
            <a:extLst>
              <a:ext uri="{FF2B5EF4-FFF2-40B4-BE49-F238E27FC236}">
                <a16:creationId xmlns:a16="http://schemas.microsoft.com/office/drawing/2014/main" id="{86593A62-E7E0-C661-D968-42CE2F0132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96000" y="675593"/>
            <a:ext cx="4386581" cy="3946456"/>
          </a:xfrm>
          <a:prstGeom prst="rect">
            <a:avLst/>
          </a:prstGeom>
        </p:spPr>
      </p:pic>
      <p:grpSp>
        <p:nvGrpSpPr>
          <p:cNvPr id="4" name="Gruppe 3">
            <a:extLst>
              <a:ext uri="{FF2B5EF4-FFF2-40B4-BE49-F238E27FC236}">
                <a16:creationId xmlns:a16="http://schemas.microsoft.com/office/drawing/2014/main" id="{6904D909-81E6-27CA-A342-2C3DE9A1CC1E}"/>
              </a:ext>
            </a:extLst>
          </p:cNvPr>
          <p:cNvGrpSpPr/>
          <p:nvPr/>
        </p:nvGrpSpPr>
        <p:grpSpPr>
          <a:xfrm>
            <a:off x="0" y="5238862"/>
            <a:ext cx="12192000" cy="1619138"/>
            <a:chOff x="0" y="5238862"/>
            <a:chExt cx="12192000" cy="1619138"/>
          </a:xfrm>
        </p:grpSpPr>
        <p:sp>
          <p:nvSpPr>
            <p:cNvPr id="6" name="Rektangel 5">
              <a:extLst>
                <a:ext uri="{FF2B5EF4-FFF2-40B4-BE49-F238E27FC236}">
                  <a16:creationId xmlns:a16="http://schemas.microsoft.com/office/drawing/2014/main" id="{EF431734-6857-258E-4B20-A19F7ED4168D}"/>
                </a:ext>
              </a:extLst>
            </p:cNvPr>
            <p:cNvSpPr/>
            <p:nvPr/>
          </p:nvSpPr>
          <p:spPr>
            <a:xfrm>
              <a:off x="0" y="5238862"/>
              <a:ext cx="12192000" cy="161913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pic>
          <p:nvPicPr>
            <p:cNvPr id="7" name="Picture 4">
              <a:extLst>
                <a:ext uri="{FF2B5EF4-FFF2-40B4-BE49-F238E27FC236}">
                  <a16:creationId xmlns:a16="http://schemas.microsoft.com/office/drawing/2014/main" id="{02C6DD88-3EB9-895C-0478-E7FAF6A9A2E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18099"/>
            <a:stretch/>
          </p:blipFill>
          <p:spPr>
            <a:xfrm>
              <a:off x="3641092" y="5510116"/>
              <a:ext cx="8035865" cy="1044963"/>
            </a:xfrm>
            <a:prstGeom prst="rect">
              <a:avLst/>
            </a:prstGeom>
          </p:spPr>
        </p:pic>
        <p:pic>
          <p:nvPicPr>
            <p:cNvPr id="8" name="Bilde 7" descr="Et bilde som inneholder sort, mørke&#10;&#10;KI-generert innhold kan være feil.">
              <a:extLst>
                <a:ext uri="{FF2B5EF4-FFF2-40B4-BE49-F238E27FC236}">
                  <a16:creationId xmlns:a16="http://schemas.microsoft.com/office/drawing/2014/main" id="{119FD055-1A57-4FC3-E763-931F4BCF6D6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14399" y="5732640"/>
              <a:ext cx="2620677" cy="59991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695363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C9792E-B898-6527-4B68-6A6C9708C78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Innledning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7A9EA8-C6D2-867A-FF8A-4FEA5043DD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68609"/>
            <a:ext cx="4887686" cy="4162633"/>
          </a:xfrm>
        </p:spPr>
        <p:txBody>
          <a:bodyPr vert="horz" lIns="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nb-NO" sz="1800" dirty="0"/>
              <a:t>Dette er en liste over det viktigste du må ha oversikt over som skoleleder når det gjelder å forebygge, håndtere og følge opp vold og trusler. </a:t>
            </a:r>
          </a:p>
          <a:p>
            <a:pPr marL="0" indent="0">
              <a:buNone/>
            </a:pPr>
            <a:r>
              <a:rPr lang="nb-NO" sz="1800" dirty="0"/>
              <a:t>Du som skoleleder har hovedansvar for </a:t>
            </a:r>
            <a:br>
              <a:rPr lang="nb-NO" sz="1800" dirty="0"/>
            </a:br>
            <a:r>
              <a:rPr lang="nb-NO" sz="1800" dirty="0"/>
              <a:t>arbeidet, men husk at du i alle faser har støtte </a:t>
            </a:r>
            <a:br>
              <a:rPr lang="nb-NO" sz="1800" dirty="0"/>
            </a:br>
            <a:r>
              <a:rPr lang="nb-NO" sz="1800" dirty="0"/>
              <a:t>i HMS-gruppen på skolen.</a:t>
            </a:r>
          </a:p>
          <a:p>
            <a:pPr marL="0" indent="0">
              <a:buNone/>
            </a:pPr>
            <a:endParaRPr lang="nb-NO" sz="1800" dirty="0"/>
          </a:p>
          <a:p>
            <a:pPr marL="0" indent="0">
              <a:buNone/>
            </a:pPr>
            <a:endParaRPr lang="nb-NO" sz="1800" dirty="0"/>
          </a:p>
          <a:p>
            <a:pPr marL="0" indent="0">
              <a:buNone/>
            </a:pPr>
            <a:endParaRPr lang="nb-NO" sz="1800" dirty="0"/>
          </a:p>
        </p:txBody>
      </p:sp>
      <p:pic>
        <p:nvPicPr>
          <p:cNvPr id="4" name="Grafikk 3">
            <a:extLst>
              <a:ext uri="{FF2B5EF4-FFF2-40B4-BE49-F238E27FC236}">
                <a16:creationId xmlns:a16="http://schemas.microsoft.com/office/drawing/2014/main" id="{90397973-6CFE-6A4A-B21C-86F9317D0C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877389" y="1493980"/>
            <a:ext cx="3935698" cy="3540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6659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9">
            <a:extLst>
              <a:ext uri="{FF2B5EF4-FFF2-40B4-BE49-F238E27FC236}">
                <a16:creationId xmlns:a16="http://schemas.microsoft.com/office/drawing/2014/main" id="{5E089890-0A96-6466-2EA3-3A0128A89CF6}"/>
              </a:ext>
            </a:extLst>
          </p:cNvPr>
          <p:cNvSpPr/>
          <p:nvPr/>
        </p:nvSpPr>
        <p:spPr>
          <a:xfrm>
            <a:off x="838200" y="1731398"/>
            <a:ext cx="9856808" cy="4774505"/>
          </a:xfrm>
          <a:prstGeom prst="roundRect">
            <a:avLst>
              <a:gd name="adj" fmla="val 498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A5F443F-3781-A7EA-B1A2-CFCF52A43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97648"/>
            <a:ext cx="10515600" cy="967596"/>
          </a:xfrm>
        </p:spPr>
        <p:txBody>
          <a:bodyPr/>
          <a:lstStyle/>
          <a:p>
            <a:r>
              <a:rPr lang="nb-NO" dirty="0"/>
              <a:t>Forebygge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E5D7E2-448D-974A-4961-1F48399AB5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9004" y="1919654"/>
            <a:ext cx="4219937" cy="3563483"/>
          </a:xfrm>
        </p:spPr>
        <p:txBody>
          <a:bodyPr vert="horz" lIns="0" tIns="45720" rIns="91440" bIns="45720" numCol="1" spcCol="288000" rtlCol="0" anchor="t">
            <a:noAutofit/>
          </a:bodyPr>
          <a:lstStyle/>
          <a:p>
            <a:pPr marL="273050" indent="-273050">
              <a:spcBef>
                <a:spcPts val="1600"/>
              </a:spcBef>
              <a:buClr>
                <a:schemeClr val="accent1"/>
              </a:buClr>
              <a:buFont typeface="+mj-lt"/>
              <a:buAutoNum type="arabicPeriod"/>
            </a:pPr>
            <a:r>
              <a:rPr lang="nb-NO" sz="1600" b="1" dirty="0"/>
              <a:t>Sørg for tydelige rutiner</a:t>
            </a:r>
            <a:br>
              <a:rPr lang="nb-NO" sz="1600" dirty="0"/>
            </a:br>
            <a:r>
              <a:rPr lang="nb-NO" sz="1200" dirty="0"/>
              <a:t>Det skal være rutiner for å forebygge, håndtere og følge opp vold og trusler. </a:t>
            </a:r>
          </a:p>
          <a:p>
            <a:pPr marL="273050" indent="-273050">
              <a:spcBef>
                <a:spcPts val="1600"/>
              </a:spcBef>
              <a:buClr>
                <a:schemeClr val="accent1"/>
              </a:buClr>
              <a:buFont typeface="+mj-lt"/>
              <a:buAutoNum type="arabicPeriod"/>
            </a:pPr>
            <a:r>
              <a:rPr lang="nb-NO" sz="1600" b="1" dirty="0"/>
              <a:t>Sørg for god opplæring </a:t>
            </a:r>
            <a:r>
              <a:rPr lang="nb-NO" sz="1200" b="1" dirty="0"/>
              <a:t>(Forskrift om utførelse av arbeid § 23A-2 og forvaltningslovens § 13)</a:t>
            </a:r>
            <a:br>
              <a:rPr lang="nb-NO" sz="1600" dirty="0"/>
            </a:br>
            <a:r>
              <a:rPr lang="nb-NO" sz="1200" dirty="0"/>
              <a:t>Ansatte skal vite hvordan de forebygger og håndterer </a:t>
            </a:r>
            <a:br>
              <a:rPr lang="nb-NO" sz="1200" dirty="0"/>
            </a:br>
            <a:r>
              <a:rPr lang="nb-NO" sz="1200" dirty="0"/>
              <a:t>vold og trusler</a:t>
            </a:r>
            <a:r>
              <a:rPr lang="nb-NO" sz="1200" b="1" dirty="0"/>
              <a:t> </a:t>
            </a:r>
            <a:r>
              <a:rPr lang="nb-NO" sz="1200" dirty="0"/>
              <a:t>og kjenne til personvern og taushetsplikt.</a:t>
            </a:r>
          </a:p>
          <a:p>
            <a:pPr marL="273050" indent="-273050">
              <a:spcBef>
                <a:spcPts val="1600"/>
              </a:spcBef>
              <a:buClr>
                <a:schemeClr val="accent1"/>
              </a:buClr>
              <a:buFont typeface="+mj-lt"/>
              <a:buAutoNum type="arabicPeriod"/>
            </a:pPr>
            <a:r>
              <a:rPr lang="nb-NO" sz="1600" b="1" dirty="0"/>
              <a:t>Risikovurder jevnlig </a:t>
            </a:r>
            <a:br>
              <a:rPr lang="nb-NO" sz="1600" b="1" dirty="0"/>
            </a:br>
            <a:r>
              <a:rPr lang="nb-NO" sz="1200" b="1" dirty="0"/>
              <a:t>(Forskrift om utførelse av arbeid § 23A-1)</a:t>
            </a:r>
            <a:br>
              <a:rPr lang="nb-NO" sz="1600" dirty="0"/>
            </a:br>
            <a:r>
              <a:rPr lang="nb-NO" sz="1200" dirty="0"/>
              <a:t>Leder skal, helst i samarbeid med HMS-gruppa, kartlegge risiko for vold og trusler og sikre tiltak for å forebygge. </a:t>
            </a:r>
          </a:p>
          <a:p>
            <a:pPr marL="273050" indent="-273050">
              <a:spcBef>
                <a:spcPts val="1600"/>
              </a:spcBef>
              <a:buClr>
                <a:schemeClr val="accent1"/>
              </a:buClr>
              <a:buFont typeface="+mj-lt"/>
              <a:buAutoNum type="arabicPeriod"/>
            </a:pPr>
            <a:r>
              <a:rPr lang="nb-NO" sz="1600" b="1" dirty="0"/>
              <a:t>Ha rutiner for avviksmeldinger  </a:t>
            </a:r>
            <a:r>
              <a:rPr lang="nb-NO" sz="1200" b="1" dirty="0"/>
              <a:t>(Internkontrollforskriften § 5 pkt. 7)</a:t>
            </a:r>
            <a:br>
              <a:rPr lang="nb-NO" sz="1600" dirty="0"/>
            </a:br>
            <a:r>
              <a:rPr lang="nb-NO" sz="1200" dirty="0"/>
              <a:t>Alle ansatte må kjenne rutinene for å oppdage, rette opp og forebygge brudd på regler om helse, miljø og sikkerhet.</a:t>
            </a:r>
          </a:p>
        </p:txBody>
      </p:sp>
      <p:pic>
        <p:nvPicPr>
          <p:cNvPr id="6" name="Grafikk 5">
            <a:extLst>
              <a:ext uri="{FF2B5EF4-FFF2-40B4-BE49-F238E27FC236}">
                <a16:creationId xmlns:a16="http://schemas.microsoft.com/office/drawing/2014/main" id="{EF09BCA3-F8D6-58F3-AD23-316F6FDE3C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60584" y="606768"/>
            <a:ext cx="1893216" cy="1716951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5AA2D10-DA12-4A79-0B8B-F88C1864D148}"/>
              </a:ext>
            </a:extLst>
          </p:cNvPr>
          <p:cNvSpPr txBox="1">
            <a:spLocks/>
          </p:cNvSpPr>
          <p:nvPr/>
        </p:nvSpPr>
        <p:spPr>
          <a:xfrm>
            <a:off x="5699745" y="1919653"/>
            <a:ext cx="4598435" cy="3563483"/>
          </a:xfrm>
          <a:prstGeom prst="rect">
            <a:avLst/>
          </a:prstGeom>
        </p:spPr>
        <p:txBody>
          <a:bodyPr vert="horz" lIns="0" tIns="45720" rIns="91440" bIns="45720" numCol="1" spcCol="28800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spcBef>
                <a:spcPts val="1600"/>
              </a:spcBef>
              <a:buClr>
                <a:schemeClr val="accent1"/>
              </a:buClr>
              <a:buFont typeface="+mj-lt"/>
              <a:buAutoNum type="arabicPeriod" startAt="5"/>
            </a:pPr>
            <a:r>
              <a:rPr lang="nb-NO" sz="1600" b="1" dirty="0"/>
              <a:t>Informer ansatte og tillitsvalgte </a:t>
            </a:r>
            <a:br>
              <a:rPr lang="nb-NO" sz="1600" b="1" dirty="0"/>
            </a:br>
            <a:r>
              <a:rPr lang="nb-NO" sz="1200" b="1" dirty="0"/>
              <a:t>(Forskrift om utførelse av arbeid § 23A-3)</a:t>
            </a:r>
            <a:br>
              <a:rPr lang="nb-NO" sz="1600" b="1" dirty="0"/>
            </a:br>
            <a:r>
              <a:rPr lang="nb-NO" sz="1200" dirty="0"/>
              <a:t>Leder skal informere ansatte om risiko, tiltak, </a:t>
            </a:r>
            <a:br>
              <a:rPr lang="nb-NO" sz="1200" dirty="0"/>
            </a:br>
            <a:r>
              <a:rPr lang="nb-NO" sz="1200" dirty="0"/>
              <a:t>rutiner og rapportering knyttet til vold og trusler.</a:t>
            </a:r>
            <a:endParaRPr lang="nb-NO" sz="1200" b="1" dirty="0"/>
          </a:p>
          <a:p>
            <a:pPr marL="342900" indent="-342900">
              <a:spcBef>
                <a:spcPts val="1600"/>
              </a:spcBef>
              <a:buClr>
                <a:schemeClr val="accent1"/>
              </a:buClr>
              <a:buFont typeface="+mj-lt"/>
              <a:buAutoNum type="arabicPeriod" startAt="5"/>
            </a:pPr>
            <a:r>
              <a:rPr lang="nb-NO" sz="1600" b="1" dirty="0"/>
              <a:t>Involver de ansatte </a:t>
            </a:r>
            <a:r>
              <a:rPr lang="nb-NO" sz="1200" b="1" dirty="0"/>
              <a:t>(</a:t>
            </a:r>
            <a:r>
              <a:rPr lang="nb-NO" sz="1200" b="1" dirty="0" err="1"/>
              <a:t>aml</a:t>
            </a:r>
            <a:r>
              <a:rPr lang="nb-NO" sz="1200" b="1" dirty="0"/>
              <a:t> § 2-3)</a:t>
            </a:r>
            <a:br>
              <a:rPr lang="nb-NO" sz="1600" b="1" dirty="0"/>
            </a:br>
            <a:r>
              <a:rPr lang="nb-NO" sz="1200" dirty="0"/>
              <a:t>Ansatte skal aktivt delta i HMS-arbeidet, det inkluderer også gjennomføring av tiltak som skaper et trygt arbeidsmiljø.</a:t>
            </a:r>
          </a:p>
          <a:p>
            <a:pPr marL="342900" indent="-342900">
              <a:spcBef>
                <a:spcPts val="1600"/>
              </a:spcBef>
              <a:buClr>
                <a:schemeClr val="accent1"/>
              </a:buClr>
              <a:buFont typeface="+mj-lt"/>
              <a:buAutoNum type="arabicPeriod" startAt="5"/>
            </a:pPr>
            <a:r>
              <a:rPr lang="nb-NO" sz="1600" b="1" dirty="0"/>
              <a:t>Sørg for gode varslingsrutiner </a:t>
            </a:r>
            <a:r>
              <a:rPr lang="nb-NO" sz="1200" b="1" dirty="0"/>
              <a:t>(</a:t>
            </a:r>
            <a:r>
              <a:rPr lang="nb-NO" sz="1200" b="1" dirty="0" err="1"/>
              <a:t>aml</a:t>
            </a:r>
            <a:r>
              <a:rPr lang="nb-NO" sz="1200" b="1" dirty="0"/>
              <a:t> § 2 A)</a:t>
            </a:r>
            <a:br>
              <a:rPr lang="nb-NO" sz="1600" b="1" dirty="0"/>
            </a:br>
            <a:r>
              <a:rPr lang="nb-NO" sz="1200" dirty="0"/>
              <a:t>Alle må kjenne til hvordan de kan varsle. </a:t>
            </a:r>
          </a:p>
          <a:p>
            <a:pPr marL="342900" indent="-342900">
              <a:spcBef>
                <a:spcPts val="1600"/>
              </a:spcBef>
              <a:buClr>
                <a:schemeClr val="accent1"/>
              </a:buClr>
              <a:buFont typeface="+mj-lt"/>
              <a:buAutoNum type="arabicPeriod" startAt="5"/>
            </a:pPr>
            <a:r>
              <a:rPr lang="nb-NO" sz="1600" b="1" dirty="0"/>
              <a:t>Ha en beredskapsplan</a:t>
            </a:r>
            <a:br>
              <a:rPr lang="nb-NO" sz="1600" b="1" dirty="0"/>
            </a:br>
            <a:r>
              <a:rPr lang="nb-NO" sz="1200" dirty="0"/>
              <a:t>Den må inkludere tiltak som skal iverksettes hvis en alvorlig hendelse skjer</a:t>
            </a:r>
            <a:r>
              <a:rPr lang="nb-NO" sz="1100" dirty="0"/>
              <a:t>. </a:t>
            </a:r>
          </a:p>
          <a:p>
            <a:pPr marL="342900" indent="-342900">
              <a:spcBef>
                <a:spcPts val="1600"/>
              </a:spcBef>
              <a:buClr>
                <a:schemeClr val="accent1"/>
              </a:buClr>
              <a:buFont typeface="+mj-lt"/>
              <a:buAutoNum type="arabicPeriod" startAt="5"/>
            </a:pPr>
            <a:r>
              <a:rPr lang="nb-NO" sz="1600" b="1" dirty="0"/>
              <a:t>Skap en kultur for å snakke sammen</a:t>
            </a:r>
            <a:br>
              <a:rPr lang="nb-NO" sz="1800" dirty="0"/>
            </a:br>
            <a:r>
              <a:rPr lang="nb-NO" sz="1200" dirty="0"/>
              <a:t>Legg til rette for at kolleger kan diskutere utfordringer. </a:t>
            </a:r>
          </a:p>
        </p:txBody>
      </p:sp>
    </p:spTree>
    <p:extLst>
      <p:ext uri="{BB962C8B-B14F-4D97-AF65-F5344CB8AC3E}">
        <p14:creationId xmlns:p14="http://schemas.microsoft.com/office/powerpoint/2010/main" val="4857329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9">
            <a:extLst>
              <a:ext uri="{FF2B5EF4-FFF2-40B4-BE49-F238E27FC236}">
                <a16:creationId xmlns:a16="http://schemas.microsoft.com/office/drawing/2014/main" id="{5E089890-0A96-6466-2EA3-3A0128A89CF6}"/>
              </a:ext>
            </a:extLst>
          </p:cNvPr>
          <p:cNvSpPr/>
          <p:nvPr/>
        </p:nvSpPr>
        <p:spPr>
          <a:xfrm>
            <a:off x="838200" y="1979270"/>
            <a:ext cx="9856808" cy="4381081"/>
          </a:xfrm>
          <a:prstGeom prst="roundRect">
            <a:avLst>
              <a:gd name="adj" fmla="val 498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A5F443F-3781-A7EA-B1A2-CFCF52A43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97648"/>
            <a:ext cx="10515600" cy="967596"/>
          </a:xfrm>
        </p:spPr>
        <p:txBody>
          <a:bodyPr>
            <a:normAutofit/>
          </a:bodyPr>
          <a:lstStyle/>
          <a:p>
            <a:r>
              <a:rPr lang="nb-NO" dirty="0"/>
              <a:t>Håndtere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E5D7E2-448D-974A-4961-1F48399AB5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9004" y="2405590"/>
            <a:ext cx="4219937" cy="3563483"/>
          </a:xfrm>
        </p:spPr>
        <p:txBody>
          <a:bodyPr numCol="1" spcCol="288000">
            <a:noAutofit/>
          </a:bodyPr>
          <a:lstStyle/>
          <a:p>
            <a:pPr marL="234950" indent="-234950">
              <a:spcBef>
                <a:spcPts val="1600"/>
              </a:spcBef>
              <a:buClr>
                <a:schemeClr val="accent1"/>
              </a:buClr>
              <a:buFont typeface="+mj-lt"/>
              <a:buAutoNum type="arabicPeriod"/>
            </a:pPr>
            <a:r>
              <a:rPr lang="nb-NO" sz="1600" b="1" dirty="0"/>
              <a:t>Følg skolens planer og rutiner</a:t>
            </a:r>
            <a:br>
              <a:rPr lang="nb-NO" sz="2000" dirty="0"/>
            </a:br>
            <a:r>
              <a:rPr lang="nb-NO" sz="1200" dirty="0"/>
              <a:t>Dette inkluderer både beredskapsplan og rutiner for håndtering av vold og trusler. </a:t>
            </a:r>
            <a:endParaRPr lang="nb-NO" sz="1200" b="1" dirty="0">
              <a:highlight>
                <a:srgbClr val="FFFF00"/>
              </a:highlight>
            </a:endParaRPr>
          </a:p>
          <a:p>
            <a:pPr marL="234950" indent="-234950">
              <a:spcBef>
                <a:spcPts val="1600"/>
              </a:spcBef>
              <a:buClr>
                <a:schemeClr val="accent1"/>
              </a:buClr>
              <a:buFont typeface="+mj-lt"/>
              <a:buAutoNum type="arabicPeriod"/>
            </a:pPr>
            <a:r>
              <a:rPr lang="nb-NO" sz="1600" b="1" dirty="0"/>
              <a:t>Følg skolens rutiner for avvikshåndtering </a:t>
            </a:r>
            <a:br>
              <a:rPr lang="nb-NO" sz="1800" dirty="0"/>
            </a:br>
            <a:r>
              <a:rPr lang="nb-NO" sz="1200" dirty="0"/>
              <a:t>Det er essensielt for at arbeidet skal ha effekt og skape en god kultur for håndtering av avvik på skolen. </a:t>
            </a:r>
          </a:p>
          <a:p>
            <a:pPr marL="234950" indent="-234950">
              <a:spcBef>
                <a:spcPts val="1600"/>
              </a:spcBef>
              <a:buClr>
                <a:schemeClr val="accent1"/>
              </a:buClr>
              <a:buFont typeface="+mj-lt"/>
              <a:buAutoNum type="arabicPeriod"/>
            </a:pPr>
            <a:r>
              <a:rPr lang="nb-NO" sz="1600" b="1" dirty="0"/>
              <a:t>Varsle om alvorlig skade eller dødsfall </a:t>
            </a:r>
            <a:br>
              <a:rPr lang="nb-NO" sz="1600" b="1" dirty="0"/>
            </a:br>
            <a:r>
              <a:rPr lang="nb-NO" sz="1200" b="1" dirty="0"/>
              <a:t>(</a:t>
            </a:r>
            <a:r>
              <a:rPr lang="nb-NO" sz="1200" b="1" dirty="0" err="1"/>
              <a:t>aml</a:t>
            </a:r>
            <a:r>
              <a:rPr lang="nb-NO" sz="1200" b="1" dirty="0"/>
              <a:t> § 5-2)</a:t>
            </a:r>
            <a:br>
              <a:rPr lang="nb-NO" sz="1800" b="1" dirty="0"/>
            </a:br>
            <a:r>
              <a:rPr lang="nb-NO" sz="1200" dirty="0"/>
              <a:t>Ved alvorlig skade eller dødsfall, skal både politiet og Arbeidstilsynet varsles.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5AA2D10-DA12-4A79-0B8B-F88C1864D148}"/>
              </a:ext>
            </a:extLst>
          </p:cNvPr>
          <p:cNvSpPr txBox="1">
            <a:spLocks/>
          </p:cNvSpPr>
          <p:nvPr/>
        </p:nvSpPr>
        <p:spPr>
          <a:xfrm>
            <a:off x="5699745" y="2405589"/>
            <a:ext cx="4219937" cy="3563483"/>
          </a:xfrm>
          <a:prstGeom prst="rect">
            <a:avLst/>
          </a:prstGeom>
        </p:spPr>
        <p:txBody>
          <a:bodyPr vert="horz" lIns="0" tIns="45720" rIns="91440" bIns="45720" numCol="1" spcCol="28800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spcBef>
                <a:spcPts val="1600"/>
              </a:spcBef>
              <a:buClr>
                <a:schemeClr val="accent1"/>
              </a:buClr>
              <a:buFont typeface="+mj-lt"/>
              <a:buAutoNum type="arabicPeriod" startAt="4"/>
            </a:pPr>
            <a:r>
              <a:rPr lang="nb-NO" sz="1600" b="1" dirty="0"/>
              <a:t>Registrer personskader </a:t>
            </a:r>
            <a:r>
              <a:rPr lang="nb-NO" sz="1200" b="1" dirty="0"/>
              <a:t>(</a:t>
            </a:r>
            <a:r>
              <a:rPr lang="nb-NO" sz="1200" b="1" dirty="0" err="1"/>
              <a:t>aml</a:t>
            </a:r>
            <a:r>
              <a:rPr lang="nb-NO" sz="1200" b="1" dirty="0"/>
              <a:t> § 5-1)</a:t>
            </a:r>
            <a:br>
              <a:rPr lang="nb-NO" sz="1800" b="1" dirty="0"/>
            </a:br>
            <a:r>
              <a:rPr lang="nb-NO" sz="1200" dirty="0"/>
              <a:t>Registeret må ikke inneholde personopplysninger. Det skal være tilgjengelig for Arbeidstilsynet, verneombud, bedriftshelsetjeneste og arbeidsmiljøutvalg. </a:t>
            </a:r>
            <a:endParaRPr lang="nb-NO" sz="1200" b="1" dirty="0"/>
          </a:p>
          <a:p>
            <a:pPr marL="342900" indent="-342900">
              <a:spcBef>
                <a:spcPts val="1600"/>
              </a:spcBef>
              <a:buClr>
                <a:schemeClr val="accent1"/>
              </a:buClr>
              <a:buFont typeface="+mj-lt"/>
              <a:buAutoNum type="arabicPeriod" startAt="4"/>
            </a:pPr>
            <a:r>
              <a:rPr lang="nb-NO" sz="1600" b="1" dirty="0"/>
              <a:t>Meld mulig yrkesskade til Nav </a:t>
            </a:r>
            <a:br>
              <a:rPr lang="nb-NO" sz="1800" b="1" dirty="0"/>
            </a:br>
            <a:r>
              <a:rPr lang="nb-NO" sz="1200" b="1" dirty="0"/>
              <a:t>(Folketrygdloven kap. 13 § 13-14)</a:t>
            </a:r>
            <a:br>
              <a:rPr lang="nb-NO" sz="1800" b="1" dirty="0"/>
            </a:br>
            <a:r>
              <a:rPr lang="nb-NO" sz="1200" dirty="0"/>
              <a:t>Send skademelding når en ansatt eller elev blir påført en skade eller sykdom som kan gi rett til yrkesskadedekning.</a:t>
            </a:r>
          </a:p>
          <a:p>
            <a:pPr marL="342900" indent="-342900">
              <a:spcBef>
                <a:spcPts val="1600"/>
              </a:spcBef>
              <a:buClr>
                <a:schemeClr val="accent1"/>
              </a:buClr>
              <a:buFont typeface="+mj-lt"/>
              <a:buAutoNum type="arabicPeriod" startAt="4"/>
            </a:pPr>
            <a:r>
              <a:rPr lang="nb-NO" sz="1600" b="1" dirty="0"/>
              <a:t>Vurder anmeldelse </a:t>
            </a:r>
            <a:br>
              <a:rPr lang="nb-NO" sz="1800" b="1" dirty="0"/>
            </a:br>
            <a:r>
              <a:rPr lang="nb-NO" sz="1200" b="1" dirty="0"/>
              <a:t>(Straffeloven § 265 (2) bokstav c)</a:t>
            </a:r>
            <a:br>
              <a:rPr lang="nb-NO" sz="1800" b="1" dirty="0"/>
            </a:br>
            <a:r>
              <a:rPr lang="nb-NO" sz="1200" dirty="0"/>
              <a:t>Ansatte i grunnskolen og videregående er spesielt beskyttet, og å hindre dem i jobben kan straffes.</a:t>
            </a:r>
          </a:p>
        </p:txBody>
      </p:sp>
      <p:pic>
        <p:nvPicPr>
          <p:cNvPr id="4" name="Grafikk 3">
            <a:extLst>
              <a:ext uri="{FF2B5EF4-FFF2-40B4-BE49-F238E27FC236}">
                <a16:creationId xmlns:a16="http://schemas.microsoft.com/office/drawing/2014/main" id="{03E8ADB8-654D-D29D-007E-E3E5577D17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132878" y="294169"/>
            <a:ext cx="2419336" cy="2111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070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9">
            <a:extLst>
              <a:ext uri="{FF2B5EF4-FFF2-40B4-BE49-F238E27FC236}">
                <a16:creationId xmlns:a16="http://schemas.microsoft.com/office/drawing/2014/main" id="{5E089890-0A96-6466-2EA3-3A0128A89CF6}"/>
              </a:ext>
            </a:extLst>
          </p:cNvPr>
          <p:cNvSpPr/>
          <p:nvPr/>
        </p:nvSpPr>
        <p:spPr>
          <a:xfrm>
            <a:off x="838200" y="1979270"/>
            <a:ext cx="9856808" cy="4381081"/>
          </a:xfrm>
          <a:prstGeom prst="roundRect">
            <a:avLst>
              <a:gd name="adj" fmla="val 498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A5F443F-3781-A7EA-B1A2-CFCF52A43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97648"/>
            <a:ext cx="10515600" cy="967596"/>
          </a:xfrm>
        </p:spPr>
        <p:txBody>
          <a:bodyPr/>
          <a:lstStyle/>
          <a:p>
            <a:r>
              <a:rPr lang="nb-NO" dirty="0"/>
              <a:t>Følge opp</a:t>
            </a:r>
            <a:endParaRPr lang="nb-NO" dirty="0">
              <a:highlight>
                <a:srgbClr val="FFFF00"/>
              </a:highligh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E5D7E2-448D-974A-4961-1F48399AB5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9005" y="2405590"/>
            <a:ext cx="3603454" cy="3563483"/>
          </a:xfrm>
        </p:spPr>
        <p:txBody>
          <a:bodyPr numCol="1" spcCol="288000">
            <a:noAutofit/>
          </a:bodyPr>
          <a:lstStyle/>
          <a:p>
            <a:pPr marL="234950" indent="-234950">
              <a:spcBef>
                <a:spcPts val="1600"/>
              </a:spcBef>
              <a:buClr>
                <a:schemeClr val="accent1"/>
              </a:buClr>
              <a:buFont typeface="+mj-lt"/>
              <a:buAutoNum type="arabicPeriod"/>
            </a:pPr>
            <a:r>
              <a:rPr lang="nb-NO" sz="1600" b="1" dirty="0"/>
              <a:t>Fysisk og psykisk helsehjelp </a:t>
            </a:r>
            <a:br>
              <a:rPr lang="nb-NO" sz="1600" b="1" dirty="0"/>
            </a:br>
            <a:r>
              <a:rPr lang="nb-NO" sz="1200" b="1" dirty="0"/>
              <a:t>(Forskrift om utførelse av arbeid § 23A-5 og opplæringsloven kap. 12 og 13)</a:t>
            </a:r>
            <a:br>
              <a:rPr lang="nb-NO" sz="1200" b="1" dirty="0"/>
            </a:br>
            <a:r>
              <a:rPr lang="nb-NO" sz="1200" dirty="0"/>
              <a:t>Både ansatte og elever som blir utsatt for vold eller trussel om vold må få nødvendig oppfølging, også over tid.</a:t>
            </a:r>
          </a:p>
          <a:p>
            <a:pPr marL="234950" indent="-234950">
              <a:spcBef>
                <a:spcPts val="1600"/>
              </a:spcBef>
              <a:buClr>
                <a:schemeClr val="accent1"/>
              </a:buClr>
              <a:buFont typeface="+mj-lt"/>
              <a:buAutoNum type="arabicPeriod"/>
            </a:pPr>
            <a:r>
              <a:rPr lang="nb-NO" sz="1600" b="1" dirty="0"/>
              <a:t>Involver profesjonelle ved behov</a:t>
            </a:r>
            <a:br>
              <a:rPr lang="nb-NO" sz="1600" b="1" dirty="0"/>
            </a:br>
            <a:r>
              <a:rPr lang="nb-NO" sz="1200" dirty="0"/>
              <a:t>Bedriftshelsetjenesten og annet personell med egnet kompetanse kan gi råd om hvordan man best sikrer god oppfølging av ansatte og elever.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5AA2D10-DA12-4A79-0B8B-F88C1864D148}"/>
              </a:ext>
            </a:extLst>
          </p:cNvPr>
          <p:cNvSpPr txBox="1">
            <a:spLocks/>
          </p:cNvSpPr>
          <p:nvPr/>
        </p:nvSpPr>
        <p:spPr>
          <a:xfrm>
            <a:off x="5083265" y="2405589"/>
            <a:ext cx="3287850" cy="3563483"/>
          </a:xfrm>
          <a:prstGeom prst="rect">
            <a:avLst/>
          </a:prstGeom>
        </p:spPr>
        <p:txBody>
          <a:bodyPr vert="horz" lIns="0" tIns="45720" rIns="91440" bIns="45720" numCol="1" spcCol="28800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spcBef>
                <a:spcPts val="1600"/>
              </a:spcBef>
              <a:buClr>
                <a:schemeClr val="accent1"/>
              </a:buClr>
              <a:buFont typeface="+mj-lt"/>
              <a:buAutoNum type="arabicPeriod" startAt="3"/>
            </a:pPr>
            <a:r>
              <a:rPr lang="nb-NO" sz="1600" b="1" dirty="0"/>
              <a:t>Snakk sammen</a:t>
            </a:r>
            <a:br>
              <a:rPr lang="nb-NO" sz="2000" b="1" dirty="0"/>
            </a:br>
            <a:r>
              <a:rPr lang="nb-NO" sz="1200" dirty="0"/>
              <a:t>Både ansatte og elever bør få mulighet til å snakke om hendelsen innenfor trygge rammer, enten i fellesskap eller én til én. Det gjelder både de som er direkte rammet og de som har vært vitne til hendelsen. </a:t>
            </a:r>
          </a:p>
          <a:p>
            <a:pPr marL="342900" indent="-342900">
              <a:spcBef>
                <a:spcPts val="1600"/>
              </a:spcBef>
              <a:buClr>
                <a:schemeClr val="accent1"/>
              </a:buClr>
              <a:buFont typeface="+mj-lt"/>
              <a:buAutoNum type="arabicPeriod" startAt="3"/>
            </a:pPr>
            <a:r>
              <a:rPr lang="nb-NO" sz="1600" b="1" dirty="0"/>
              <a:t>Evaluer hendelsen og rutiner</a:t>
            </a:r>
            <a:br>
              <a:rPr lang="nb-NO" sz="2000" b="1" dirty="0"/>
            </a:br>
            <a:r>
              <a:rPr lang="nb-NO" sz="1200" dirty="0"/>
              <a:t>Vurder hvordan prosessen har gått og bruk erfaringene i det forebyggende arbeidet med vold og trusler. </a:t>
            </a:r>
          </a:p>
        </p:txBody>
      </p:sp>
      <p:pic>
        <p:nvPicPr>
          <p:cNvPr id="4" name="Grafikk 3">
            <a:extLst>
              <a:ext uri="{FF2B5EF4-FFF2-40B4-BE49-F238E27FC236}">
                <a16:creationId xmlns:a16="http://schemas.microsoft.com/office/drawing/2014/main" id="{03E8ADB8-654D-D29D-007E-E3E5577D17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371115" y="4452410"/>
            <a:ext cx="2129262" cy="1907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2636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E2BFD953-1C6F-1BCB-B24B-69D07A415795}"/>
              </a:ext>
            </a:extLst>
          </p:cNvPr>
          <p:cNvSpPr txBox="1"/>
          <p:nvPr/>
        </p:nvSpPr>
        <p:spPr>
          <a:xfrm>
            <a:off x="914400" y="1094932"/>
            <a:ext cx="6585995" cy="5944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nb-NO" sz="1400" b="1" dirty="0">
                <a:solidFill>
                  <a:schemeClr val="tx2"/>
                </a:solidFill>
                <a:effectLst/>
              </a:rPr>
              <a:t>Vil du ha flere tips til forebygging, håndtering og forståelse av vold og trusler? </a:t>
            </a:r>
            <a:br>
              <a:rPr lang="nb-NO" sz="1400" b="1" dirty="0">
                <a:solidFill>
                  <a:schemeClr val="tx2"/>
                </a:solidFill>
              </a:rPr>
            </a:br>
            <a:r>
              <a:rPr lang="nb-NO" sz="1400" dirty="0">
                <a:solidFill>
                  <a:schemeClr val="tx2"/>
                </a:solidFill>
              </a:rPr>
              <a:t>Les mer på </a:t>
            </a:r>
            <a:r>
              <a:rPr lang="nb-NO" sz="1400" dirty="0" err="1">
                <a:solidFill>
                  <a:schemeClr val="tx2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www.arbeidstilsynet.no</a:t>
            </a:r>
            <a:r>
              <a:rPr lang="nb-NO" sz="1400" dirty="0">
                <a:solidFill>
                  <a:schemeClr val="tx2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r>
              <a:rPr lang="nb-NO" sz="1400" dirty="0" err="1">
                <a:solidFill>
                  <a:schemeClr val="tx2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arbeidsmiljo</a:t>
            </a:r>
            <a:r>
              <a:rPr lang="nb-NO" sz="1400" dirty="0">
                <a:solidFill>
                  <a:schemeClr val="tx2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/vold-og-trusler/ </a:t>
            </a:r>
            <a:endParaRPr lang="nb-NO" sz="1400" dirty="0">
              <a:solidFill>
                <a:schemeClr val="tx2"/>
              </a:solidFill>
            </a:endParaRPr>
          </a:p>
        </p:txBody>
      </p:sp>
      <p:sp>
        <p:nvSpPr>
          <p:cNvPr id="2" name="TextBox 12">
            <a:extLst>
              <a:ext uri="{FF2B5EF4-FFF2-40B4-BE49-F238E27FC236}">
                <a16:creationId xmlns:a16="http://schemas.microsoft.com/office/drawing/2014/main" id="{7F5F3C4A-A11C-76D3-8276-3DE8B5AEFEF2}"/>
              </a:ext>
            </a:extLst>
          </p:cNvPr>
          <p:cNvSpPr txBox="1"/>
          <p:nvPr/>
        </p:nvSpPr>
        <p:spPr>
          <a:xfrm>
            <a:off x="7833815" y="1094932"/>
            <a:ext cx="3661499" cy="137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nb-NO" sz="1400" b="1" dirty="0">
                <a:solidFill>
                  <a:schemeClr val="tx2"/>
                </a:solidFill>
                <a:effectLst/>
              </a:rPr>
              <a:t>Se også:</a:t>
            </a:r>
          </a:p>
          <a:p>
            <a:pPr marL="228600" indent="-228600">
              <a:lnSpc>
                <a:spcPct val="12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nb-NO" sz="1400" dirty="0">
                <a:solidFill>
                  <a:schemeClr val="tx2"/>
                </a:solidFill>
              </a:rPr>
              <a:t>Forebygging av vold og trusler i skolen</a:t>
            </a:r>
          </a:p>
          <a:p>
            <a:pPr marL="228600" indent="-228600">
              <a:lnSpc>
                <a:spcPct val="12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nb-NO" sz="1400" dirty="0">
                <a:solidFill>
                  <a:schemeClr val="tx2"/>
                </a:solidFill>
              </a:rPr>
              <a:t>Oppfølging av ansatte og elever som har blitt utsatt for vold eller trusler</a:t>
            </a:r>
          </a:p>
          <a:p>
            <a:pPr marL="228600" indent="-228600">
              <a:lnSpc>
                <a:spcPct val="120000"/>
              </a:lnSpc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nb-NO" sz="1400" dirty="0">
                <a:solidFill>
                  <a:schemeClr val="tx2"/>
                </a:solidFill>
              </a:rPr>
              <a:t>Å melde avvik om vold og trusler</a:t>
            </a:r>
          </a:p>
        </p:txBody>
      </p:sp>
      <p:grpSp>
        <p:nvGrpSpPr>
          <p:cNvPr id="5" name="Gruppe 4">
            <a:extLst>
              <a:ext uri="{FF2B5EF4-FFF2-40B4-BE49-F238E27FC236}">
                <a16:creationId xmlns:a16="http://schemas.microsoft.com/office/drawing/2014/main" id="{34478C2A-7450-A34A-F50A-412624535A07}"/>
              </a:ext>
            </a:extLst>
          </p:cNvPr>
          <p:cNvGrpSpPr/>
          <p:nvPr/>
        </p:nvGrpSpPr>
        <p:grpSpPr>
          <a:xfrm>
            <a:off x="914399" y="5420249"/>
            <a:ext cx="10762558" cy="1044963"/>
            <a:chOff x="914399" y="5420249"/>
            <a:chExt cx="10762558" cy="1044963"/>
          </a:xfrm>
        </p:grpSpPr>
        <p:pic>
          <p:nvPicPr>
            <p:cNvPr id="6" name="Picture 4">
              <a:extLst>
                <a:ext uri="{FF2B5EF4-FFF2-40B4-BE49-F238E27FC236}">
                  <a16:creationId xmlns:a16="http://schemas.microsoft.com/office/drawing/2014/main" id="{19BBF755-8982-9CB2-B003-ECAB1045D3B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18099"/>
            <a:stretch/>
          </p:blipFill>
          <p:spPr>
            <a:xfrm>
              <a:off x="3641092" y="5420249"/>
              <a:ext cx="8035865" cy="1044963"/>
            </a:xfrm>
            <a:prstGeom prst="rect">
              <a:avLst/>
            </a:prstGeom>
          </p:spPr>
        </p:pic>
        <p:pic>
          <p:nvPicPr>
            <p:cNvPr id="7" name="Bilde 6" descr="Et bilde som inneholder sort, mørke&#10;&#10;KI-generert innhold kan være feil.">
              <a:extLst>
                <a:ext uri="{FF2B5EF4-FFF2-40B4-BE49-F238E27FC236}">
                  <a16:creationId xmlns:a16="http://schemas.microsoft.com/office/drawing/2014/main" id="{3243AD98-B614-CD57-E129-9C673441522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14399" y="5642773"/>
              <a:ext cx="2620677" cy="59991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4447158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ISTID" val="98a73f78-8e4e-49c1-9b89-c9dac6175ecc"/>
</p:tagLst>
</file>

<file path=ppt/theme/theme1.xml><?xml version="1.0" encoding="utf-8"?>
<a:theme xmlns:a="http://schemas.openxmlformats.org/drawingml/2006/main" name="Custom Design">
  <a:themeElements>
    <a:clrScheme name="KS_vold_i_skole">
      <a:dk1>
        <a:srgbClr val="000000"/>
      </a:dk1>
      <a:lt1>
        <a:srgbClr val="FFFFFF"/>
      </a:lt1>
      <a:dk2>
        <a:srgbClr val="601828"/>
      </a:dk2>
      <a:lt2>
        <a:srgbClr val="F9E9E8"/>
      </a:lt2>
      <a:accent1>
        <a:srgbClr val="9C3850"/>
      </a:accent1>
      <a:accent2>
        <a:srgbClr val="EF5F50"/>
      </a:accent2>
      <a:accent3>
        <a:srgbClr val="F38B71"/>
      </a:accent3>
      <a:accent4>
        <a:srgbClr val="F7B3A6"/>
      </a:accent4>
      <a:accent5>
        <a:srgbClr val="F7D5D2"/>
      </a:accent5>
      <a:accent6>
        <a:srgbClr val="F9E9E8"/>
      </a:accent6>
      <a:hlink>
        <a:srgbClr val="0563C1"/>
      </a:hlink>
      <a:folHlink>
        <a:srgbClr val="9C385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501FACACC9B2F40BEC39D1B9F40D7B1" ma:contentTypeVersion="4" ma:contentTypeDescription="Create a new document." ma:contentTypeScope="" ma:versionID="2b1afd54a5e521e95ff38232adad6dc8">
  <xsd:schema xmlns:xsd="http://www.w3.org/2001/XMLSchema" xmlns:xs="http://www.w3.org/2001/XMLSchema" xmlns:p="http://schemas.microsoft.com/office/2006/metadata/properties" xmlns:ns2="ecedaff2-a107-41ea-aa56-89ae55448af9" targetNamespace="http://schemas.microsoft.com/office/2006/metadata/properties" ma:root="true" ma:fieldsID="bf7dea87037f58d2269cfc29e62b4244" ns2:_="">
    <xsd:import namespace="ecedaff2-a107-41ea-aa56-89ae55448af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cedaff2-a107-41ea-aa56-89ae55448af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7C78027-33C1-413E-B7F8-4ED2C49D9C09}">
  <ds:schemaRefs>
    <ds:schemaRef ds:uri="http://schemas.openxmlformats.org/package/2006/metadata/core-properties"/>
    <ds:schemaRef ds:uri="http://purl.org/dc/dcmitype/"/>
    <ds:schemaRef ds:uri="http://purl.org/dc/elements/1.1/"/>
    <ds:schemaRef ds:uri="http://www.w3.org/XML/1998/namespace"/>
    <ds:schemaRef ds:uri="http://purl.org/dc/terms/"/>
    <ds:schemaRef ds:uri="http://schemas.microsoft.com/office/2006/documentManagement/types"/>
    <ds:schemaRef ds:uri="http://schemas.microsoft.com/office/infopath/2007/PartnerControls"/>
    <ds:schemaRef ds:uri="ecedaff2-a107-41ea-aa56-89ae55448af9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0774AE15-B9FE-4B9A-A074-5ACCE34732B8}"/>
</file>

<file path=customXml/itemProps3.xml><?xml version="1.0" encoding="utf-8"?>
<ds:datastoreItem xmlns:ds="http://schemas.openxmlformats.org/officeDocument/2006/customXml" ds:itemID="{B30648ED-2EA6-4DD0-932C-E37390934012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5d7f2f1d-22b0-4b65-ac50-06820d127ee2}" enabled="1" method="Privileged" siteId="{e1ae18b6-de6f-4b87-a2fc-90d6217d954e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Office-tema</Template>
  <TotalTime>471</TotalTime>
  <Words>680</Words>
  <Application>Microsoft Macintosh PowerPoint</Application>
  <PresentationFormat>Widescreen</PresentationFormat>
  <Paragraphs>36</Paragraphs>
  <Slides>6</Slides>
  <Notes>3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6</vt:i4>
      </vt:variant>
    </vt:vector>
  </HeadingPairs>
  <TitlesOfParts>
    <vt:vector size="10" baseType="lpstr">
      <vt:lpstr>Aptos</vt:lpstr>
      <vt:lpstr>Aptos Display</vt:lpstr>
      <vt:lpstr>Arial</vt:lpstr>
      <vt:lpstr>Custom Design</vt:lpstr>
      <vt:lpstr>Huskeliste for deg som er skoleleder</vt:lpstr>
      <vt:lpstr>Innledning</vt:lpstr>
      <vt:lpstr>Forebygge</vt:lpstr>
      <vt:lpstr>Håndtere </vt:lpstr>
      <vt:lpstr>Følge opp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Forebygging  av vold og trusler i skolen</dc:title>
  <dc:creator>Kaja Josefine Larsen</dc:creator>
  <cp:lastModifiedBy>Kaja Josefine Larsen</cp:lastModifiedBy>
  <cp:revision>55</cp:revision>
  <dcterms:created xsi:type="dcterms:W3CDTF">2024-06-17T10:28:18Z</dcterms:created>
  <dcterms:modified xsi:type="dcterms:W3CDTF">2025-06-06T10:55:23Z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0x0101001501FACACC9B2F40BEC39D1B9F40D7B1</vt:lpwstr>
  </property>
  <property fmtid="{D5CDD505-2E9C-101B-9397-08002B2CF9AE}" pid="3" name="CloudStatistics_StoryID">
    <vt:lpwstr>5b45f3b3-4ed3-47a0-bc91-bfa46bc183b2</vt:lpwstr>
  </property>
</Properties>
</file>