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7" r:id="rId4"/>
  </p:sldMasterIdLst>
  <p:notesMasterIdLst>
    <p:notesMasterId r:id="rId22"/>
  </p:notesMasterIdLst>
  <p:sldIdLst>
    <p:sldId id="258" r:id="rId5"/>
    <p:sldId id="260" r:id="rId6"/>
    <p:sldId id="306" r:id="rId7"/>
    <p:sldId id="286" r:id="rId8"/>
    <p:sldId id="262" r:id="rId9"/>
    <p:sldId id="309" r:id="rId10"/>
    <p:sldId id="299" r:id="rId11"/>
    <p:sldId id="297" r:id="rId12"/>
    <p:sldId id="266" r:id="rId13"/>
    <p:sldId id="311" r:id="rId14"/>
    <p:sldId id="312" r:id="rId15"/>
    <p:sldId id="303" r:id="rId16"/>
    <p:sldId id="304" r:id="rId17"/>
    <p:sldId id="310" r:id="rId18"/>
    <p:sldId id="264" r:id="rId19"/>
    <p:sldId id="263" r:id="rId20"/>
    <p:sldId id="259" r:id="rId21"/>
  </p:sldIdLst>
  <p:sldSz cx="12192000" cy="6858000"/>
  <p:notesSz cx="6858000" cy="9144000"/>
  <p:custDataLst>
    <p:tags r:id="rId23"/>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42472C-6CE7-4D96-5AF3-D6FBB42B723B}" name="May-Britt Heimsæter" initials="MH" userId="S::may-britt.heimsaeter_utdanningsforbundet.no#ext#@ksiskyen.onmicrosoft.com::784b725d-7da9-463d-acb7-4171e562b65f" providerId="AD"/>
  <p188:author id="{9AC0D83D-3904-CE32-E587-AA9FB3EE5DC7}" name="Siri Klevstrand" initials="SK" userId="S::Siri.Klevstrand@ks.no::0632b4ad-dc7d-4857-aa3b-f0a39d712647" providerId="AD"/>
  <p188:author id="{48DC6C4B-5A0A-1C72-7776-16CBBE755873}" name="Marit Løken" initials="ML" userId="S::marit.loken@ks.no::141c5390-968b-4fd1-9749-0d5101731fe0" providerId="AD"/>
  <p188:author id="{E0D0854B-68DA-14BB-AED6-EEEE72F13E5D}" name="Siri Klevstrand" initials="SK" userId="S::siri.klevstrand@ks.no::0632b4ad-dc7d-4857-aa3b-f0a39d712647" providerId="AD"/>
  <p188:author id="{4478C568-6CBE-F4C3-0CA1-E4DE15B08B1C}" name="Kine Toth" initials="" userId="S::kto@nucleus.no::c0ba037d-8f1d-48cb-9c4f-5d54bec26dcd" providerId="AD"/>
  <p188:author id="{2AA72F6B-CDF4-809E-2199-E03D78B41850}" name="Ingunn Wetterstad" initials="IW" userId="S::ingunn.bonnet.wetterstad_utdanningsforbundet.no#ext#@ksiskyen.onmicrosoft.com::c04dd8a2-d3a7-4c1a-9def-000eb8e96143" providerId="AD"/>
  <p188:author id="{35224A84-253E-B85D-48AE-FFF299DC5B20}" name="Linda Gangnes Buer" initials="LB" userId="S::linda.gangnes.buer_skolelederforbundet.no#ext#@ksiskyen.onmicrosoft.com::0826b1a4-28a6-4d57-a501-456b42894131" providerId="AD"/>
  <p188:author id="{B2A95189-CE21-BF98-9C80-B89CEB787302}" name="Anna Larsen" initials="" userId="S::ala@nucleus.no::83fabcc5-fd6a-49fb-b04e-91dbcc71d1ab" providerId="AD"/>
  <p188:author id="{11D126C7-262B-496D-E073-6A2D724CBC90}" name="Kaja Josefine Larsen" initials="" userId="S::kla@nucleus.no::0485d4eb-1267-4d1d-aa65-7173e94671b4" providerId="AD"/>
  <p188:author id="{03CE5AFF-BC54-A40B-70B6-165C5D122FB9}" name="Marit Løken" initials="ML" userId="S::Marit.Loken@ks.no::141c5390-968b-4fd1-9749-0d5101731fe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01727"/>
    <a:srgbClr val="D3F1F2"/>
    <a:srgbClr val="09B0AD"/>
    <a:srgbClr val="EDF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58C1A1-3B0F-6341-8A89-1DF0A4771877}" v="5" dt="2025-05-21T10:37:26.9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94626"/>
  </p:normalViewPr>
  <p:slideViewPr>
    <p:cSldViewPr snapToGrid="0">
      <p:cViewPr varScale="1">
        <p:scale>
          <a:sx n="116" d="100"/>
          <a:sy n="116" d="100"/>
        </p:scale>
        <p:origin x="92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ja Josefine Larsen" userId="0485d4eb-1267-4d1d-aa65-7173e94671b4" providerId="ADAL" clId="{F0E2199A-7664-B943-AE20-7413AAD4E9B3}"/>
    <pc:docChg chg="undo redo custSel modSld">
      <pc:chgData name="Kaja Josefine Larsen" userId="0485d4eb-1267-4d1d-aa65-7173e94671b4" providerId="ADAL" clId="{F0E2199A-7664-B943-AE20-7413AAD4E9B3}" dt="2025-05-08T13:29:39.335" v="40"/>
      <pc:docMkLst>
        <pc:docMk/>
      </pc:docMkLst>
      <pc:sldChg chg="addSp delSp modSp mod">
        <pc:chgData name="Kaja Josefine Larsen" userId="0485d4eb-1267-4d1d-aa65-7173e94671b4" providerId="ADAL" clId="{F0E2199A-7664-B943-AE20-7413AAD4E9B3}" dt="2025-05-08T13:29:39.335" v="40"/>
        <pc:sldMkLst>
          <pc:docMk/>
          <pc:sldMk cId="3144471584" sldId="259"/>
        </pc:sldMkLst>
        <pc:spChg chg="mod">
          <ac:chgData name="Kaja Josefine Larsen" userId="0485d4eb-1267-4d1d-aa65-7173e94671b4" providerId="ADAL" clId="{F0E2199A-7664-B943-AE20-7413AAD4E9B3}" dt="2025-05-08T13:29:39.335" v="40"/>
          <ac:spMkLst>
            <pc:docMk/>
            <pc:sldMk cId="3144471584" sldId="259"/>
            <ac:spMk id="2" creationId="{320DE107-C38A-4679-31BD-977454E42F05}"/>
          </ac:spMkLst>
        </pc:spChg>
        <pc:picChg chg="add mod">
          <ac:chgData name="Kaja Josefine Larsen" userId="0485d4eb-1267-4d1d-aa65-7173e94671b4" providerId="ADAL" clId="{F0E2199A-7664-B943-AE20-7413AAD4E9B3}" dt="2025-05-08T13:23:21.303" v="1"/>
          <ac:picMkLst>
            <pc:docMk/>
            <pc:sldMk cId="3144471584" sldId="259"/>
            <ac:picMk id="3" creationId="{8E8F2968-1C14-A8B1-0E14-09C66C82D5A8}"/>
          </ac:picMkLst>
        </pc:picChg>
        <pc:picChg chg="add mod">
          <ac:chgData name="Kaja Josefine Larsen" userId="0485d4eb-1267-4d1d-aa65-7173e94671b4" providerId="ADAL" clId="{F0E2199A-7664-B943-AE20-7413AAD4E9B3}" dt="2025-05-08T13:23:21.303" v="1"/>
          <ac:picMkLst>
            <pc:docMk/>
            <pc:sldMk cId="3144471584" sldId="259"/>
            <ac:picMk id="4" creationId="{BB37532E-2631-F51F-74CB-091ECC9212C1}"/>
          </ac:picMkLst>
        </pc:picChg>
      </pc:sldChg>
      <pc:sldChg chg="modSp mod">
        <pc:chgData name="Kaja Josefine Larsen" userId="0485d4eb-1267-4d1d-aa65-7173e94671b4" providerId="ADAL" clId="{F0E2199A-7664-B943-AE20-7413AAD4E9B3}" dt="2025-05-08T13:26:48.326" v="38" actId="1076"/>
        <pc:sldMkLst>
          <pc:docMk/>
          <pc:sldMk cId="1530665957" sldId="260"/>
        </pc:sldMkLst>
        <pc:spChg chg="mod">
          <ac:chgData name="Kaja Josefine Larsen" userId="0485d4eb-1267-4d1d-aa65-7173e94671b4" providerId="ADAL" clId="{F0E2199A-7664-B943-AE20-7413AAD4E9B3}" dt="2025-05-08T13:26:41.617" v="37" actId="14100"/>
          <ac:spMkLst>
            <pc:docMk/>
            <pc:sldMk cId="1530665957" sldId="260"/>
            <ac:spMk id="3" creationId="{FF7A9EA8-C6D2-867A-FF8A-4FEA5043DD22}"/>
          </ac:spMkLst>
        </pc:spChg>
        <pc:spChg chg="mod">
          <ac:chgData name="Kaja Josefine Larsen" userId="0485d4eb-1267-4d1d-aa65-7173e94671b4" providerId="ADAL" clId="{F0E2199A-7664-B943-AE20-7413AAD4E9B3}" dt="2025-05-08T13:26:48.326" v="38" actId="1076"/>
          <ac:spMkLst>
            <pc:docMk/>
            <pc:sldMk cId="1530665957" sldId="260"/>
            <ac:spMk id="8" creationId="{13DD8950-5926-B394-1A0B-6C6A2E11E86A}"/>
          </ac:spMkLst>
        </pc:spChg>
        <pc:spChg chg="mod">
          <ac:chgData name="Kaja Josefine Larsen" userId="0485d4eb-1267-4d1d-aa65-7173e94671b4" providerId="ADAL" clId="{F0E2199A-7664-B943-AE20-7413AAD4E9B3}" dt="2025-05-08T13:26:48.326" v="38" actId="1076"/>
          <ac:spMkLst>
            <pc:docMk/>
            <pc:sldMk cId="1530665957" sldId="260"/>
            <ac:spMk id="9" creationId="{DAFE28B2-0D95-A971-F7AB-EA5F8EF3C4D9}"/>
          </ac:spMkLst>
        </pc:spChg>
        <pc:spChg chg="mod">
          <ac:chgData name="Kaja Josefine Larsen" userId="0485d4eb-1267-4d1d-aa65-7173e94671b4" providerId="ADAL" clId="{F0E2199A-7664-B943-AE20-7413AAD4E9B3}" dt="2025-05-08T13:26:48.326" v="38" actId="1076"/>
          <ac:spMkLst>
            <pc:docMk/>
            <pc:sldMk cId="1530665957" sldId="260"/>
            <ac:spMk id="10" creationId="{A10D30C2-7CEF-CF10-792C-BD76609007CC}"/>
          </ac:spMkLst>
        </pc:spChg>
      </pc:sldChg>
      <pc:sldChg chg="delSp modSp mod">
        <pc:chgData name="Kaja Josefine Larsen" userId="0485d4eb-1267-4d1d-aa65-7173e94671b4" providerId="ADAL" clId="{F0E2199A-7664-B943-AE20-7413AAD4E9B3}" dt="2025-05-08T13:26:36.248" v="36" actId="1076"/>
        <pc:sldMkLst>
          <pc:docMk/>
          <pc:sldMk cId="3647349337" sldId="262"/>
        </pc:sldMkLst>
        <pc:spChg chg="mod">
          <ac:chgData name="Kaja Josefine Larsen" userId="0485d4eb-1267-4d1d-aa65-7173e94671b4" providerId="ADAL" clId="{F0E2199A-7664-B943-AE20-7413AAD4E9B3}" dt="2025-05-08T13:26:30.512" v="34" actId="14100"/>
          <ac:spMkLst>
            <pc:docMk/>
            <pc:sldMk cId="3647349337" sldId="262"/>
            <ac:spMk id="3" creationId="{B1F7E2B1-0283-B7D8-B71F-C2E4043B4855}"/>
          </ac:spMkLst>
        </pc:spChg>
        <pc:spChg chg="mod">
          <ac:chgData name="Kaja Josefine Larsen" userId="0485d4eb-1267-4d1d-aa65-7173e94671b4" providerId="ADAL" clId="{F0E2199A-7664-B943-AE20-7413AAD4E9B3}" dt="2025-05-08T13:26:32.770" v="35" actId="1076"/>
          <ac:spMkLst>
            <pc:docMk/>
            <pc:sldMk cId="3647349337" sldId="262"/>
            <ac:spMk id="6" creationId="{E5BAC7BD-C104-DAD3-9617-E3AEF4FEC460}"/>
          </ac:spMkLst>
        </pc:spChg>
        <pc:picChg chg="mod">
          <ac:chgData name="Kaja Josefine Larsen" userId="0485d4eb-1267-4d1d-aa65-7173e94671b4" providerId="ADAL" clId="{F0E2199A-7664-B943-AE20-7413AAD4E9B3}" dt="2025-05-08T13:26:36.248" v="36" actId="1076"/>
          <ac:picMkLst>
            <pc:docMk/>
            <pc:sldMk cId="3647349337" sldId="262"/>
            <ac:picMk id="5" creationId="{AE27BC91-33F1-3A43-D7A8-264E59F10E45}"/>
          </ac:picMkLst>
        </pc:picChg>
      </pc:sldChg>
      <pc:sldChg chg="modSp mod">
        <pc:chgData name="Kaja Josefine Larsen" userId="0485d4eb-1267-4d1d-aa65-7173e94671b4" providerId="ADAL" clId="{F0E2199A-7664-B943-AE20-7413AAD4E9B3}" dt="2025-05-08T13:25:37.518" v="31" actId="14100"/>
        <pc:sldMkLst>
          <pc:docMk/>
          <pc:sldMk cId="3085600246" sldId="266"/>
        </pc:sldMkLst>
        <pc:spChg chg="mod">
          <ac:chgData name="Kaja Josefine Larsen" userId="0485d4eb-1267-4d1d-aa65-7173e94671b4" providerId="ADAL" clId="{F0E2199A-7664-B943-AE20-7413AAD4E9B3}" dt="2025-05-08T13:25:37.518" v="31" actId="14100"/>
          <ac:spMkLst>
            <pc:docMk/>
            <pc:sldMk cId="3085600246" sldId="266"/>
            <ac:spMk id="3" creationId="{B1F7E2B1-0283-B7D8-B71F-C2E4043B4855}"/>
          </ac:spMkLst>
        </pc:spChg>
      </pc:sldChg>
      <pc:sldChg chg="modSp mod">
        <pc:chgData name="Kaja Josefine Larsen" userId="0485d4eb-1267-4d1d-aa65-7173e94671b4" providerId="ADAL" clId="{F0E2199A-7664-B943-AE20-7413AAD4E9B3}" dt="2025-05-08T13:24:56.355" v="23" actId="14100"/>
        <pc:sldMkLst>
          <pc:docMk/>
          <pc:sldMk cId="3262907064" sldId="299"/>
        </pc:sldMkLst>
        <pc:spChg chg="mod">
          <ac:chgData name="Kaja Josefine Larsen" userId="0485d4eb-1267-4d1d-aa65-7173e94671b4" providerId="ADAL" clId="{F0E2199A-7664-B943-AE20-7413AAD4E9B3}" dt="2025-05-08T13:24:56.355" v="23" actId="14100"/>
          <ac:spMkLst>
            <pc:docMk/>
            <pc:sldMk cId="3262907064" sldId="299"/>
            <ac:spMk id="3" creationId="{B1F7E2B1-0283-B7D8-B71F-C2E4043B4855}"/>
          </ac:spMkLst>
        </pc:spChg>
        <pc:spChg chg="mod">
          <ac:chgData name="Kaja Josefine Larsen" userId="0485d4eb-1267-4d1d-aa65-7173e94671b4" providerId="ADAL" clId="{F0E2199A-7664-B943-AE20-7413AAD4E9B3}" dt="2025-05-08T13:24:53.460" v="22" actId="14100"/>
          <ac:spMkLst>
            <pc:docMk/>
            <pc:sldMk cId="3262907064" sldId="299"/>
            <ac:spMk id="10" creationId="{F8D535E1-C1FB-21E5-9F5F-B5B63C7AC1BB}"/>
          </ac:spMkLst>
        </pc:spChg>
        <pc:spChg chg="mod">
          <ac:chgData name="Kaja Josefine Larsen" userId="0485d4eb-1267-4d1d-aa65-7173e94671b4" providerId="ADAL" clId="{F0E2199A-7664-B943-AE20-7413AAD4E9B3}" dt="2025-05-08T13:24:50.020" v="21" actId="14100"/>
          <ac:spMkLst>
            <pc:docMk/>
            <pc:sldMk cId="3262907064" sldId="299"/>
            <ac:spMk id="11" creationId="{C9AC4C18-D96F-8AFA-CDCD-64FF90F97B8E}"/>
          </ac:spMkLst>
        </pc:spChg>
      </pc:sldChg>
      <pc:sldChg chg="modSp mod">
        <pc:chgData name="Kaja Josefine Larsen" userId="0485d4eb-1267-4d1d-aa65-7173e94671b4" providerId="ADAL" clId="{F0E2199A-7664-B943-AE20-7413AAD4E9B3}" dt="2025-05-08T13:26:52.904" v="39" actId="14100"/>
        <pc:sldMkLst>
          <pc:docMk/>
          <pc:sldMk cId="2337545443" sldId="306"/>
        </pc:sldMkLst>
        <pc:spChg chg="mod">
          <ac:chgData name="Kaja Josefine Larsen" userId="0485d4eb-1267-4d1d-aa65-7173e94671b4" providerId="ADAL" clId="{F0E2199A-7664-B943-AE20-7413AAD4E9B3}" dt="2025-05-08T13:26:52.904" v="39" actId="14100"/>
          <ac:spMkLst>
            <pc:docMk/>
            <pc:sldMk cId="2337545443" sldId="306"/>
            <ac:spMk id="3" creationId="{B1F7E2B1-0283-B7D8-B71F-C2E4043B4855}"/>
          </ac:spMkLst>
        </pc:spChg>
      </pc:sldChg>
      <pc:sldChg chg="modSp mod">
        <pc:chgData name="Kaja Josefine Larsen" userId="0485d4eb-1267-4d1d-aa65-7173e94671b4" providerId="ADAL" clId="{F0E2199A-7664-B943-AE20-7413AAD4E9B3}" dt="2025-05-08T13:25:12.632" v="29" actId="1035"/>
        <pc:sldMkLst>
          <pc:docMk/>
          <pc:sldMk cId="3367794033" sldId="309"/>
        </pc:sldMkLst>
        <pc:spChg chg="mod">
          <ac:chgData name="Kaja Josefine Larsen" userId="0485d4eb-1267-4d1d-aa65-7173e94671b4" providerId="ADAL" clId="{F0E2199A-7664-B943-AE20-7413AAD4E9B3}" dt="2025-05-08T13:25:12.632" v="29" actId="1035"/>
          <ac:spMkLst>
            <pc:docMk/>
            <pc:sldMk cId="3367794033" sldId="309"/>
            <ac:spMk id="6" creationId="{F417FBAA-641A-7B9D-D0C2-6A47C9DE2A00}"/>
          </ac:spMkLst>
        </pc:spChg>
      </pc:sldChg>
    </pc:docChg>
  </pc:docChgLst>
  <pc:docChgLst>
    <pc:chgData name="Kaja Josefine Larsen" userId="0485d4eb-1267-4d1d-aa65-7173e94671b4" providerId="ADAL" clId="{E058C1A1-3B0F-6341-8A89-1DF0A4771877}"/>
    <pc:docChg chg="undo custSel modSld">
      <pc:chgData name="Kaja Josefine Larsen" userId="0485d4eb-1267-4d1d-aa65-7173e94671b4" providerId="ADAL" clId="{E058C1A1-3B0F-6341-8A89-1DF0A4771877}" dt="2025-06-06T10:54:18.824" v="61" actId="20577"/>
      <pc:docMkLst>
        <pc:docMk/>
      </pc:docMkLst>
      <pc:sldChg chg="addSp delSp modSp mod">
        <pc:chgData name="Kaja Josefine Larsen" userId="0485d4eb-1267-4d1d-aa65-7173e94671b4" providerId="ADAL" clId="{E058C1A1-3B0F-6341-8A89-1DF0A4771877}" dt="2025-05-21T10:37:17.569" v="23" actId="164"/>
        <pc:sldMkLst>
          <pc:docMk/>
          <pc:sldMk cId="2269536340" sldId="258"/>
        </pc:sldMkLst>
        <pc:spChg chg="mod">
          <ac:chgData name="Kaja Josefine Larsen" userId="0485d4eb-1267-4d1d-aa65-7173e94671b4" providerId="ADAL" clId="{E058C1A1-3B0F-6341-8A89-1DF0A4771877}" dt="2025-05-21T10:31:24.312" v="13" actId="1076"/>
          <ac:spMkLst>
            <pc:docMk/>
            <pc:sldMk cId="2269536340" sldId="258"/>
            <ac:spMk id="2" creationId="{B3818A92-DFA8-63B5-385C-F65114BA248D}"/>
          </ac:spMkLst>
        </pc:spChg>
        <pc:spChg chg="mod">
          <ac:chgData name="Kaja Josefine Larsen" userId="0485d4eb-1267-4d1d-aa65-7173e94671b4" providerId="ADAL" clId="{E058C1A1-3B0F-6341-8A89-1DF0A4771877}" dt="2025-05-21T10:31:24.312" v="13" actId="1076"/>
          <ac:spMkLst>
            <pc:docMk/>
            <pc:sldMk cId="2269536340" sldId="258"/>
            <ac:spMk id="3" creationId="{2EDD1FB1-80A7-824E-2F0E-18CD2830407F}"/>
          </ac:spMkLst>
        </pc:spChg>
        <pc:spChg chg="add mod">
          <ac:chgData name="Kaja Josefine Larsen" userId="0485d4eb-1267-4d1d-aa65-7173e94671b4" providerId="ADAL" clId="{E058C1A1-3B0F-6341-8A89-1DF0A4771877}" dt="2025-05-21T10:37:17.569" v="23" actId="164"/>
          <ac:spMkLst>
            <pc:docMk/>
            <pc:sldMk cId="2269536340" sldId="258"/>
            <ac:spMk id="7" creationId="{87F9E13D-669D-BEEE-B1E1-ADC3F590923D}"/>
          </ac:spMkLst>
        </pc:spChg>
        <pc:grpChg chg="add mod">
          <ac:chgData name="Kaja Josefine Larsen" userId="0485d4eb-1267-4d1d-aa65-7173e94671b4" providerId="ADAL" clId="{E058C1A1-3B0F-6341-8A89-1DF0A4771877}" dt="2025-05-21T10:37:17.569" v="23" actId="164"/>
          <ac:grpSpMkLst>
            <pc:docMk/>
            <pc:sldMk cId="2269536340" sldId="258"/>
            <ac:grpSpMk id="10" creationId="{96F77521-0046-E663-7F94-C32119A9DAB0}"/>
          </ac:grpSpMkLst>
        </pc:grpChg>
        <pc:picChg chg="mod">
          <ac:chgData name="Kaja Josefine Larsen" userId="0485d4eb-1267-4d1d-aa65-7173e94671b4" providerId="ADAL" clId="{E058C1A1-3B0F-6341-8A89-1DF0A4771877}" dt="2025-05-21T10:31:24.312" v="13" actId="1076"/>
          <ac:picMkLst>
            <pc:docMk/>
            <pc:sldMk cId="2269536340" sldId="258"/>
            <ac:picMk id="5" creationId="{1A59BC36-32C7-18CF-BE9E-E7134F49F358}"/>
          </ac:picMkLst>
        </pc:picChg>
        <pc:picChg chg="add mod">
          <ac:chgData name="Kaja Josefine Larsen" userId="0485d4eb-1267-4d1d-aa65-7173e94671b4" providerId="ADAL" clId="{E058C1A1-3B0F-6341-8A89-1DF0A4771877}" dt="2025-05-21T10:37:17.569" v="23" actId="164"/>
          <ac:picMkLst>
            <pc:docMk/>
            <pc:sldMk cId="2269536340" sldId="258"/>
            <ac:picMk id="8" creationId="{3BE290DD-D7CA-AACD-CD40-36773FFE5615}"/>
          </ac:picMkLst>
        </pc:picChg>
        <pc:picChg chg="add mod">
          <ac:chgData name="Kaja Josefine Larsen" userId="0485d4eb-1267-4d1d-aa65-7173e94671b4" providerId="ADAL" clId="{E058C1A1-3B0F-6341-8A89-1DF0A4771877}" dt="2025-05-21T10:37:17.569" v="23" actId="164"/>
          <ac:picMkLst>
            <pc:docMk/>
            <pc:sldMk cId="2269536340" sldId="258"/>
            <ac:picMk id="9" creationId="{967A6C50-0BF8-1FF8-78FD-13686A41D228}"/>
          </ac:picMkLst>
        </pc:picChg>
      </pc:sldChg>
      <pc:sldChg chg="addSp modSp mod">
        <pc:chgData name="Kaja Josefine Larsen" userId="0485d4eb-1267-4d1d-aa65-7173e94671b4" providerId="ADAL" clId="{E058C1A1-3B0F-6341-8A89-1DF0A4771877}" dt="2025-06-06T10:54:18.824" v="61" actId="20577"/>
        <pc:sldMkLst>
          <pc:docMk/>
          <pc:sldMk cId="3144471584" sldId="259"/>
        </pc:sldMkLst>
        <pc:spChg chg="mod">
          <ac:chgData name="Kaja Josefine Larsen" userId="0485d4eb-1267-4d1d-aa65-7173e94671b4" providerId="ADAL" clId="{E058C1A1-3B0F-6341-8A89-1DF0A4771877}" dt="2025-06-06T10:54:18.824" v="61" actId="20577"/>
          <ac:spMkLst>
            <pc:docMk/>
            <pc:sldMk cId="3144471584" sldId="259"/>
            <ac:spMk id="2" creationId="{320DE107-C38A-4679-31BD-977454E42F05}"/>
          </ac:spMkLst>
        </pc:spChg>
        <pc:spChg chg="add mod">
          <ac:chgData name="Kaja Josefine Larsen" userId="0485d4eb-1267-4d1d-aa65-7173e94671b4" providerId="ADAL" clId="{E058C1A1-3B0F-6341-8A89-1DF0A4771877}" dt="2025-05-21T10:30:53.478" v="5" actId="167"/>
          <ac:spMkLst>
            <pc:docMk/>
            <pc:sldMk cId="3144471584" sldId="259"/>
            <ac:spMk id="5" creationId="{130C5075-3707-397F-A8DB-0680EF70DDE7}"/>
          </ac:spMkLst>
        </pc:spChg>
        <pc:grpChg chg="add mod">
          <ac:chgData name="Kaja Josefine Larsen" userId="0485d4eb-1267-4d1d-aa65-7173e94671b4" providerId="ADAL" clId="{E058C1A1-3B0F-6341-8A89-1DF0A4771877}" dt="2025-05-21T10:37:26.931" v="24" actId="164"/>
          <ac:grpSpMkLst>
            <pc:docMk/>
            <pc:sldMk cId="3144471584" sldId="259"/>
            <ac:grpSpMk id="6" creationId="{CF5D9AA8-7D7E-51E7-D7FA-4337B2E6C3C6}"/>
          </ac:grpSpMkLst>
        </pc:grpChg>
        <pc:picChg chg="mod">
          <ac:chgData name="Kaja Josefine Larsen" userId="0485d4eb-1267-4d1d-aa65-7173e94671b4" providerId="ADAL" clId="{E058C1A1-3B0F-6341-8A89-1DF0A4771877}" dt="2025-05-21T10:37:26.931" v="24" actId="164"/>
          <ac:picMkLst>
            <pc:docMk/>
            <pc:sldMk cId="3144471584" sldId="259"/>
            <ac:picMk id="3" creationId="{8E8F2968-1C14-A8B1-0E14-09C66C82D5A8}"/>
          </ac:picMkLst>
        </pc:picChg>
        <pc:picChg chg="mod">
          <ac:chgData name="Kaja Josefine Larsen" userId="0485d4eb-1267-4d1d-aa65-7173e94671b4" providerId="ADAL" clId="{E058C1A1-3B0F-6341-8A89-1DF0A4771877}" dt="2025-05-21T10:37:26.931" v="24" actId="164"/>
          <ac:picMkLst>
            <pc:docMk/>
            <pc:sldMk cId="3144471584" sldId="259"/>
            <ac:picMk id="4" creationId="{BB37532E-2631-F51F-74CB-091ECC9212C1}"/>
          </ac:picMkLst>
        </pc:picChg>
      </pc:sldChg>
      <pc:sldChg chg="modSp mod">
        <pc:chgData name="Kaja Josefine Larsen" userId="0485d4eb-1267-4d1d-aa65-7173e94671b4" providerId="ADAL" clId="{E058C1A1-3B0F-6341-8A89-1DF0A4771877}" dt="2025-05-21T10:35:57.462" v="21" actId="20577"/>
        <pc:sldMkLst>
          <pc:docMk/>
          <pc:sldMk cId="2032361004" sldId="286"/>
        </pc:sldMkLst>
        <pc:spChg chg="mod">
          <ac:chgData name="Kaja Josefine Larsen" userId="0485d4eb-1267-4d1d-aa65-7173e94671b4" providerId="ADAL" clId="{E058C1A1-3B0F-6341-8A89-1DF0A4771877}" dt="2025-05-21T10:35:57.462" v="21" actId="20577"/>
          <ac:spMkLst>
            <pc:docMk/>
            <pc:sldMk cId="2032361004" sldId="286"/>
            <ac:spMk id="6" creationId="{32D9F39E-5F12-B328-E77C-4A543680C9CD}"/>
          </ac:spMkLst>
        </pc:spChg>
      </pc:sldChg>
      <pc:sldChg chg="modSp mod">
        <pc:chgData name="Kaja Josefine Larsen" userId="0485d4eb-1267-4d1d-aa65-7173e94671b4" providerId="ADAL" clId="{E058C1A1-3B0F-6341-8A89-1DF0A4771877}" dt="2025-05-23T10:28:35.814" v="25" actId="20577"/>
        <pc:sldMkLst>
          <pc:docMk/>
          <pc:sldMk cId="3407382406" sldId="297"/>
        </pc:sldMkLst>
        <pc:spChg chg="mod">
          <ac:chgData name="Kaja Josefine Larsen" userId="0485d4eb-1267-4d1d-aa65-7173e94671b4" providerId="ADAL" clId="{E058C1A1-3B0F-6341-8A89-1DF0A4771877}" dt="2025-05-23T10:28:35.814" v="25" actId="20577"/>
          <ac:spMkLst>
            <pc:docMk/>
            <pc:sldMk cId="3407382406" sldId="297"/>
            <ac:spMk id="3" creationId="{B1F7E2B1-0283-B7D8-B71F-C2E4043B4855}"/>
          </ac:spMkLst>
        </pc:spChg>
      </pc:sldChg>
      <pc:sldChg chg="modSp mod">
        <pc:chgData name="Kaja Josefine Larsen" userId="0485d4eb-1267-4d1d-aa65-7173e94671b4" providerId="ADAL" clId="{E058C1A1-3B0F-6341-8A89-1DF0A4771877}" dt="2025-05-21T10:36:23.068" v="22" actId="20577"/>
        <pc:sldMkLst>
          <pc:docMk/>
          <pc:sldMk cId="3367794033" sldId="309"/>
        </pc:sldMkLst>
        <pc:spChg chg="mod">
          <ac:chgData name="Kaja Josefine Larsen" userId="0485d4eb-1267-4d1d-aa65-7173e94671b4" providerId="ADAL" clId="{E058C1A1-3B0F-6341-8A89-1DF0A4771877}" dt="2025-05-21T10:36:23.068" v="22" actId="20577"/>
          <ac:spMkLst>
            <pc:docMk/>
            <pc:sldMk cId="3367794033" sldId="309"/>
            <ac:spMk id="6" creationId="{F417FBAA-641A-7B9D-D0C2-6A47C9DE2A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6A7358-2B3B-AB40-BD91-AF1AF5CDBFD7}" type="datetimeFigureOut">
              <a:rPr lang="nb-NO" smtClean="0"/>
              <a:t>06.06.2025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0A09F5-EB1D-B146-A36A-40FD1EC80066}" type="slidenum">
              <a:rPr lang="nb-NO" smtClean="0"/>
              <a:t>‹#›</a:t>
            </a:fld>
            <a:endParaRPr lang="nb-NO"/>
          </a:p>
        </p:txBody>
      </p:sp>
    </p:spTree>
    <p:extLst>
      <p:ext uri="{BB962C8B-B14F-4D97-AF65-F5344CB8AC3E}">
        <p14:creationId xmlns:p14="http://schemas.microsoft.com/office/powerpoint/2010/main" val="1756209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1</a:t>
            </a:fld>
            <a:endParaRPr lang="nb-NO"/>
          </a:p>
        </p:txBody>
      </p:sp>
    </p:spTree>
    <p:extLst>
      <p:ext uri="{BB962C8B-B14F-4D97-AF65-F5344CB8AC3E}">
        <p14:creationId xmlns:p14="http://schemas.microsoft.com/office/powerpoint/2010/main" val="3695832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3</a:t>
            </a:fld>
            <a:endParaRPr lang="nb-NO"/>
          </a:p>
        </p:txBody>
      </p:sp>
    </p:spTree>
    <p:extLst>
      <p:ext uri="{BB962C8B-B14F-4D97-AF65-F5344CB8AC3E}">
        <p14:creationId xmlns:p14="http://schemas.microsoft.com/office/powerpoint/2010/main" val="1512080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4</a:t>
            </a:fld>
            <a:endParaRPr lang="nb-NO"/>
          </a:p>
        </p:txBody>
      </p:sp>
    </p:spTree>
    <p:extLst>
      <p:ext uri="{BB962C8B-B14F-4D97-AF65-F5344CB8AC3E}">
        <p14:creationId xmlns:p14="http://schemas.microsoft.com/office/powerpoint/2010/main" val="1469153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5</a:t>
            </a:fld>
            <a:endParaRPr lang="nb-NO"/>
          </a:p>
        </p:txBody>
      </p:sp>
    </p:spTree>
    <p:extLst>
      <p:ext uri="{BB962C8B-B14F-4D97-AF65-F5344CB8AC3E}">
        <p14:creationId xmlns:p14="http://schemas.microsoft.com/office/powerpoint/2010/main" val="591016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6</a:t>
            </a:fld>
            <a:endParaRPr lang="nb-NO"/>
          </a:p>
        </p:txBody>
      </p:sp>
    </p:spTree>
    <p:extLst>
      <p:ext uri="{BB962C8B-B14F-4D97-AF65-F5344CB8AC3E}">
        <p14:creationId xmlns:p14="http://schemas.microsoft.com/office/powerpoint/2010/main" val="694085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7</a:t>
            </a:fld>
            <a:endParaRPr lang="nb-NO"/>
          </a:p>
        </p:txBody>
      </p:sp>
    </p:spTree>
    <p:extLst>
      <p:ext uri="{BB962C8B-B14F-4D97-AF65-F5344CB8AC3E}">
        <p14:creationId xmlns:p14="http://schemas.microsoft.com/office/powerpoint/2010/main" val="4045909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8</a:t>
            </a:fld>
            <a:endParaRPr lang="nb-NO"/>
          </a:p>
        </p:txBody>
      </p:sp>
    </p:spTree>
    <p:extLst>
      <p:ext uri="{BB962C8B-B14F-4D97-AF65-F5344CB8AC3E}">
        <p14:creationId xmlns:p14="http://schemas.microsoft.com/office/powerpoint/2010/main" val="2967995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9</a:t>
            </a:fld>
            <a:endParaRPr lang="nb-NO"/>
          </a:p>
        </p:txBody>
      </p:sp>
    </p:spTree>
    <p:extLst>
      <p:ext uri="{BB962C8B-B14F-4D97-AF65-F5344CB8AC3E}">
        <p14:creationId xmlns:p14="http://schemas.microsoft.com/office/powerpoint/2010/main" val="50898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17</a:t>
            </a:fld>
            <a:endParaRPr lang="nb-NO"/>
          </a:p>
        </p:txBody>
      </p:sp>
    </p:spTree>
    <p:extLst>
      <p:ext uri="{BB962C8B-B14F-4D97-AF65-F5344CB8AC3E}">
        <p14:creationId xmlns:p14="http://schemas.microsoft.com/office/powerpoint/2010/main" val="1071778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ACD57-4421-DC1D-9383-925B0CC24441}"/>
              </a:ext>
            </a:extLst>
          </p:cNvPr>
          <p:cNvSpPr>
            <a:spLocks noGrp="1"/>
          </p:cNvSpPr>
          <p:nvPr>
            <p:ph type="ctrTitle"/>
          </p:nvPr>
        </p:nvSpPr>
        <p:spPr>
          <a:xfrm>
            <a:off x="914400" y="1691903"/>
            <a:ext cx="5770880" cy="2387600"/>
          </a:xfrm>
        </p:spPr>
        <p:txBody>
          <a:bodyPr anchor="b">
            <a:normAutofit/>
          </a:bodyPr>
          <a:lstStyle>
            <a:lvl1pPr algn="l">
              <a:defRPr sz="5000"/>
            </a:lvl1pPr>
          </a:lstStyle>
          <a:p>
            <a:r>
              <a:rPr lang="en-GB"/>
              <a:t>Click to edit Master title style</a:t>
            </a:r>
            <a:endParaRPr lang="nb-NO"/>
          </a:p>
        </p:txBody>
      </p:sp>
      <p:sp>
        <p:nvSpPr>
          <p:cNvPr id="3" name="Subtitle 2">
            <a:extLst>
              <a:ext uri="{FF2B5EF4-FFF2-40B4-BE49-F238E27FC236}">
                <a16:creationId xmlns:a16="http://schemas.microsoft.com/office/drawing/2014/main" id="{2D92A0A1-1EAE-826A-2A36-890636A6357B}"/>
              </a:ext>
            </a:extLst>
          </p:cNvPr>
          <p:cNvSpPr>
            <a:spLocks noGrp="1"/>
          </p:cNvSpPr>
          <p:nvPr>
            <p:ph type="subTitle" idx="1"/>
          </p:nvPr>
        </p:nvSpPr>
        <p:spPr>
          <a:xfrm>
            <a:off x="914400" y="4294673"/>
            <a:ext cx="5770880" cy="87852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nb-NO"/>
          </a:p>
        </p:txBody>
      </p:sp>
      <p:sp>
        <p:nvSpPr>
          <p:cNvPr id="7" name="Rectangle 6">
            <a:extLst>
              <a:ext uri="{FF2B5EF4-FFF2-40B4-BE49-F238E27FC236}">
                <a16:creationId xmlns:a16="http://schemas.microsoft.com/office/drawing/2014/main" id="{3716FBB3-04FA-B804-2656-921911EFE9F1}"/>
              </a:ext>
            </a:extLst>
          </p:cNvPr>
          <p:cNvSpPr/>
          <p:nvPr userDrawn="1"/>
        </p:nvSpPr>
        <p:spPr>
          <a:xfrm>
            <a:off x="0" y="5807034"/>
            <a:ext cx="12192000" cy="10509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03303111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utt">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716FBB3-04FA-B804-2656-921911EFE9F1}"/>
              </a:ext>
            </a:extLst>
          </p:cNvPr>
          <p:cNvSpPr/>
          <p:nvPr userDrawn="1"/>
        </p:nvSpPr>
        <p:spPr>
          <a:xfrm>
            <a:off x="0" y="5050970"/>
            <a:ext cx="12192000" cy="1807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54282014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p:txBody>
          <a:bodyPr lIns="0"/>
          <a:lstStyle/>
          <a:p>
            <a:r>
              <a:rPr lang="en-GB"/>
              <a:t>Click to edit Master title style</a:t>
            </a:r>
            <a:endParaRPr lang="nb-NO"/>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p:txBody>
          <a:bodyPr lIns="0">
            <a:normAutofit/>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1623847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p:txBody>
          <a:bodyPr lIns="0"/>
          <a:lstStyle/>
          <a:p>
            <a:r>
              <a:rPr lang="en-GB"/>
              <a:t>Click to edit Master title style</a:t>
            </a:r>
            <a:endParaRPr lang="nb-NO"/>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p:txBody>
          <a:bodyPr lIns="0">
            <a:normAutofit/>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67954354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pgaver1">
    <p:bg>
      <p:bgRef idx="1001">
        <a:schemeClr val="bg2"/>
      </p:bgRef>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A4AF9B81-F48A-1D00-88ED-33FEE0E241C2}"/>
              </a:ext>
            </a:extLst>
          </p:cNvPr>
          <p:cNvSpPr>
            <a:spLocks noGrp="1"/>
          </p:cNvSpPr>
          <p:nvPr>
            <p:ph type="body" sz="quarter" idx="11" hasCustomPrompt="1"/>
          </p:nvPr>
        </p:nvSpPr>
        <p:spPr>
          <a:xfrm>
            <a:off x="838201" y="679223"/>
            <a:ext cx="5257800" cy="397889"/>
          </a:xfrm>
        </p:spPr>
        <p:txBody>
          <a:bodyPr lIns="0" rIns="9000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098445"/>
            <a:ext cx="5137597" cy="5204819"/>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6221569" y="1098445"/>
            <a:ext cx="5137597" cy="5204819"/>
          </a:xfrm>
          <a:prstGeom prst="roundRect">
            <a:avLst>
              <a:gd name="adj" fmla="val 406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18" name="Oval 17">
            <a:extLst>
              <a:ext uri="{FF2B5EF4-FFF2-40B4-BE49-F238E27FC236}">
                <a16:creationId xmlns:a16="http://schemas.microsoft.com/office/drawing/2014/main" id="{944A1E89-258E-3F30-0246-D6D0BFDC33AF}"/>
              </a:ext>
            </a:extLst>
          </p:cNvPr>
          <p:cNvSpPr/>
          <p:nvPr userDrawn="1"/>
        </p:nvSpPr>
        <p:spPr>
          <a:xfrm>
            <a:off x="6400452"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26184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6795844" y="1261840"/>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1877406"/>
            <a:ext cx="4730747" cy="4169826"/>
          </a:xfrm>
        </p:spPr>
        <p:txBody>
          <a:bodyPr vert="horz" lIns="0" tIns="0" rIns="0" bIns="0" rtlCol="0">
            <a:normAutofit/>
          </a:bodyPr>
          <a:lstStyle>
            <a:lvl1pPr>
              <a:lnSpc>
                <a:spcPct val="100000"/>
              </a:lnSpc>
              <a:defRPr lang="nb-NO" sz="1200" b="0" dirty="0"/>
            </a:lvl1pPr>
          </a:lstStyle>
          <a:p>
            <a:pPr marL="0" lvl="0" indent="0">
              <a:buNone/>
            </a:pPr>
            <a:r>
              <a:rPr lang="nb-NO" noProof="0" dirty="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6396598" y="1877406"/>
            <a:ext cx="4730747" cy="4169826"/>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Tree>
    <p:extLst>
      <p:ext uri="{BB962C8B-B14F-4D97-AF65-F5344CB8AC3E}">
        <p14:creationId xmlns:p14="http://schemas.microsoft.com/office/powerpoint/2010/main" val="295232789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ppgaver1">
    <p:bg>
      <p:bgRef idx="1001">
        <a:schemeClr val="bg2"/>
      </p:bgRef>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A4AF9B81-F48A-1D00-88ED-33FEE0E241C2}"/>
              </a:ext>
            </a:extLst>
          </p:cNvPr>
          <p:cNvSpPr>
            <a:spLocks noGrp="1"/>
          </p:cNvSpPr>
          <p:nvPr>
            <p:ph type="body" sz="quarter" idx="11" hasCustomPrompt="1"/>
          </p:nvPr>
        </p:nvSpPr>
        <p:spPr>
          <a:xfrm>
            <a:off x="838201" y="679223"/>
            <a:ext cx="5257800" cy="397889"/>
          </a:xfrm>
        </p:spPr>
        <p:txBody>
          <a:bodyPr lIns="0" rIns="9000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098445"/>
            <a:ext cx="5137597" cy="2493949"/>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838200" y="3774743"/>
            <a:ext cx="5137597" cy="2528521"/>
          </a:xfrm>
          <a:prstGeom prst="roundRect">
            <a:avLst>
              <a:gd name="adj" fmla="val 4062"/>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18" name="Oval 17">
            <a:extLst>
              <a:ext uri="{FF2B5EF4-FFF2-40B4-BE49-F238E27FC236}">
                <a16:creationId xmlns:a16="http://schemas.microsoft.com/office/drawing/2014/main" id="{944A1E89-258E-3F30-0246-D6D0BFDC33AF}"/>
              </a:ext>
            </a:extLst>
          </p:cNvPr>
          <p:cNvSpPr/>
          <p:nvPr userDrawn="1"/>
        </p:nvSpPr>
        <p:spPr>
          <a:xfrm>
            <a:off x="1017083" y="3938137"/>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26184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1412475" y="3938137"/>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1877406"/>
            <a:ext cx="4730747" cy="1551594"/>
          </a:xfrm>
        </p:spPr>
        <p:txBody>
          <a:bodyPr vert="horz" lIns="0" tIns="0" rIns="0" bIns="0" rtlCol="0">
            <a:normAutofit/>
          </a:bodyPr>
          <a:lstStyle>
            <a:lvl1pPr>
              <a:lnSpc>
                <a:spcPct val="100000"/>
              </a:lnSpc>
              <a:defRPr lang="nb-NO" sz="1200" b="0" dirty="0"/>
            </a:lvl1pPr>
          </a:lstStyle>
          <a:p>
            <a:pPr marL="0" lvl="0" indent="0">
              <a:buNone/>
            </a:pPr>
            <a:r>
              <a:rPr lang="nb-NO" noProof="0" dirty="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1013229" y="4553703"/>
            <a:ext cx="4730747" cy="1508030"/>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3" name="Rounded Rectangle 16">
            <a:extLst>
              <a:ext uri="{FF2B5EF4-FFF2-40B4-BE49-F238E27FC236}">
                <a16:creationId xmlns:a16="http://schemas.microsoft.com/office/drawing/2014/main" id="{688D5A3D-728A-A58C-8E05-E3A1967FC0F0}"/>
              </a:ext>
            </a:extLst>
          </p:cNvPr>
          <p:cNvSpPr/>
          <p:nvPr userDrawn="1"/>
        </p:nvSpPr>
        <p:spPr>
          <a:xfrm>
            <a:off x="6221569" y="1098445"/>
            <a:ext cx="5137597" cy="5204819"/>
          </a:xfrm>
          <a:prstGeom prst="roundRect">
            <a:avLst>
              <a:gd name="adj" fmla="val 406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4" name="Oval 17">
            <a:extLst>
              <a:ext uri="{FF2B5EF4-FFF2-40B4-BE49-F238E27FC236}">
                <a16:creationId xmlns:a16="http://schemas.microsoft.com/office/drawing/2014/main" id="{5326F519-D9BD-9EC7-C1BD-67F90B79FDFE}"/>
              </a:ext>
            </a:extLst>
          </p:cNvPr>
          <p:cNvSpPr/>
          <p:nvPr userDrawn="1"/>
        </p:nvSpPr>
        <p:spPr>
          <a:xfrm>
            <a:off x="6400452"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5" name="Text Placeholder 4">
            <a:extLst>
              <a:ext uri="{FF2B5EF4-FFF2-40B4-BE49-F238E27FC236}">
                <a16:creationId xmlns:a16="http://schemas.microsoft.com/office/drawing/2014/main" id="{E411F235-55E5-9E13-07D3-B454758AB5AA}"/>
              </a:ext>
            </a:extLst>
          </p:cNvPr>
          <p:cNvSpPr>
            <a:spLocks noGrp="1"/>
          </p:cNvSpPr>
          <p:nvPr>
            <p:ph type="body" sz="quarter" idx="17" hasCustomPrompt="1"/>
          </p:nvPr>
        </p:nvSpPr>
        <p:spPr>
          <a:xfrm>
            <a:off x="6795844" y="1261840"/>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8" name="Text Placeholder 4">
            <a:extLst>
              <a:ext uri="{FF2B5EF4-FFF2-40B4-BE49-F238E27FC236}">
                <a16:creationId xmlns:a16="http://schemas.microsoft.com/office/drawing/2014/main" id="{6B2A331E-F07C-A90A-C176-B436C1AE08D9}"/>
              </a:ext>
            </a:extLst>
          </p:cNvPr>
          <p:cNvSpPr>
            <a:spLocks noGrp="1"/>
          </p:cNvSpPr>
          <p:nvPr>
            <p:ph type="body" sz="quarter" idx="18" hasCustomPrompt="1"/>
          </p:nvPr>
        </p:nvSpPr>
        <p:spPr>
          <a:xfrm>
            <a:off x="6396598" y="1877406"/>
            <a:ext cx="4730747" cy="4169826"/>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Tree>
    <p:extLst>
      <p:ext uri="{BB962C8B-B14F-4D97-AF65-F5344CB8AC3E}">
        <p14:creationId xmlns:p14="http://schemas.microsoft.com/office/powerpoint/2010/main" val="287938054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ppgaver2">
    <p:bg>
      <p:bgRef idx="1001">
        <a:schemeClr val="bg2"/>
      </p:bgRef>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7764887" cy="496888"/>
          </a:xfrm>
        </p:spPr>
        <p:txBody>
          <a:bodyPr lIns="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242689"/>
            <a:ext cx="5137597" cy="5130314"/>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406084"/>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0" name="TextBox 9">
            <a:extLst>
              <a:ext uri="{FF2B5EF4-FFF2-40B4-BE49-F238E27FC236}">
                <a16:creationId xmlns:a16="http://schemas.microsoft.com/office/drawing/2014/main" id="{758E01A3-AE93-4DE1-925A-95E353C4AFAB}"/>
              </a:ext>
            </a:extLst>
          </p:cNvPr>
          <p:cNvSpPr txBox="1"/>
          <p:nvPr userDrawn="1"/>
        </p:nvSpPr>
        <p:spPr>
          <a:xfrm>
            <a:off x="1009939" y="1364882"/>
            <a:ext cx="293670" cy="338554"/>
          </a:xfrm>
          <a:prstGeom prst="rect">
            <a:avLst/>
          </a:prstGeom>
          <a:noFill/>
        </p:spPr>
        <p:txBody>
          <a:bodyPr wrap="none" rtlCol="0">
            <a:spAutoFit/>
          </a:bodyPr>
          <a:lstStyle/>
          <a:p>
            <a:r>
              <a:rPr lang="nb-NO" sz="1600" noProof="0">
                <a:solidFill>
                  <a:schemeClr val="accent1"/>
                </a:solidFill>
              </a:rPr>
              <a:t>3</a:t>
            </a:r>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6221569" y="1242689"/>
            <a:ext cx="5137597" cy="2011149"/>
          </a:xfrm>
          <a:prstGeom prst="roundRect">
            <a:avLst>
              <a:gd name="adj" fmla="val 722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406084"/>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6396598" y="1406084"/>
            <a:ext cx="4679322" cy="452173"/>
          </a:xfrm>
        </p:spPr>
        <p:txBody>
          <a:bodyPr vert="horz" lIns="0" tIns="0" rIns="0" bIns="0" rtlCol="0">
            <a:noAutofit/>
          </a:bodyPr>
          <a:lstStyle>
            <a:lvl1pPr>
              <a:lnSpc>
                <a:spcPct val="100000"/>
              </a:lnSpc>
              <a:defRPr lang="nb-NO" sz="1200" b="1" dirty="0"/>
            </a:lvl1pPr>
          </a:lstStyle>
          <a:p>
            <a:pPr marL="0" lvl="0" indent="0">
              <a:buNone/>
            </a:pPr>
            <a:r>
              <a:rPr lang="nb-NO" noProof="0"/>
              <a:t>Tekst </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2021649"/>
            <a:ext cx="4730747" cy="409581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6396598" y="1760850"/>
            <a:ext cx="4730747" cy="1301902"/>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4" name="Rounded Rectangle 3">
            <a:extLst>
              <a:ext uri="{FF2B5EF4-FFF2-40B4-BE49-F238E27FC236}">
                <a16:creationId xmlns:a16="http://schemas.microsoft.com/office/drawing/2014/main" id="{BF53103B-82FE-7B57-4B8B-9B84A987A635}"/>
              </a:ext>
            </a:extLst>
          </p:cNvPr>
          <p:cNvSpPr/>
          <p:nvPr userDrawn="1"/>
        </p:nvSpPr>
        <p:spPr>
          <a:xfrm>
            <a:off x="6221569" y="3934373"/>
            <a:ext cx="5137597" cy="2440669"/>
          </a:xfrm>
          <a:prstGeom prst="roundRect">
            <a:avLst>
              <a:gd name="adj" fmla="val 722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8" name="Text Placeholder 4">
            <a:extLst>
              <a:ext uri="{FF2B5EF4-FFF2-40B4-BE49-F238E27FC236}">
                <a16:creationId xmlns:a16="http://schemas.microsoft.com/office/drawing/2014/main" id="{CBC4F572-56FE-E6CC-87E2-AFC62897EF2B}"/>
              </a:ext>
            </a:extLst>
          </p:cNvPr>
          <p:cNvSpPr>
            <a:spLocks noGrp="1"/>
          </p:cNvSpPr>
          <p:nvPr>
            <p:ph type="body" sz="quarter" idx="17" hasCustomPrompt="1"/>
          </p:nvPr>
        </p:nvSpPr>
        <p:spPr>
          <a:xfrm>
            <a:off x="6396598" y="4097769"/>
            <a:ext cx="4679322" cy="452173"/>
          </a:xfrm>
        </p:spPr>
        <p:txBody>
          <a:bodyPr vert="horz" lIns="0" tIns="0" rIns="0" bIns="0" rtlCol="0">
            <a:noAutofit/>
          </a:bodyPr>
          <a:lstStyle>
            <a:lvl1pPr>
              <a:lnSpc>
                <a:spcPct val="100000"/>
              </a:lnSpc>
              <a:defRPr lang="nb-NO" sz="1200" b="1" dirty="0"/>
            </a:lvl1pPr>
          </a:lstStyle>
          <a:p>
            <a:pPr marL="0" lvl="0" indent="0">
              <a:buNone/>
            </a:pPr>
            <a:r>
              <a:rPr lang="nb-NO" noProof="0"/>
              <a:t>Tekst</a:t>
            </a:r>
          </a:p>
        </p:txBody>
      </p:sp>
      <p:sp>
        <p:nvSpPr>
          <p:cNvPr id="11" name="Text Placeholder 4">
            <a:extLst>
              <a:ext uri="{FF2B5EF4-FFF2-40B4-BE49-F238E27FC236}">
                <a16:creationId xmlns:a16="http://schemas.microsoft.com/office/drawing/2014/main" id="{9E4C4DCE-F786-F320-9481-BA59796221A5}"/>
              </a:ext>
            </a:extLst>
          </p:cNvPr>
          <p:cNvSpPr>
            <a:spLocks noGrp="1"/>
          </p:cNvSpPr>
          <p:nvPr>
            <p:ph type="body" sz="quarter" idx="18" hasCustomPrompt="1"/>
          </p:nvPr>
        </p:nvSpPr>
        <p:spPr>
          <a:xfrm>
            <a:off x="6396598" y="4456090"/>
            <a:ext cx="4730747" cy="1751527"/>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12" name="Text Placeholder 4">
            <a:extLst>
              <a:ext uri="{FF2B5EF4-FFF2-40B4-BE49-F238E27FC236}">
                <a16:creationId xmlns:a16="http://schemas.microsoft.com/office/drawing/2014/main" id="{785F2A8C-7A00-4A35-6230-58C4724D4CCB}"/>
              </a:ext>
            </a:extLst>
          </p:cNvPr>
          <p:cNvSpPr>
            <a:spLocks noGrp="1"/>
          </p:cNvSpPr>
          <p:nvPr>
            <p:ph type="body" sz="quarter" idx="19" hasCustomPrompt="1"/>
          </p:nvPr>
        </p:nvSpPr>
        <p:spPr>
          <a:xfrm>
            <a:off x="6221569" y="3510977"/>
            <a:ext cx="5132231" cy="496888"/>
          </a:xfrm>
        </p:spPr>
        <p:txBody>
          <a:bodyPr lIns="0" rIns="90000">
            <a:normAutofit/>
          </a:bodyPr>
          <a:lstStyle>
            <a:lvl1pPr marL="0" indent="0">
              <a:buNone/>
              <a:defRPr sz="1600"/>
            </a:lvl1pPr>
          </a:lstStyle>
          <a:p>
            <a:pPr lvl="0"/>
            <a:r>
              <a:rPr lang="nb-NO" noProof="0"/>
              <a:t>Stikktittel</a:t>
            </a:r>
          </a:p>
        </p:txBody>
      </p:sp>
    </p:spTree>
    <p:extLst>
      <p:ext uri="{BB962C8B-B14F-4D97-AF65-F5344CB8AC3E}">
        <p14:creationId xmlns:p14="http://schemas.microsoft.com/office/powerpoint/2010/main" val="2643959183"/>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ørste_risik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a:xfrm>
            <a:off x="838200" y="750047"/>
            <a:ext cx="4280065" cy="1415287"/>
          </a:xfrm>
        </p:spPr>
        <p:txBody>
          <a:bodyPr lIns="0" anchor="ctr">
            <a:normAutofit/>
          </a:bodyPr>
          <a:lstStyle>
            <a:lvl1pPr>
              <a:defRPr sz="3600"/>
            </a:lvl1pPr>
          </a:lstStyle>
          <a:p>
            <a:r>
              <a:rPr lang="nb-NO" noProof="0" err="1"/>
              <a:t>Click</a:t>
            </a:r>
            <a:r>
              <a:rPr lang="nb-NO" noProof="0"/>
              <a:t> to </a:t>
            </a:r>
            <a:r>
              <a:rPr lang="nb-NO" noProof="0" err="1"/>
              <a:t>edit</a:t>
            </a:r>
            <a:r>
              <a:rPr lang="nb-NO" noProof="0"/>
              <a:t> Master </a:t>
            </a:r>
            <a:r>
              <a:rPr lang="nb-NO" noProof="0" err="1"/>
              <a:t>title</a:t>
            </a:r>
            <a:r>
              <a:rPr lang="nb-NO" noProof="0"/>
              <a:t> style</a:t>
            </a:r>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a:xfrm>
            <a:off x="838201" y="2471227"/>
            <a:ext cx="3603170" cy="1415286"/>
          </a:xfrm>
        </p:spPr>
        <p:txBody>
          <a:bodyPr lIns="0">
            <a:noAutofit/>
          </a:bodyPr>
          <a:lstStyle>
            <a:lvl1pPr marL="0" indent="0">
              <a:lnSpc>
                <a:spcPct val="120000"/>
              </a:lnSpc>
              <a:buNone/>
              <a:defRPr sz="1400"/>
            </a:lvl1pPr>
            <a:lvl2pPr marL="457200" indent="0">
              <a:lnSpc>
                <a:spcPct val="120000"/>
              </a:lnSpc>
              <a:buNone/>
              <a:defRPr sz="2000"/>
            </a:lvl2pPr>
            <a:lvl3pPr marL="914400" indent="0">
              <a:lnSpc>
                <a:spcPct val="120000"/>
              </a:lnSpc>
              <a:buNone/>
              <a:defRPr sz="1800"/>
            </a:lvl3pPr>
            <a:lvl4pPr marL="1371600" indent="0">
              <a:lnSpc>
                <a:spcPct val="120000"/>
              </a:lnSpc>
              <a:buNone/>
              <a:defRPr sz="1600"/>
            </a:lvl4pPr>
            <a:lvl5pPr marL="1828800" indent="0">
              <a:lnSpc>
                <a:spcPct val="120000"/>
              </a:lnSpc>
              <a:buNone/>
              <a:defRPr sz="1600"/>
            </a:lvl5pPr>
          </a:lstStyle>
          <a:p>
            <a:pPr lvl="0"/>
            <a:r>
              <a:rPr lang="nb-NO" noProof="0" err="1"/>
              <a:t>Click</a:t>
            </a:r>
            <a:r>
              <a:rPr lang="nb-NO" noProof="0"/>
              <a:t> to </a:t>
            </a:r>
            <a:r>
              <a:rPr lang="nb-NO" noProof="0" err="1"/>
              <a:t>edit</a:t>
            </a:r>
            <a:r>
              <a:rPr lang="nb-NO" noProof="0"/>
              <a:t> Master </a:t>
            </a:r>
            <a:r>
              <a:rPr lang="nb-NO" noProof="0" err="1"/>
              <a:t>text</a:t>
            </a:r>
            <a:r>
              <a:rPr lang="nb-NO" noProof="0"/>
              <a:t> styles</a:t>
            </a:r>
          </a:p>
        </p:txBody>
      </p:sp>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4280065" cy="496888"/>
          </a:xfrm>
        </p:spPr>
        <p:txBody>
          <a:bodyPr lIns="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5743976" y="484997"/>
            <a:ext cx="5976000" cy="5755483"/>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6006565" y="694046"/>
            <a:ext cx="2448661"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8997195" y="694046"/>
            <a:ext cx="2448661"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6006567" y="1167183"/>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8997196" y="1167183"/>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4" name="Text Placeholder 4">
            <a:extLst>
              <a:ext uri="{FF2B5EF4-FFF2-40B4-BE49-F238E27FC236}">
                <a16:creationId xmlns:a16="http://schemas.microsoft.com/office/drawing/2014/main" id="{4731744B-90C2-31E8-2E58-0746C11BFBA8}"/>
              </a:ext>
            </a:extLst>
          </p:cNvPr>
          <p:cNvSpPr>
            <a:spLocks noGrp="1"/>
          </p:cNvSpPr>
          <p:nvPr>
            <p:ph type="body" sz="quarter" idx="17" hasCustomPrompt="1"/>
          </p:nvPr>
        </p:nvSpPr>
        <p:spPr>
          <a:xfrm>
            <a:off x="6006565" y="3563296"/>
            <a:ext cx="2448661"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8" name="Text Placeholder 4">
            <a:extLst>
              <a:ext uri="{FF2B5EF4-FFF2-40B4-BE49-F238E27FC236}">
                <a16:creationId xmlns:a16="http://schemas.microsoft.com/office/drawing/2014/main" id="{976D0569-4FAE-E9E4-F107-00E67A9228AA}"/>
              </a:ext>
            </a:extLst>
          </p:cNvPr>
          <p:cNvSpPr>
            <a:spLocks noGrp="1"/>
          </p:cNvSpPr>
          <p:nvPr>
            <p:ph type="body" sz="quarter" idx="18" hasCustomPrompt="1"/>
          </p:nvPr>
        </p:nvSpPr>
        <p:spPr>
          <a:xfrm>
            <a:off x="8997195" y="3563296"/>
            <a:ext cx="2448661"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11" name="Text Placeholder 4">
            <a:extLst>
              <a:ext uri="{FF2B5EF4-FFF2-40B4-BE49-F238E27FC236}">
                <a16:creationId xmlns:a16="http://schemas.microsoft.com/office/drawing/2014/main" id="{E1E8E0B8-3EF2-1F1D-4285-31849878D466}"/>
              </a:ext>
            </a:extLst>
          </p:cNvPr>
          <p:cNvSpPr>
            <a:spLocks noGrp="1"/>
          </p:cNvSpPr>
          <p:nvPr>
            <p:ph type="body" sz="quarter" idx="19" hasCustomPrompt="1"/>
          </p:nvPr>
        </p:nvSpPr>
        <p:spPr>
          <a:xfrm>
            <a:off x="6006567" y="4048308"/>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12" name="Text Placeholder 4">
            <a:extLst>
              <a:ext uri="{FF2B5EF4-FFF2-40B4-BE49-F238E27FC236}">
                <a16:creationId xmlns:a16="http://schemas.microsoft.com/office/drawing/2014/main" id="{31312791-AAF2-569D-7567-43E9C57723A6}"/>
              </a:ext>
            </a:extLst>
          </p:cNvPr>
          <p:cNvSpPr>
            <a:spLocks noGrp="1"/>
          </p:cNvSpPr>
          <p:nvPr>
            <p:ph type="body" sz="quarter" idx="20" hasCustomPrompt="1"/>
          </p:nvPr>
        </p:nvSpPr>
        <p:spPr>
          <a:xfrm>
            <a:off x="8997196" y="4048308"/>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cxnSp>
        <p:nvCxnSpPr>
          <p:cNvPr id="15" name="Straight Connector 14">
            <a:extLst>
              <a:ext uri="{FF2B5EF4-FFF2-40B4-BE49-F238E27FC236}">
                <a16:creationId xmlns:a16="http://schemas.microsoft.com/office/drawing/2014/main" id="{D9A87BD3-288A-970D-0416-710EB6C18430}"/>
              </a:ext>
            </a:extLst>
          </p:cNvPr>
          <p:cNvCxnSpPr>
            <a:cxnSpLocks/>
          </p:cNvCxnSpPr>
          <p:nvPr userDrawn="1"/>
        </p:nvCxnSpPr>
        <p:spPr>
          <a:xfrm>
            <a:off x="8740238" y="607151"/>
            <a:ext cx="0" cy="5522687"/>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56E51F9F-9373-8EAA-0512-B462E6A83EC4}"/>
              </a:ext>
            </a:extLst>
          </p:cNvPr>
          <p:cNvCxnSpPr>
            <a:cxnSpLocks/>
          </p:cNvCxnSpPr>
          <p:nvPr userDrawn="1"/>
        </p:nvCxnSpPr>
        <p:spPr>
          <a:xfrm flipH="1">
            <a:off x="5865259" y="3362738"/>
            <a:ext cx="5749957" cy="0"/>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AE296674-10BC-4CEC-A72E-11430AFD04D5}"/>
              </a:ext>
            </a:extLst>
          </p:cNvPr>
          <p:cNvCxnSpPr>
            <a:cxnSpLocks/>
          </p:cNvCxnSpPr>
          <p:nvPr userDrawn="1"/>
        </p:nvCxnSpPr>
        <p:spPr>
          <a:xfrm>
            <a:off x="5569527" y="484994"/>
            <a:ext cx="0" cy="5755486"/>
          </a:xfrm>
          <a:prstGeom prst="straightConnector1">
            <a:avLst/>
          </a:prstGeom>
          <a:ln>
            <a:headEnd type="arrow"/>
            <a:tailEnd type="non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3ED8C07B-8FFA-C8EB-892B-9ED585E4C25D}"/>
              </a:ext>
            </a:extLst>
          </p:cNvPr>
          <p:cNvCxnSpPr>
            <a:cxnSpLocks/>
          </p:cNvCxnSpPr>
          <p:nvPr userDrawn="1"/>
        </p:nvCxnSpPr>
        <p:spPr>
          <a:xfrm flipH="1">
            <a:off x="5743976" y="6373004"/>
            <a:ext cx="5976000" cy="0"/>
          </a:xfrm>
          <a:prstGeom prst="straightConnector1">
            <a:avLst/>
          </a:prstGeom>
          <a:ln>
            <a:headEnd type="arrow"/>
            <a:tailEnd type="none"/>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E9F93A3F-0528-9B52-461E-52E6D84DCA39}"/>
              </a:ext>
            </a:extLst>
          </p:cNvPr>
          <p:cNvSpPr txBox="1"/>
          <p:nvPr userDrawn="1"/>
        </p:nvSpPr>
        <p:spPr>
          <a:xfrm rot="16200000">
            <a:off x="2498411" y="3208848"/>
            <a:ext cx="5755484" cy="307777"/>
          </a:xfrm>
          <a:prstGeom prst="rect">
            <a:avLst/>
          </a:prstGeom>
          <a:noFill/>
        </p:spPr>
        <p:txBody>
          <a:bodyPr wrap="square">
            <a:spAutoFit/>
          </a:bodyPr>
          <a:lstStyle/>
          <a:p>
            <a:pPr algn="ctr"/>
            <a:r>
              <a:rPr lang="nb-NO" sz="1400">
                <a:solidFill>
                  <a:schemeClr val="tx2"/>
                </a:solidFill>
              </a:rPr>
              <a:t>Konsekvens</a:t>
            </a:r>
          </a:p>
        </p:txBody>
      </p:sp>
      <p:sp>
        <p:nvSpPr>
          <p:cNvPr id="36" name="TextBox 35">
            <a:extLst>
              <a:ext uri="{FF2B5EF4-FFF2-40B4-BE49-F238E27FC236}">
                <a16:creationId xmlns:a16="http://schemas.microsoft.com/office/drawing/2014/main" id="{F3F3F95B-D1E7-0EE0-B88C-AE9403A02433}"/>
              </a:ext>
            </a:extLst>
          </p:cNvPr>
          <p:cNvSpPr txBox="1"/>
          <p:nvPr userDrawn="1"/>
        </p:nvSpPr>
        <p:spPr>
          <a:xfrm>
            <a:off x="5743976" y="6425779"/>
            <a:ext cx="5976000" cy="307777"/>
          </a:xfrm>
          <a:prstGeom prst="rect">
            <a:avLst/>
          </a:prstGeom>
          <a:noFill/>
        </p:spPr>
        <p:txBody>
          <a:bodyPr wrap="square">
            <a:spAutoFit/>
          </a:bodyPr>
          <a:lstStyle/>
          <a:p>
            <a:pPr algn="ctr"/>
            <a:r>
              <a:rPr lang="nb-NO" sz="1400">
                <a:solidFill>
                  <a:schemeClr val="tx2"/>
                </a:solidFill>
              </a:rPr>
              <a:t>Sannsynlighet</a:t>
            </a:r>
          </a:p>
        </p:txBody>
      </p:sp>
    </p:spTree>
    <p:extLst>
      <p:ext uri="{BB962C8B-B14F-4D97-AF65-F5344CB8AC3E}">
        <p14:creationId xmlns:p14="http://schemas.microsoft.com/office/powerpoint/2010/main" val="360722311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pgave_tabell">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a:xfrm>
            <a:off x="838200" y="750047"/>
            <a:ext cx="4280065" cy="1415287"/>
          </a:xfrm>
        </p:spPr>
        <p:txBody>
          <a:bodyPr lIns="0" anchor="ctr">
            <a:normAutofit/>
          </a:bodyPr>
          <a:lstStyle>
            <a:lvl1pPr>
              <a:defRPr sz="3600"/>
            </a:lvl1pPr>
          </a:lstStyle>
          <a:p>
            <a:r>
              <a:rPr lang="nb-NO" noProof="0" err="1"/>
              <a:t>Click</a:t>
            </a:r>
            <a:r>
              <a:rPr lang="nb-NO" noProof="0"/>
              <a:t> to </a:t>
            </a:r>
            <a:r>
              <a:rPr lang="nb-NO" noProof="0" err="1"/>
              <a:t>edit</a:t>
            </a:r>
            <a:r>
              <a:rPr lang="nb-NO" noProof="0"/>
              <a:t> Master </a:t>
            </a:r>
            <a:r>
              <a:rPr lang="nb-NO" noProof="0" err="1"/>
              <a:t>title</a:t>
            </a:r>
            <a:r>
              <a:rPr lang="nb-NO" noProof="0"/>
              <a:t> style</a:t>
            </a:r>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a:xfrm>
            <a:off x="838201" y="2471227"/>
            <a:ext cx="3603170" cy="1415286"/>
          </a:xfrm>
        </p:spPr>
        <p:txBody>
          <a:bodyPr lIns="0">
            <a:noAutofit/>
          </a:bodyPr>
          <a:lstStyle>
            <a:lvl1pPr marL="0" indent="0">
              <a:lnSpc>
                <a:spcPct val="120000"/>
              </a:lnSpc>
              <a:buNone/>
              <a:defRPr sz="1400"/>
            </a:lvl1pPr>
            <a:lvl2pPr marL="457200" indent="0">
              <a:lnSpc>
                <a:spcPct val="120000"/>
              </a:lnSpc>
              <a:buNone/>
              <a:defRPr sz="2000"/>
            </a:lvl2pPr>
            <a:lvl3pPr marL="914400" indent="0">
              <a:lnSpc>
                <a:spcPct val="120000"/>
              </a:lnSpc>
              <a:buNone/>
              <a:defRPr sz="1800"/>
            </a:lvl3pPr>
            <a:lvl4pPr marL="1371600" indent="0">
              <a:lnSpc>
                <a:spcPct val="120000"/>
              </a:lnSpc>
              <a:buNone/>
              <a:defRPr sz="1600"/>
            </a:lvl4pPr>
            <a:lvl5pPr marL="1828800" indent="0">
              <a:lnSpc>
                <a:spcPct val="120000"/>
              </a:lnSpc>
              <a:buNone/>
              <a:defRPr sz="1600"/>
            </a:lvl5pPr>
          </a:lstStyle>
          <a:p>
            <a:pPr lvl="0"/>
            <a:r>
              <a:rPr lang="nb-NO" noProof="0" err="1"/>
              <a:t>Click</a:t>
            </a:r>
            <a:r>
              <a:rPr lang="nb-NO" noProof="0"/>
              <a:t> to </a:t>
            </a:r>
            <a:r>
              <a:rPr lang="nb-NO" noProof="0" err="1"/>
              <a:t>edit</a:t>
            </a:r>
            <a:r>
              <a:rPr lang="nb-NO" noProof="0"/>
              <a:t> Master </a:t>
            </a:r>
            <a:r>
              <a:rPr lang="nb-NO" noProof="0" err="1"/>
              <a:t>text</a:t>
            </a:r>
            <a:r>
              <a:rPr lang="nb-NO" noProof="0"/>
              <a:t> styles</a:t>
            </a:r>
          </a:p>
        </p:txBody>
      </p:sp>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4280065" cy="496888"/>
          </a:xfrm>
        </p:spPr>
        <p:txBody>
          <a:bodyPr lIns="0">
            <a:normAutofit/>
          </a:bodyPr>
          <a:lstStyle>
            <a:lvl1pPr marL="0" indent="0">
              <a:buNone/>
              <a:defRPr sz="1600"/>
            </a:lvl1pPr>
          </a:lstStyle>
          <a:p>
            <a:pPr lvl="0"/>
            <a:r>
              <a:rPr lang="nb-NO" noProof="0"/>
              <a:t>Stikktittel</a:t>
            </a:r>
          </a:p>
        </p:txBody>
      </p:sp>
    </p:spTree>
    <p:extLst>
      <p:ext uri="{BB962C8B-B14F-4D97-AF65-F5344CB8AC3E}">
        <p14:creationId xmlns:p14="http://schemas.microsoft.com/office/powerpoint/2010/main" val="79354884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94C95-431D-C4EA-AAC2-5CB602E10814}"/>
              </a:ext>
            </a:extLst>
          </p:cNvPr>
          <p:cNvSpPr>
            <a:spLocks noGrp="1"/>
          </p:cNvSpPr>
          <p:nvPr>
            <p:ph type="title"/>
          </p:nvPr>
        </p:nvSpPr>
        <p:spPr/>
        <p:txBody>
          <a:bodyPr/>
          <a:lstStyle/>
          <a:p>
            <a:r>
              <a:rPr lang="en-GB"/>
              <a:t>Click to edit Master title style</a:t>
            </a:r>
            <a:endParaRPr lang="nb-NO"/>
          </a:p>
        </p:txBody>
      </p:sp>
      <p:sp>
        <p:nvSpPr>
          <p:cNvPr id="3" name="Content Placeholder 2">
            <a:extLst>
              <a:ext uri="{FF2B5EF4-FFF2-40B4-BE49-F238E27FC236}">
                <a16:creationId xmlns:a16="http://schemas.microsoft.com/office/drawing/2014/main" id="{3094C31C-92B6-F116-145B-4F6D5369C3F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4" name="Content Placeholder 3">
            <a:extLst>
              <a:ext uri="{FF2B5EF4-FFF2-40B4-BE49-F238E27FC236}">
                <a16:creationId xmlns:a16="http://schemas.microsoft.com/office/drawing/2014/main" id="{6F95B5C8-FCC9-DD18-542E-E2622B21F6F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67371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D6508-5B1F-21CF-8D7C-0F17B9A75CCE}"/>
              </a:ext>
            </a:extLst>
          </p:cNvPr>
          <p:cNvSpPr>
            <a:spLocks noGrp="1"/>
          </p:cNvSpPr>
          <p:nvPr>
            <p:ph type="title"/>
          </p:nvPr>
        </p:nvSpPr>
        <p:spPr/>
        <p:txBody>
          <a:bodyPr/>
          <a:lstStyle/>
          <a:p>
            <a:r>
              <a:rPr lang="en-GB"/>
              <a:t>Click to edit Master title style</a:t>
            </a:r>
            <a:endParaRPr lang="nb-NO"/>
          </a:p>
        </p:txBody>
      </p:sp>
    </p:spTree>
    <p:extLst>
      <p:ext uri="{BB962C8B-B14F-4D97-AF65-F5344CB8AC3E}">
        <p14:creationId xmlns:p14="http://schemas.microsoft.com/office/powerpoint/2010/main" val="853875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78002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4BF84C-0B51-041B-0744-2637962948E3}"/>
              </a:ext>
            </a:extLst>
          </p:cNvPr>
          <p:cNvSpPr>
            <a:spLocks noGrp="1"/>
          </p:cNvSpPr>
          <p:nvPr>
            <p:ph type="title"/>
          </p:nvPr>
        </p:nvSpPr>
        <p:spPr>
          <a:xfrm>
            <a:off x="838200" y="497647"/>
            <a:ext cx="10515600" cy="1325563"/>
          </a:xfrm>
          <a:prstGeom prst="rect">
            <a:avLst/>
          </a:prstGeom>
        </p:spPr>
        <p:txBody>
          <a:bodyPr vert="horz" lIns="91440" tIns="45720" rIns="91440" bIns="45720" rtlCol="0" anchor="b">
            <a:normAutofit/>
          </a:bodyPr>
          <a:lstStyle/>
          <a:p>
            <a:r>
              <a:rPr lang="en-GB"/>
              <a:t>Click to edit Master title style</a:t>
            </a:r>
            <a:endParaRPr lang="nb-NO"/>
          </a:p>
        </p:txBody>
      </p:sp>
      <p:sp>
        <p:nvSpPr>
          <p:cNvPr id="3" name="Text Placeholder 2">
            <a:extLst>
              <a:ext uri="{FF2B5EF4-FFF2-40B4-BE49-F238E27FC236}">
                <a16:creationId xmlns:a16="http://schemas.microsoft.com/office/drawing/2014/main" id="{CE6ED414-ABFF-F4AC-2AEA-BC0AC8ECB3C8}"/>
              </a:ext>
            </a:extLst>
          </p:cNvPr>
          <p:cNvSpPr>
            <a:spLocks noGrp="1"/>
          </p:cNvSpPr>
          <p:nvPr>
            <p:ph type="body" idx="1"/>
          </p:nvPr>
        </p:nvSpPr>
        <p:spPr>
          <a:xfrm>
            <a:off x="838200" y="2014329"/>
            <a:ext cx="10515600" cy="416263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2170010533"/>
      </p:ext>
    </p:extLst>
  </p:cSld>
  <p:clrMap bg1="lt1" tx1="dk1" bg2="lt2" tx2="dk2" accent1="accent1" accent2="accent2" accent3="accent3" accent4="accent4" accent5="accent5" accent6="accent6" hlink="hlink" folHlink="folHlink"/>
  <p:sldLayoutIdLst>
    <p:sldLayoutId id="2147483658" r:id="rId1"/>
    <p:sldLayoutId id="2147483667" r:id="rId2"/>
    <p:sldLayoutId id="2147483659" r:id="rId3"/>
    <p:sldLayoutId id="2147483668" r:id="rId4"/>
    <p:sldLayoutId id="2147483669" r:id="rId5"/>
    <p:sldLayoutId id="2147483673" r:id="rId6"/>
    <p:sldLayoutId id="2147483670" r:id="rId7"/>
    <p:sldLayoutId id="2147483671" r:id="rId8"/>
    <p:sldLayoutId id="2147483672" r:id="rId9"/>
    <p:sldLayoutId id="2147483661" r:id="rId10"/>
    <p:sldLayoutId id="2147483663" r:id="rId11"/>
    <p:sldLayoutId id="2147483664" r:id="rId12"/>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hyperlink" Target="https://www.arbeidstilsynet.no/hms/avvik-og-avvikshandtering/"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hyperlink" Target="https://www.arbeidstilsynet.no/regelverk/forskrifter/internkontrollforskriften/5/"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6.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18A92-DFA8-63B5-385C-F65114BA248D}"/>
              </a:ext>
            </a:extLst>
          </p:cNvPr>
          <p:cNvSpPr>
            <a:spLocks noGrp="1"/>
          </p:cNvSpPr>
          <p:nvPr>
            <p:ph type="ctrTitle"/>
          </p:nvPr>
        </p:nvSpPr>
        <p:spPr>
          <a:xfrm>
            <a:off x="914400" y="1131035"/>
            <a:ext cx="4968607" cy="2387600"/>
          </a:xfrm>
        </p:spPr>
        <p:txBody>
          <a:bodyPr>
            <a:normAutofit/>
          </a:bodyPr>
          <a:lstStyle/>
          <a:p>
            <a:r>
              <a:rPr lang="nb-NO" dirty="0"/>
              <a:t>Å melde avvik om vold og trusler</a:t>
            </a:r>
          </a:p>
        </p:txBody>
      </p:sp>
      <p:sp>
        <p:nvSpPr>
          <p:cNvPr id="3" name="Subtitle 2">
            <a:extLst>
              <a:ext uri="{FF2B5EF4-FFF2-40B4-BE49-F238E27FC236}">
                <a16:creationId xmlns:a16="http://schemas.microsoft.com/office/drawing/2014/main" id="{2EDD1FB1-80A7-824E-2F0E-18CD2830407F}"/>
              </a:ext>
            </a:extLst>
          </p:cNvPr>
          <p:cNvSpPr>
            <a:spLocks noGrp="1"/>
          </p:cNvSpPr>
          <p:nvPr>
            <p:ph type="subTitle" idx="1"/>
          </p:nvPr>
        </p:nvSpPr>
        <p:spPr>
          <a:xfrm>
            <a:off x="914400" y="3733805"/>
            <a:ext cx="5770880" cy="878522"/>
          </a:xfrm>
        </p:spPr>
        <p:txBody>
          <a:bodyPr/>
          <a:lstStyle/>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Hvordan bygge en god avvikskultur og bruke avviksmeldinger i det forebyggende arbeidet.</a:t>
            </a:r>
          </a:p>
        </p:txBody>
      </p:sp>
      <p:pic>
        <p:nvPicPr>
          <p:cNvPr id="5" name="Grafikk 4">
            <a:extLst>
              <a:ext uri="{FF2B5EF4-FFF2-40B4-BE49-F238E27FC236}">
                <a16:creationId xmlns:a16="http://schemas.microsoft.com/office/drawing/2014/main" id="{1A59BC36-32C7-18CF-BE9E-E7134F49F3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84306" y="185589"/>
            <a:ext cx="7579909" cy="5053273"/>
          </a:xfrm>
          <a:prstGeom prst="rect">
            <a:avLst/>
          </a:prstGeom>
        </p:spPr>
      </p:pic>
      <p:grpSp>
        <p:nvGrpSpPr>
          <p:cNvPr id="10" name="Gruppe 9">
            <a:extLst>
              <a:ext uri="{FF2B5EF4-FFF2-40B4-BE49-F238E27FC236}">
                <a16:creationId xmlns:a16="http://schemas.microsoft.com/office/drawing/2014/main" id="{96F77521-0046-E663-7F94-C32119A9DAB0}"/>
              </a:ext>
            </a:extLst>
          </p:cNvPr>
          <p:cNvGrpSpPr/>
          <p:nvPr/>
        </p:nvGrpSpPr>
        <p:grpSpPr>
          <a:xfrm>
            <a:off x="0" y="5238862"/>
            <a:ext cx="12192000" cy="1619138"/>
            <a:chOff x="0" y="5238862"/>
            <a:chExt cx="12192000" cy="1619138"/>
          </a:xfrm>
        </p:grpSpPr>
        <p:sp>
          <p:nvSpPr>
            <p:cNvPr id="7" name="Rektangel 6">
              <a:extLst>
                <a:ext uri="{FF2B5EF4-FFF2-40B4-BE49-F238E27FC236}">
                  <a16:creationId xmlns:a16="http://schemas.microsoft.com/office/drawing/2014/main" id="{87F9E13D-669D-BEEE-B1E1-ADC3F590923D}"/>
                </a:ext>
              </a:extLst>
            </p:cNvPr>
            <p:cNvSpPr/>
            <p:nvPr/>
          </p:nvSpPr>
          <p:spPr>
            <a:xfrm>
              <a:off x="0" y="5238862"/>
              <a:ext cx="12192000" cy="16191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Picture 4">
              <a:extLst>
                <a:ext uri="{FF2B5EF4-FFF2-40B4-BE49-F238E27FC236}">
                  <a16:creationId xmlns:a16="http://schemas.microsoft.com/office/drawing/2014/main" id="{3BE290DD-D7CA-AACD-CD40-36773FFE5615}"/>
                </a:ext>
              </a:extLst>
            </p:cNvPr>
            <p:cNvPicPr>
              <a:picLocks noChangeAspect="1"/>
            </p:cNvPicPr>
            <p:nvPr/>
          </p:nvPicPr>
          <p:blipFill>
            <a:blip r:embed="rId5"/>
            <a:srcRect l="18099"/>
            <a:stretch/>
          </p:blipFill>
          <p:spPr>
            <a:xfrm>
              <a:off x="3641092" y="5510116"/>
              <a:ext cx="8035865" cy="1044963"/>
            </a:xfrm>
            <a:prstGeom prst="rect">
              <a:avLst/>
            </a:prstGeom>
          </p:spPr>
        </p:pic>
        <p:pic>
          <p:nvPicPr>
            <p:cNvPr id="9" name="Bilde 8" descr="Et bilde som inneholder sort, mørke&#10;&#10;KI-generert innhold kan være feil.">
              <a:extLst>
                <a:ext uri="{FF2B5EF4-FFF2-40B4-BE49-F238E27FC236}">
                  <a16:creationId xmlns:a16="http://schemas.microsoft.com/office/drawing/2014/main" id="{967A6C50-0BF8-1FF8-78FD-13686A41D228}"/>
                </a:ext>
              </a:extLst>
            </p:cNvPr>
            <p:cNvPicPr>
              <a:picLocks noChangeAspect="1"/>
            </p:cNvPicPr>
            <p:nvPr/>
          </p:nvPicPr>
          <p:blipFill>
            <a:blip r:embed="rId6"/>
            <a:stretch>
              <a:fillRect/>
            </a:stretch>
          </p:blipFill>
          <p:spPr>
            <a:xfrm>
              <a:off x="914399" y="5732640"/>
              <a:ext cx="2620677" cy="599914"/>
            </a:xfrm>
            <a:prstGeom prst="rect">
              <a:avLst/>
            </a:prstGeom>
          </p:spPr>
        </p:pic>
      </p:grpSp>
    </p:spTree>
    <p:extLst>
      <p:ext uri="{BB962C8B-B14F-4D97-AF65-F5344CB8AC3E}">
        <p14:creationId xmlns:p14="http://schemas.microsoft.com/office/powerpoint/2010/main" val="2269536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9792E-B898-6527-4B68-6A6C9708C784}"/>
              </a:ext>
            </a:extLst>
          </p:cNvPr>
          <p:cNvSpPr>
            <a:spLocks noGrp="1"/>
          </p:cNvSpPr>
          <p:nvPr>
            <p:ph type="title"/>
          </p:nvPr>
        </p:nvSpPr>
        <p:spPr/>
        <p:txBody>
          <a:bodyPr/>
          <a:lstStyle/>
          <a:p>
            <a:r>
              <a:rPr lang="nb-NO" dirty="0"/>
              <a:t>Innledning</a:t>
            </a:r>
          </a:p>
        </p:txBody>
      </p:sp>
      <p:sp>
        <p:nvSpPr>
          <p:cNvPr id="3" name="Content Placeholder 2">
            <a:extLst>
              <a:ext uri="{FF2B5EF4-FFF2-40B4-BE49-F238E27FC236}">
                <a16:creationId xmlns:a16="http://schemas.microsoft.com/office/drawing/2014/main" id="{FF7A9EA8-C6D2-867A-FF8A-4FEA5043DD22}"/>
              </a:ext>
            </a:extLst>
          </p:cNvPr>
          <p:cNvSpPr>
            <a:spLocks noGrp="1"/>
          </p:cNvSpPr>
          <p:nvPr>
            <p:ph idx="1"/>
          </p:nvPr>
        </p:nvSpPr>
        <p:spPr>
          <a:xfrm>
            <a:off x="838199" y="2014329"/>
            <a:ext cx="5904124" cy="4162633"/>
          </a:xfrm>
        </p:spPr>
        <p:txBody>
          <a:bodyPr vert="horz" lIns="0" tIns="45720" rIns="91440" bIns="45720" rtlCol="0" anchor="t">
            <a:normAutofit/>
          </a:bodyPr>
          <a:lstStyle/>
          <a:p>
            <a:pPr marL="0" indent="0">
              <a:buNone/>
            </a:pPr>
            <a:r>
              <a:rPr lang="nb-NO" sz="1800" dirty="0">
                <a:effectLst/>
                <a:latin typeface="Aptos" panose="020B0004020202020204" pitchFamily="34" charset="0"/>
              </a:rPr>
              <a:t>Denne veilederen gir en kort innføring i hva avvik kan være, hvorfor det er viktig å melde avvik og hvordan bygge en god kultur for å gjennomføre det. </a:t>
            </a:r>
            <a:endParaRPr lang="nb-NO" sz="1800" dirty="0">
              <a:latin typeface="Aptos" panose="020B0004020202020204" pitchFamily="34" charset="0"/>
            </a:endParaRPr>
          </a:p>
          <a:p>
            <a:pPr marL="0" indent="0">
              <a:buNone/>
            </a:pPr>
            <a:r>
              <a:rPr lang="nb-NO" sz="1800" dirty="0"/>
              <a:t>Det er arbeidsgiver som har ansvar for avvikssystemet og for at avvik blir fulgt opp. Både arbeidsmiljøutvalget (AMU) og HMS-gruppa på den enkelte skole skal bidra til at skolen jobber systematisk med å melde og følge opp avvik.</a:t>
            </a:r>
          </a:p>
          <a:p>
            <a:pPr marL="0" indent="0">
              <a:buNone/>
            </a:pPr>
            <a:endParaRPr lang="nb-NO" sz="1800" dirty="0"/>
          </a:p>
        </p:txBody>
      </p:sp>
      <p:pic>
        <p:nvPicPr>
          <p:cNvPr id="7" name="Grafikk 6">
            <a:extLst>
              <a:ext uri="{FF2B5EF4-FFF2-40B4-BE49-F238E27FC236}">
                <a16:creationId xmlns:a16="http://schemas.microsoft.com/office/drawing/2014/main" id="{DF39D054-AEA7-5F33-125A-4C206F1043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13394" y="1700911"/>
            <a:ext cx="6076950" cy="4051300"/>
          </a:xfrm>
          <a:prstGeom prst="rect">
            <a:avLst/>
          </a:prstGeom>
        </p:spPr>
      </p:pic>
      <p:sp>
        <p:nvSpPr>
          <p:cNvPr id="8" name="Rounded Rectangle 9">
            <a:extLst>
              <a:ext uri="{FF2B5EF4-FFF2-40B4-BE49-F238E27FC236}">
                <a16:creationId xmlns:a16="http://schemas.microsoft.com/office/drawing/2014/main" id="{13DD8950-5926-B394-1A0B-6C6A2E11E86A}"/>
              </a:ext>
            </a:extLst>
          </p:cNvPr>
          <p:cNvSpPr/>
          <p:nvPr/>
        </p:nvSpPr>
        <p:spPr>
          <a:xfrm>
            <a:off x="1482243" y="4909653"/>
            <a:ext cx="4499457" cy="1175278"/>
          </a:xfrm>
          <a:prstGeom prst="roundRect">
            <a:avLst>
              <a:gd name="adj" fmla="val 13219"/>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TextBox 4">
            <a:extLst>
              <a:ext uri="{FF2B5EF4-FFF2-40B4-BE49-F238E27FC236}">
                <a16:creationId xmlns:a16="http://schemas.microsoft.com/office/drawing/2014/main" id="{DAFE28B2-0D95-A971-F7AB-EA5F8EF3C4D9}"/>
              </a:ext>
            </a:extLst>
          </p:cNvPr>
          <p:cNvSpPr txBox="1"/>
          <p:nvPr/>
        </p:nvSpPr>
        <p:spPr>
          <a:xfrm>
            <a:off x="1978046" y="5143685"/>
            <a:ext cx="3420219" cy="666208"/>
          </a:xfrm>
          <a:prstGeom prst="rect">
            <a:avLst/>
          </a:prstGeom>
          <a:noFill/>
        </p:spPr>
        <p:txBody>
          <a:bodyPr wrap="square">
            <a:spAutoFit/>
          </a:bodyPr>
          <a:lstStyle/>
          <a:p>
            <a:pPr>
              <a:lnSpc>
                <a:spcPct val="120000"/>
              </a:lnSpc>
            </a:pPr>
            <a:r>
              <a:rPr lang="nb-NO" sz="1600" dirty="0">
                <a:solidFill>
                  <a:schemeClr val="tx2"/>
                </a:solidFill>
              </a:rPr>
              <a:t>Ha eget avvikssystem tilgjengelig når dere bruker denne veilederen.</a:t>
            </a:r>
          </a:p>
        </p:txBody>
      </p:sp>
      <p:sp>
        <p:nvSpPr>
          <p:cNvPr id="10" name="Rounded Rectangle 6">
            <a:extLst>
              <a:ext uri="{FF2B5EF4-FFF2-40B4-BE49-F238E27FC236}">
                <a16:creationId xmlns:a16="http://schemas.microsoft.com/office/drawing/2014/main" id="{A10D30C2-7CEF-CF10-792C-BD76609007CC}"/>
              </a:ext>
            </a:extLst>
          </p:cNvPr>
          <p:cNvSpPr/>
          <p:nvPr/>
        </p:nvSpPr>
        <p:spPr>
          <a:xfrm>
            <a:off x="838199" y="5270966"/>
            <a:ext cx="972679"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Tips!</a:t>
            </a:r>
          </a:p>
        </p:txBody>
      </p:sp>
    </p:spTree>
    <p:extLst>
      <p:ext uri="{BB962C8B-B14F-4D97-AF65-F5344CB8AC3E}">
        <p14:creationId xmlns:p14="http://schemas.microsoft.com/office/powerpoint/2010/main" val="1530665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r>
              <a:rPr lang="nb-NO" dirty="0"/>
              <a:t>Hva er et avvik?</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014329"/>
            <a:ext cx="5529549" cy="4162633"/>
          </a:xfrm>
        </p:spPr>
        <p:txBody>
          <a:bodyPr>
            <a:noAutofit/>
          </a:bodyPr>
          <a:lstStyle/>
          <a:p>
            <a:pPr marL="0" indent="0">
              <a:buNone/>
            </a:pPr>
            <a:r>
              <a:rPr lang="nb-NO" sz="1600" dirty="0"/>
              <a:t>Avvik er hendelser som bryter lovverk, rutiner, prosedyrer og instrukser ved skolen. Det kan også være hendelser som fører til skade og sykdom.  </a:t>
            </a:r>
          </a:p>
          <a:p>
            <a:pPr marL="0" indent="0">
              <a:buNone/>
            </a:pPr>
            <a:r>
              <a:rPr lang="nb-NO" sz="1600" dirty="0"/>
              <a:t>Mange tenker at det er skaden som ansatte og elever blir påført som er avviket når vold og trusler skjer. Noen antar også at personen som utagerer er avviket, og at en derfor ikke kan melde fra fordi det bryter med personvernreglene.</a:t>
            </a:r>
          </a:p>
          <a:p>
            <a:pPr marL="0" indent="0">
              <a:buNone/>
            </a:pPr>
            <a:r>
              <a:rPr lang="nb-NO" sz="1600" dirty="0"/>
              <a:t>Men det er ikke den som utagerer eller den som blir skadet som er avviket – </a:t>
            </a:r>
            <a:r>
              <a:rPr lang="nb-NO" sz="1600" b="1" dirty="0"/>
              <a:t>det er selve hendelsen. </a:t>
            </a:r>
          </a:p>
          <a:p>
            <a:pPr marL="0" indent="0">
              <a:buNone/>
            </a:pPr>
            <a:r>
              <a:rPr lang="nb-NO" sz="1600" dirty="0"/>
              <a:t>Derfor må vi spørre oss hvorfor det skjedde og hva som må til for å forhindre at det skjer igjen. </a:t>
            </a:r>
          </a:p>
          <a:p>
            <a:pPr marL="0" indent="0">
              <a:buNone/>
            </a:pPr>
            <a:endParaRPr lang="nb-NO" sz="1600" dirty="0"/>
          </a:p>
        </p:txBody>
      </p:sp>
      <p:sp>
        <p:nvSpPr>
          <p:cNvPr id="7" name="Rounded Rectangle 9">
            <a:extLst>
              <a:ext uri="{FF2B5EF4-FFF2-40B4-BE49-F238E27FC236}">
                <a16:creationId xmlns:a16="http://schemas.microsoft.com/office/drawing/2014/main" id="{CCC32877-AC83-8ACD-81F4-B31EC729518C}"/>
              </a:ext>
            </a:extLst>
          </p:cNvPr>
          <p:cNvSpPr/>
          <p:nvPr/>
        </p:nvSpPr>
        <p:spPr>
          <a:xfrm>
            <a:off x="8353932" y="2097155"/>
            <a:ext cx="3174457" cy="4129034"/>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xtBox 4">
            <a:extLst>
              <a:ext uri="{FF2B5EF4-FFF2-40B4-BE49-F238E27FC236}">
                <a16:creationId xmlns:a16="http://schemas.microsoft.com/office/drawing/2014/main" id="{F1911986-C187-792A-56DA-8A528EC8934A}"/>
              </a:ext>
            </a:extLst>
          </p:cNvPr>
          <p:cNvSpPr txBox="1"/>
          <p:nvPr/>
        </p:nvSpPr>
        <p:spPr>
          <a:xfrm>
            <a:off x="8710493" y="2549805"/>
            <a:ext cx="2548746" cy="3029932"/>
          </a:xfrm>
          <a:prstGeom prst="rect">
            <a:avLst/>
          </a:prstGeom>
          <a:noFill/>
        </p:spPr>
        <p:txBody>
          <a:bodyPr wrap="square">
            <a:spAutoFit/>
          </a:bodyPr>
          <a:lstStyle/>
          <a:p>
            <a:pPr>
              <a:lnSpc>
                <a:spcPct val="120000"/>
              </a:lnSpc>
            </a:pPr>
            <a:r>
              <a:rPr lang="nb-NO" sz="1600" dirty="0">
                <a:solidFill>
                  <a:schemeClr val="tx2"/>
                </a:solidFill>
              </a:rPr>
              <a:t>Rektor eller skoleledelsen plikter å sikre at personskade registreres hos NAV, at ulykke eller skader meldes til Arbeidstilsynet, og at yrkesskade meldes til forsikringsselskap. </a:t>
            </a:r>
            <a:br>
              <a:rPr lang="nb-NO" sz="1600" dirty="0">
                <a:solidFill>
                  <a:schemeClr val="tx2"/>
                </a:solidFill>
              </a:rPr>
            </a:br>
            <a:r>
              <a:rPr lang="nb-NO" sz="1600" dirty="0">
                <a:solidFill>
                  <a:schemeClr val="tx2"/>
                </a:solidFill>
              </a:rPr>
              <a:t>Dette skal gjøres så fort som mulig. </a:t>
            </a:r>
          </a:p>
        </p:txBody>
      </p:sp>
      <p:sp>
        <p:nvSpPr>
          <p:cNvPr id="9" name="Rounded Rectangle 6">
            <a:extLst>
              <a:ext uri="{FF2B5EF4-FFF2-40B4-BE49-F238E27FC236}">
                <a16:creationId xmlns:a16="http://schemas.microsoft.com/office/drawing/2014/main" id="{67D1EF70-02DD-DA6C-AA38-B6CAE4DA30F1}"/>
              </a:ext>
            </a:extLst>
          </p:cNvPr>
          <p:cNvSpPr/>
          <p:nvPr/>
        </p:nvSpPr>
        <p:spPr>
          <a:xfrm>
            <a:off x="8710493" y="1870828"/>
            <a:ext cx="1102205"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Husk!</a:t>
            </a:r>
          </a:p>
        </p:txBody>
      </p:sp>
    </p:spTree>
    <p:extLst>
      <p:ext uri="{BB962C8B-B14F-4D97-AF65-F5344CB8AC3E}">
        <p14:creationId xmlns:p14="http://schemas.microsoft.com/office/powerpoint/2010/main" val="2337545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054861"/>
            <a:ext cx="6833260" cy="1325563"/>
          </a:xfrm>
        </p:spPr>
        <p:txBody>
          <a:bodyPr>
            <a:normAutofit/>
          </a:bodyPr>
          <a:lstStyle/>
          <a:p>
            <a:pPr marL="0" indent="0">
              <a:spcBef>
                <a:spcPts val="400"/>
              </a:spcBef>
              <a:buNone/>
            </a:pPr>
            <a:r>
              <a:rPr lang="nb-NO" b="1" dirty="0"/>
              <a:t>Hvorfor melde avvik når vold og trusler skjer?</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571543"/>
            <a:ext cx="6234629" cy="4162633"/>
          </a:xfrm>
        </p:spPr>
        <p:txBody>
          <a:bodyPr>
            <a:noAutofit/>
          </a:bodyPr>
          <a:lstStyle/>
          <a:p>
            <a:pPr marL="0" indent="0">
              <a:buClr>
                <a:schemeClr val="accent1"/>
              </a:buClr>
              <a:buNone/>
            </a:pPr>
            <a:r>
              <a:rPr lang="nb-NO" sz="1600" dirty="0"/>
              <a:t>Hensikten med å melde avvik er å få oversikt over hva som har skjedd, slik at man kan gjøre noe med det og hindre at det skjer igjen. Oversikt over avvik er nyttig både på skole-, kommune- og nasjonalt nivå. </a:t>
            </a:r>
          </a:p>
          <a:p>
            <a:pPr marL="0" indent="0">
              <a:buClr>
                <a:schemeClr val="accent1"/>
              </a:buClr>
              <a:buNone/>
            </a:pPr>
            <a:r>
              <a:rPr lang="nb-NO" sz="1600" dirty="0"/>
              <a:t>Det er viktig å redusere slike hendelser, både for den som utagerer, andre elever og ansatte ved skolen. Dette er avgjørende  for å sikre retten til et trygt skole- og arbeidsmiljø, som er forankret i opplæringsloven og arbeidsmiljøloven.</a:t>
            </a:r>
          </a:p>
          <a:p>
            <a:pPr marL="0" indent="0">
              <a:buClr>
                <a:schemeClr val="accent1"/>
              </a:buClr>
              <a:buNone/>
            </a:pPr>
            <a:r>
              <a:rPr lang="nb-NO" sz="1600" dirty="0"/>
              <a:t>For at avviksrutinene skal fungere, må skolen ha en kultur som godtar og forventer</a:t>
            </a:r>
            <a:r>
              <a:rPr lang="nb-NO" sz="1600" b="1" dirty="0"/>
              <a:t> </a:t>
            </a:r>
            <a:r>
              <a:rPr lang="nb-NO" sz="1600" dirty="0"/>
              <a:t>at ansatte på alle nivåer melder avvik. For å lykkes med dette er det avgjørende at skoleledelsen følger opp avvikene. </a:t>
            </a:r>
          </a:p>
          <a:p>
            <a:pPr marL="0" indent="0">
              <a:buClr>
                <a:schemeClr val="accent1"/>
              </a:buClr>
              <a:buNone/>
            </a:pPr>
            <a:endParaRPr lang="nb-NO" sz="1600" dirty="0"/>
          </a:p>
        </p:txBody>
      </p:sp>
      <p:sp>
        <p:nvSpPr>
          <p:cNvPr id="4" name="Rounded Rectangle 9">
            <a:extLst>
              <a:ext uri="{FF2B5EF4-FFF2-40B4-BE49-F238E27FC236}">
                <a16:creationId xmlns:a16="http://schemas.microsoft.com/office/drawing/2014/main" id="{85904E0A-5FA7-5F5B-3AEC-6244FE4C0232}"/>
              </a:ext>
            </a:extLst>
          </p:cNvPr>
          <p:cNvSpPr/>
          <p:nvPr/>
        </p:nvSpPr>
        <p:spPr>
          <a:xfrm>
            <a:off x="8353932" y="2097155"/>
            <a:ext cx="3174457" cy="4129034"/>
          </a:xfrm>
          <a:prstGeom prst="roundRect">
            <a:avLst>
              <a:gd name="adj" fmla="val 4982"/>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xtBox 4">
            <a:extLst>
              <a:ext uri="{FF2B5EF4-FFF2-40B4-BE49-F238E27FC236}">
                <a16:creationId xmlns:a16="http://schemas.microsoft.com/office/drawing/2014/main" id="{32D9F39E-5F12-B328-E77C-4A543680C9CD}"/>
              </a:ext>
            </a:extLst>
          </p:cNvPr>
          <p:cNvSpPr txBox="1"/>
          <p:nvPr/>
        </p:nvSpPr>
        <p:spPr>
          <a:xfrm>
            <a:off x="8710493" y="2549805"/>
            <a:ext cx="2548746" cy="3029932"/>
          </a:xfrm>
          <a:prstGeom prst="rect">
            <a:avLst/>
          </a:prstGeom>
          <a:noFill/>
        </p:spPr>
        <p:txBody>
          <a:bodyPr wrap="square">
            <a:spAutoFit/>
          </a:bodyPr>
          <a:lstStyle/>
          <a:p>
            <a:pPr>
              <a:lnSpc>
                <a:spcPct val="120000"/>
              </a:lnSpc>
            </a:pPr>
            <a:r>
              <a:rPr lang="nb-NO" sz="1600" dirty="0">
                <a:solidFill>
                  <a:schemeClr val="tx2"/>
                </a:solidFill>
              </a:rPr>
              <a:t>Interkontrollforskriften § 5 sier at alle virksomheter skal ha rutiner for å avdekke, rette opp og forebygge avvik fra HMS-lovgivningen. </a:t>
            </a:r>
          </a:p>
          <a:p>
            <a:pPr>
              <a:lnSpc>
                <a:spcPct val="120000"/>
              </a:lnSpc>
            </a:pPr>
            <a:endParaRPr lang="nb-NO" sz="1600" dirty="0">
              <a:solidFill>
                <a:schemeClr val="tx2"/>
              </a:solidFill>
            </a:endParaRPr>
          </a:p>
          <a:p>
            <a:pPr>
              <a:lnSpc>
                <a:spcPct val="120000"/>
              </a:lnSpc>
            </a:pPr>
            <a:r>
              <a:rPr lang="nb-NO" sz="1600" dirty="0">
                <a:solidFill>
                  <a:schemeClr val="tx2"/>
                </a:solidFill>
              </a:rPr>
              <a:t>Opplæringsloven kapittel 12 understreker også at det er viktig å melde fra. </a:t>
            </a:r>
          </a:p>
        </p:txBody>
      </p:sp>
      <p:sp>
        <p:nvSpPr>
          <p:cNvPr id="9" name="Rounded Rectangle 6">
            <a:extLst>
              <a:ext uri="{FF2B5EF4-FFF2-40B4-BE49-F238E27FC236}">
                <a16:creationId xmlns:a16="http://schemas.microsoft.com/office/drawing/2014/main" id="{89AFABC4-259F-2701-3C4C-7B178AFAE141}"/>
              </a:ext>
            </a:extLst>
          </p:cNvPr>
          <p:cNvSpPr/>
          <p:nvPr/>
        </p:nvSpPr>
        <p:spPr>
          <a:xfrm>
            <a:off x="8655785" y="1870829"/>
            <a:ext cx="2548745" cy="45265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       Dette sier lovverket:</a:t>
            </a:r>
          </a:p>
        </p:txBody>
      </p:sp>
      <p:grpSp>
        <p:nvGrpSpPr>
          <p:cNvPr id="17" name="Gruppe 16">
            <a:extLst>
              <a:ext uri="{FF2B5EF4-FFF2-40B4-BE49-F238E27FC236}">
                <a16:creationId xmlns:a16="http://schemas.microsoft.com/office/drawing/2014/main" id="{6E32A6DD-BA69-480A-A5C5-B09B918DB79F}"/>
              </a:ext>
            </a:extLst>
          </p:cNvPr>
          <p:cNvGrpSpPr/>
          <p:nvPr/>
        </p:nvGrpSpPr>
        <p:grpSpPr>
          <a:xfrm>
            <a:off x="8734837" y="1934438"/>
            <a:ext cx="330220" cy="325431"/>
            <a:chOff x="9156547" y="1264010"/>
            <a:chExt cx="330220" cy="325431"/>
          </a:xfrm>
        </p:grpSpPr>
        <p:sp>
          <p:nvSpPr>
            <p:cNvPr id="15" name="TekstSylinder 14">
              <a:extLst>
                <a:ext uri="{FF2B5EF4-FFF2-40B4-BE49-F238E27FC236}">
                  <a16:creationId xmlns:a16="http://schemas.microsoft.com/office/drawing/2014/main" id="{369A7E25-C118-A774-DE06-4CE1C1707D66}"/>
                </a:ext>
              </a:extLst>
            </p:cNvPr>
            <p:cNvSpPr txBox="1"/>
            <p:nvPr/>
          </p:nvSpPr>
          <p:spPr>
            <a:xfrm>
              <a:off x="9156547" y="1264010"/>
              <a:ext cx="324000" cy="324000"/>
            </a:xfrm>
            <a:prstGeom prst="ellipse">
              <a:avLst/>
            </a:prstGeom>
            <a:noFill/>
            <a:ln>
              <a:solidFill>
                <a:schemeClr val="accent1"/>
              </a:solidFill>
            </a:ln>
          </p:spPr>
          <p:txBody>
            <a:bodyPr wrap="square" anchor="ctr">
              <a:noAutofit/>
            </a:bodyPr>
            <a:lstStyle/>
            <a:p>
              <a:pPr algn="ctr"/>
              <a:endParaRPr lang="nb-NO" dirty="0"/>
            </a:p>
          </p:txBody>
        </p:sp>
        <p:sp>
          <p:nvSpPr>
            <p:cNvPr id="16" name="TekstSylinder 15">
              <a:extLst>
                <a:ext uri="{FF2B5EF4-FFF2-40B4-BE49-F238E27FC236}">
                  <a16:creationId xmlns:a16="http://schemas.microsoft.com/office/drawing/2014/main" id="{87C2E5EE-465D-EC27-DB8D-C4722078E370}"/>
                </a:ext>
              </a:extLst>
            </p:cNvPr>
            <p:cNvSpPr txBox="1"/>
            <p:nvPr/>
          </p:nvSpPr>
          <p:spPr>
            <a:xfrm>
              <a:off x="9162767" y="1265441"/>
              <a:ext cx="324000" cy="324000"/>
            </a:xfrm>
            <a:prstGeom prst="ellipse">
              <a:avLst/>
            </a:prstGeom>
            <a:noFill/>
            <a:ln>
              <a:noFill/>
            </a:ln>
          </p:spPr>
          <p:txBody>
            <a:bodyPr wrap="square" anchor="ctr">
              <a:noAutofit/>
            </a:bodyPr>
            <a:lstStyle/>
            <a:p>
              <a:pPr algn="ctr"/>
              <a:r>
                <a:rPr lang="nb-NO" sz="1800" b="1" dirty="0">
                  <a:solidFill>
                    <a:schemeClr val="tx2"/>
                  </a:solidFill>
                </a:rPr>
                <a:t>§</a:t>
              </a:r>
              <a:endParaRPr lang="nb-NO" dirty="0"/>
            </a:p>
          </p:txBody>
        </p:sp>
      </p:grpSp>
    </p:spTree>
    <p:extLst>
      <p:ext uri="{BB962C8B-B14F-4D97-AF65-F5344CB8AC3E}">
        <p14:creationId xmlns:p14="http://schemas.microsoft.com/office/powerpoint/2010/main" val="2032361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2EB3362-8AB8-F53B-31E5-807CD1A0DDF2}"/>
              </a:ext>
            </a:extLst>
          </p:cNvPr>
          <p:cNvSpPr>
            <a:spLocks noGrp="1"/>
          </p:cNvSpPr>
          <p:nvPr>
            <p:ph type="title"/>
          </p:nvPr>
        </p:nvSpPr>
        <p:spPr/>
        <p:txBody>
          <a:bodyPr>
            <a:normAutofit/>
          </a:bodyPr>
          <a:lstStyle/>
          <a:p>
            <a:r>
              <a:rPr lang="nb-NO" dirty="0"/>
              <a:t>Roller i avvikshåndteringen</a:t>
            </a:r>
            <a:endParaRPr lang="nb-NO" strike="sngStrike" dirty="0"/>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199" y="2014329"/>
            <a:ext cx="4064307" cy="4213910"/>
          </a:xfrm>
        </p:spPr>
        <p:txBody>
          <a:bodyPr wrap="square">
            <a:spAutoFit/>
          </a:bodyPr>
          <a:lstStyle/>
          <a:p>
            <a:pPr marL="0" indent="0">
              <a:spcBef>
                <a:spcPts val="0"/>
              </a:spcBef>
              <a:buNone/>
            </a:pPr>
            <a:r>
              <a:rPr lang="nb-NO" sz="1400" dirty="0"/>
              <a:t>Å melde avvik er en viktig del av HMS-arbeidet og involverer både arbeidsgiver og medarbeidere.</a:t>
            </a:r>
          </a:p>
          <a:p>
            <a:pPr marL="0" indent="0">
              <a:spcBef>
                <a:spcPts val="0"/>
              </a:spcBef>
              <a:buNone/>
            </a:pPr>
            <a:endParaRPr lang="nb-NO" sz="1400" dirty="0"/>
          </a:p>
          <a:p>
            <a:pPr marL="0" indent="0">
              <a:spcBef>
                <a:spcPts val="0"/>
              </a:spcBef>
              <a:buNone/>
            </a:pPr>
            <a:r>
              <a:rPr lang="nb-NO" sz="1400" b="1" dirty="0"/>
              <a:t>Arbeidsgiver (ansvarlig)</a:t>
            </a:r>
            <a:br>
              <a:rPr lang="nb-NO" sz="1400" b="1" dirty="0"/>
            </a:br>
            <a:r>
              <a:rPr lang="nb-NO" sz="1400" spc="-10" dirty="0"/>
              <a:t>Arbeidsgiver har ansvar for å sikre et forsvarlig arbeidsmiljø for skolens ansatte. Det betyr at arbeidsgiver også er ansvarlig for å ha gode verktøy og rutiner for avviksmelding og håndtering av disse. </a:t>
            </a:r>
          </a:p>
          <a:p>
            <a:pPr marL="0" indent="0">
              <a:spcBef>
                <a:spcPts val="0"/>
              </a:spcBef>
              <a:buNone/>
            </a:pPr>
            <a:endParaRPr lang="nb-NO" sz="1400" dirty="0"/>
          </a:p>
          <a:p>
            <a:pPr marL="0" indent="0">
              <a:spcBef>
                <a:spcPts val="0"/>
              </a:spcBef>
              <a:buFont typeface="Arial" panose="020B0604020202020204" pitchFamily="34" charset="0"/>
              <a:buNone/>
            </a:pPr>
            <a:r>
              <a:rPr lang="nb-NO" sz="1400" b="1" dirty="0"/>
              <a:t>Verneombud </a:t>
            </a:r>
          </a:p>
          <a:p>
            <a:pPr marL="0" indent="0">
              <a:spcBef>
                <a:spcPts val="0"/>
              </a:spcBef>
              <a:buFont typeface="Arial" panose="020B0604020202020204" pitchFamily="34" charset="0"/>
              <a:buNone/>
            </a:pPr>
            <a:r>
              <a:rPr lang="nb-NO" sz="1400" dirty="0"/>
              <a:t>Verneombud skal bidra til at skolen har et kjent og fungerende avvikssystem. </a:t>
            </a:r>
            <a:br>
              <a:rPr lang="nb-NO" sz="1400" dirty="0"/>
            </a:br>
            <a:endParaRPr lang="nb-NO" sz="1400" dirty="0"/>
          </a:p>
          <a:p>
            <a:pPr marL="0" indent="0">
              <a:spcBef>
                <a:spcPts val="0"/>
              </a:spcBef>
              <a:buFont typeface="Arial" panose="020B0604020202020204" pitchFamily="34" charset="0"/>
              <a:buNone/>
            </a:pPr>
            <a:r>
              <a:rPr lang="nb-NO" sz="1400" b="1" dirty="0"/>
              <a:t>Tillitsvalgt</a:t>
            </a:r>
          </a:p>
          <a:p>
            <a:pPr marL="0" indent="0">
              <a:spcBef>
                <a:spcPts val="0"/>
              </a:spcBef>
              <a:buNone/>
            </a:pPr>
            <a:r>
              <a:rPr lang="nb-NO" sz="1400" dirty="0"/>
              <a:t>Tillitsvalgte skal bidra i det forebyggende arbeidet for å sikre et helsefremmende arbeidsmiljø. </a:t>
            </a:r>
          </a:p>
        </p:txBody>
      </p:sp>
      <p:pic>
        <p:nvPicPr>
          <p:cNvPr id="5" name="Grafikk 4">
            <a:extLst>
              <a:ext uri="{FF2B5EF4-FFF2-40B4-BE49-F238E27FC236}">
                <a16:creationId xmlns:a16="http://schemas.microsoft.com/office/drawing/2014/main" id="{AE27BC91-33F1-3A43-D7A8-264E59F10E4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22814" y="497647"/>
            <a:ext cx="2532665" cy="1809046"/>
          </a:xfrm>
          <a:prstGeom prst="rect">
            <a:avLst/>
          </a:prstGeom>
        </p:spPr>
      </p:pic>
      <p:sp>
        <p:nvSpPr>
          <p:cNvPr id="6" name="Content Placeholder 2">
            <a:extLst>
              <a:ext uri="{FF2B5EF4-FFF2-40B4-BE49-F238E27FC236}">
                <a16:creationId xmlns:a16="http://schemas.microsoft.com/office/drawing/2014/main" id="{E5BAC7BD-C104-DAD3-9617-E3AEF4FEC460}"/>
              </a:ext>
            </a:extLst>
          </p:cNvPr>
          <p:cNvSpPr txBox="1">
            <a:spLocks/>
          </p:cNvSpPr>
          <p:nvPr/>
        </p:nvSpPr>
        <p:spPr>
          <a:xfrm>
            <a:off x="5133860" y="2014329"/>
            <a:ext cx="5012675" cy="4213910"/>
          </a:xfrm>
          <a:prstGeom prst="rect">
            <a:avLst/>
          </a:prstGeom>
        </p:spPr>
        <p:txBody>
          <a:bodyPr vert="horz" wrap="square" lIns="0" tIns="45720" rIns="91440" bIns="45720" rtlCol="0">
            <a:sp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nb-NO" sz="1400" b="1" dirty="0"/>
              <a:t>Arbeidsmiljøutvalget</a:t>
            </a:r>
          </a:p>
          <a:p>
            <a:pPr marL="0" indent="0">
              <a:spcBef>
                <a:spcPts val="0"/>
              </a:spcBef>
              <a:buNone/>
            </a:pPr>
            <a:r>
              <a:rPr lang="nb-NO" sz="1400" dirty="0"/>
              <a:t>Når arbeidsmiljøutvalget samles, er det en </a:t>
            </a:r>
            <a:br>
              <a:rPr lang="nb-NO" sz="1400" dirty="0"/>
            </a:br>
            <a:r>
              <a:rPr lang="nb-NO" sz="1400" dirty="0"/>
              <a:t>formell arena som kan benyttes til å diskutere avvikshåndtering. </a:t>
            </a:r>
          </a:p>
          <a:p>
            <a:pPr marL="0" indent="0">
              <a:spcBef>
                <a:spcPts val="0"/>
              </a:spcBef>
              <a:buNone/>
            </a:pPr>
            <a:br>
              <a:rPr lang="nb-NO" sz="1400" dirty="0"/>
            </a:br>
            <a:r>
              <a:rPr lang="nb-NO" sz="1400" b="1" dirty="0"/>
              <a:t>HMS-gruppen</a:t>
            </a:r>
            <a:r>
              <a:rPr lang="nb-NO" sz="1400" dirty="0"/>
              <a:t> </a:t>
            </a:r>
          </a:p>
          <a:p>
            <a:pPr marL="0" indent="0">
              <a:spcBef>
                <a:spcPts val="0"/>
              </a:spcBef>
              <a:buNone/>
            </a:pPr>
            <a:r>
              <a:rPr lang="nb-NO" sz="1400" dirty="0"/>
              <a:t>HMS-gruppen er et viktig forum for å sikre partssamarbeid som bidrar til forankring i arbeidet med forebygging av vold og trusler.</a:t>
            </a:r>
            <a:endParaRPr lang="nb-NO" sz="1400" b="1" dirty="0"/>
          </a:p>
          <a:p>
            <a:pPr marL="0" indent="0">
              <a:spcBef>
                <a:spcPts val="0"/>
              </a:spcBef>
              <a:buNone/>
            </a:pPr>
            <a:endParaRPr lang="nb-NO" sz="1400" b="1" dirty="0"/>
          </a:p>
          <a:p>
            <a:pPr marL="0" indent="0">
              <a:spcBef>
                <a:spcPts val="0"/>
              </a:spcBef>
              <a:buNone/>
            </a:pPr>
            <a:r>
              <a:rPr lang="nb-NO" sz="1400" b="1" dirty="0"/>
              <a:t>Øvrige ansatte</a:t>
            </a:r>
            <a:br>
              <a:rPr lang="nb-NO" sz="1400" b="1" dirty="0"/>
            </a:br>
            <a:r>
              <a:rPr lang="nb-NO" sz="1400" dirty="0"/>
              <a:t>Alle yrkesgrupper og roller skal både medvirke og informeres i arbeidet med avvik. </a:t>
            </a:r>
          </a:p>
          <a:p>
            <a:pPr marL="0" indent="0">
              <a:spcBef>
                <a:spcPts val="0"/>
              </a:spcBef>
              <a:buNone/>
            </a:pPr>
            <a:endParaRPr lang="nb-NO" sz="1400" dirty="0"/>
          </a:p>
          <a:p>
            <a:pPr marL="0" indent="0">
              <a:spcBef>
                <a:spcPts val="0"/>
              </a:spcBef>
              <a:buFont typeface="Arial" panose="020B0604020202020204" pitchFamily="34" charset="0"/>
              <a:buNone/>
            </a:pPr>
            <a:r>
              <a:rPr lang="nb-NO" sz="1400" b="1" dirty="0"/>
              <a:t>Gjennomføring </a:t>
            </a:r>
            <a:br>
              <a:rPr lang="nb-NO" sz="1400" b="1" dirty="0"/>
            </a:br>
            <a:r>
              <a:rPr lang="nb-NO" sz="1400" dirty="0"/>
              <a:t>Møter i arbeidsmiljøutvalget, HMS-grupper, partsgrupper og arbeidsmiljøgrupper er eksempler på gode arenaer for å håndtere avvik.</a:t>
            </a:r>
          </a:p>
        </p:txBody>
      </p:sp>
    </p:spTree>
    <p:extLst>
      <p:ext uri="{BB962C8B-B14F-4D97-AF65-F5344CB8AC3E}">
        <p14:creationId xmlns:p14="http://schemas.microsoft.com/office/powerpoint/2010/main" val="3647349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pPr marL="0" indent="0">
              <a:spcBef>
                <a:spcPts val="400"/>
              </a:spcBef>
              <a:buNone/>
            </a:pPr>
            <a:r>
              <a:rPr lang="nb-NO" dirty="0"/>
              <a:t>Regelmessig o</a:t>
            </a:r>
            <a:r>
              <a:rPr lang="nb-NO" b="1" dirty="0"/>
              <a:t>ppfølging av avvik</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014329"/>
            <a:ext cx="6805613" cy="1723657"/>
          </a:xfrm>
        </p:spPr>
        <p:txBody>
          <a:bodyPr>
            <a:noAutofit/>
          </a:bodyPr>
          <a:lstStyle/>
          <a:p>
            <a:pPr marL="0" indent="0">
              <a:buClr>
                <a:schemeClr val="accent1"/>
              </a:buClr>
              <a:buNone/>
            </a:pPr>
            <a:r>
              <a:rPr lang="nb-NO" sz="1800" dirty="0"/>
              <a:t>Avvik må følges opp systematisk og regelmessig. Det betyr at det må gjøres tiltak som forebygger at de samme hendelsene skjer igjen. </a:t>
            </a:r>
          </a:p>
          <a:p>
            <a:pPr marL="0" indent="0">
              <a:buClr>
                <a:schemeClr val="accent1"/>
              </a:buClr>
              <a:buNone/>
            </a:pPr>
            <a:endParaRPr lang="nb-NO" sz="1800" dirty="0"/>
          </a:p>
        </p:txBody>
      </p:sp>
      <p:pic>
        <p:nvPicPr>
          <p:cNvPr id="18" name="Grafikk 17">
            <a:extLst>
              <a:ext uri="{FF2B5EF4-FFF2-40B4-BE49-F238E27FC236}">
                <a16:creationId xmlns:a16="http://schemas.microsoft.com/office/drawing/2014/main" id="{A1674574-55B6-07A9-7384-1C0106FAEE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21824" y="2952612"/>
            <a:ext cx="4534980" cy="3308192"/>
          </a:xfrm>
          <a:prstGeom prst="rect">
            <a:avLst/>
          </a:prstGeom>
        </p:spPr>
      </p:pic>
      <p:sp>
        <p:nvSpPr>
          <p:cNvPr id="4" name="Rounded Rectangle 9">
            <a:extLst>
              <a:ext uri="{FF2B5EF4-FFF2-40B4-BE49-F238E27FC236}">
                <a16:creationId xmlns:a16="http://schemas.microsoft.com/office/drawing/2014/main" id="{0E21351F-E637-2D71-F670-43CDD15EC004}"/>
              </a:ext>
            </a:extLst>
          </p:cNvPr>
          <p:cNvSpPr/>
          <p:nvPr/>
        </p:nvSpPr>
        <p:spPr>
          <a:xfrm>
            <a:off x="838200" y="3202677"/>
            <a:ext cx="5854700" cy="3215408"/>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xtBox 4">
            <a:extLst>
              <a:ext uri="{FF2B5EF4-FFF2-40B4-BE49-F238E27FC236}">
                <a16:creationId xmlns:a16="http://schemas.microsoft.com/office/drawing/2014/main" id="{F417FBAA-641A-7B9D-D0C2-6A47C9DE2A00}"/>
              </a:ext>
            </a:extLst>
          </p:cNvPr>
          <p:cNvSpPr txBox="1"/>
          <p:nvPr/>
        </p:nvSpPr>
        <p:spPr>
          <a:xfrm>
            <a:off x="1194761" y="3611258"/>
            <a:ext cx="5107107" cy="2600392"/>
          </a:xfrm>
          <a:prstGeom prst="rect">
            <a:avLst/>
          </a:prstGeom>
          <a:noFill/>
        </p:spPr>
        <p:txBody>
          <a:bodyPr wrap="square">
            <a:spAutoFit/>
          </a:bodyPr>
          <a:lstStyle/>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Hold løpende oversikt over avvikene og iverksett kortsiktige og langsiktige tiltak </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Gi ansatte tilbakemelding om hvordan avvikene er fulgt opp og hvilke tiltak som er iverksatt</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Bruk erfaringene fra avviksmeldingene i gjennomføringen av risikovurderinger og planlegging</a:t>
            </a:r>
            <a:r>
              <a:rPr kumimoji="0" lang="nb-NO" sz="1400" b="0" i="0" u="none" strike="noStrike" kern="1200" cap="none" spc="0" normalizeH="0" baseline="0" noProof="0" dirty="0">
                <a:ln>
                  <a:noFill/>
                </a:ln>
                <a:solidFill>
                  <a:srgbClr val="FF0000"/>
                </a:solidFill>
                <a:effectLst/>
                <a:uLnTx/>
                <a:uFillTx/>
                <a:latin typeface="Aptos" panose="02110004020202020204"/>
                <a:ea typeface="+mn-ea"/>
                <a:cs typeface="+mn-cs"/>
              </a:rPr>
              <a:t> </a:t>
            </a:r>
            <a:r>
              <a:rPr kumimoji="0" lang="nb-NO" sz="1400" b="0" i="0" u="none" strike="noStrike" kern="1200" cap="none" spc="0" normalizeH="0" baseline="0" noProof="0" dirty="0">
                <a:ln>
                  <a:noFill/>
                </a:ln>
                <a:solidFill>
                  <a:srgbClr val="601727"/>
                </a:solidFill>
                <a:effectLst/>
                <a:uLnTx/>
                <a:uFillTx/>
                <a:latin typeface="Aptos" panose="02110004020202020204"/>
                <a:ea typeface="+mn-ea"/>
                <a:cs typeface="+mn-cs"/>
              </a:rPr>
              <a:t>av </a:t>
            </a: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skolens organisering basert på resultatet</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lang="nb-NO" sz="1400" dirty="0">
                <a:solidFill>
                  <a:schemeClr val="tx2"/>
                </a:solidFill>
                <a:latin typeface="Aptos" panose="02110004020202020204"/>
              </a:rPr>
              <a:t>Sikre at administrasjonen i kommune og fylkeskommune, samt arbeidsmiljøutvalget er kjent med avvikene</a:t>
            </a:r>
            <a:endPar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endParaRPr>
          </a:p>
        </p:txBody>
      </p:sp>
      <p:sp>
        <p:nvSpPr>
          <p:cNvPr id="7" name="Rounded Rectangle 6">
            <a:extLst>
              <a:ext uri="{FF2B5EF4-FFF2-40B4-BE49-F238E27FC236}">
                <a16:creationId xmlns:a16="http://schemas.microsoft.com/office/drawing/2014/main" id="{EB2327F6-EB5C-E6BC-031D-4F6C884E7FD4}"/>
              </a:ext>
            </a:extLst>
          </p:cNvPr>
          <p:cNvSpPr/>
          <p:nvPr/>
        </p:nvSpPr>
        <p:spPr>
          <a:xfrm>
            <a:off x="1194761" y="2976349"/>
            <a:ext cx="2407755"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0000"/>
              </a:lnSpc>
              <a:spcBef>
                <a:spcPts val="1000"/>
              </a:spcBef>
              <a:spcAft>
                <a:spcPts val="0"/>
              </a:spcAft>
              <a:buClr>
                <a:srgbClr val="9C3850"/>
              </a:buClr>
              <a:buSzTx/>
              <a:buFont typeface="Arial" panose="020B0604020202020204" pitchFamily="34" charset="0"/>
              <a:buNone/>
              <a:tabLst/>
              <a:defRPr/>
            </a:pPr>
            <a:r>
              <a:rPr kumimoji="0" lang="nb-NO" sz="1600" b="1" i="0" u="none" strike="noStrike" kern="1200" cap="none" spc="0" normalizeH="0" baseline="0" noProof="0" dirty="0">
                <a:ln>
                  <a:noFill/>
                </a:ln>
                <a:solidFill>
                  <a:srgbClr val="601828"/>
                </a:solidFill>
                <a:effectLst/>
                <a:uLnTx/>
                <a:uFillTx/>
                <a:latin typeface="Aptos" panose="02110004020202020204"/>
                <a:ea typeface="+mn-ea"/>
                <a:cs typeface="+mn-cs"/>
              </a:rPr>
              <a:t>Tips til skoleledelsen:</a:t>
            </a:r>
          </a:p>
        </p:txBody>
      </p:sp>
    </p:spTree>
    <p:extLst>
      <p:ext uri="{BB962C8B-B14F-4D97-AF65-F5344CB8AC3E}">
        <p14:creationId xmlns:p14="http://schemas.microsoft.com/office/powerpoint/2010/main" val="3367794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pPr marL="0" indent="0">
              <a:spcBef>
                <a:spcPts val="400"/>
              </a:spcBef>
              <a:buNone/>
            </a:pPr>
            <a:r>
              <a:rPr lang="nb-NO" b="1" dirty="0"/>
              <a:t>Bygg en god avvikskultur</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198" y="2014329"/>
            <a:ext cx="7600721" cy="792371"/>
          </a:xfrm>
        </p:spPr>
        <p:txBody>
          <a:bodyPr>
            <a:noAutofit/>
          </a:bodyPr>
          <a:lstStyle/>
          <a:p>
            <a:pPr marL="0" indent="0">
              <a:buClr>
                <a:schemeClr val="accent1"/>
              </a:buClr>
              <a:buNone/>
            </a:pPr>
            <a:r>
              <a:rPr lang="nb-NO" sz="1600" dirty="0"/>
              <a:t>Som nevnt er det viktig med en kultur hvor avviksmeldinger er forventet og ønsket. For å få til det, må skoleledelsen oppmuntre til å melde avvik og alle de ansatte må bidra. </a:t>
            </a:r>
          </a:p>
        </p:txBody>
      </p:sp>
      <p:sp>
        <p:nvSpPr>
          <p:cNvPr id="10" name="Rounded Rectangle 9">
            <a:extLst>
              <a:ext uri="{FF2B5EF4-FFF2-40B4-BE49-F238E27FC236}">
                <a16:creationId xmlns:a16="http://schemas.microsoft.com/office/drawing/2014/main" id="{F8D535E1-C1FB-21E5-9F5F-B5B63C7AC1BB}"/>
              </a:ext>
            </a:extLst>
          </p:cNvPr>
          <p:cNvSpPr/>
          <p:nvPr/>
        </p:nvSpPr>
        <p:spPr>
          <a:xfrm>
            <a:off x="838200" y="3317275"/>
            <a:ext cx="6190562" cy="3069342"/>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xtBox 4">
            <a:extLst>
              <a:ext uri="{FF2B5EF4-FFF2-40B4-BE49-F238E27FC236}">
                <a16:creationId xmlns:a16="http://schemas.microsoft.com/office/drawing/2014/main" id="{C9AC4C18-D96F-8AFA-CDCD-64FF90F97B8E}"/>
              </a:ext>
            </a:extLst>
          </p:cNvPr>
          <p:cNvSpPr txBox="1"/>
          <p:nvPr/>
        </p:nvSpPr>
        <p:spPr>
          <a:xfrm>
            <a:off x="1194761" y="3769925"/>
            <a:ext cx="5481461" cy="2728632"/>
          </a:xfrm>
          <a:prstGeom prst="rect">
            <a:avLst/>
          </a:prstGeom>
          <a:noFill/>
        </p:spPr>
        <p:txBody>
          <a:bodyPr wrap="square" lIns="91440" tIns="45720" rIns="91440" bIns="45720" anchor="t">
            <a:spAutoFit/>
          </a:bodyPr>
          <a:lstStyle/>
          <a:p>
            <a:pPr marL="228600" indent="-228600">
              <a:lnSpc>
                <a:spcPct val="110000"/>
              </a:lnSpc>
              <a:spcBef>
                <a:spcPts val="1000"/>
              </a:spcBef>
              <a:buClr>
                <a:srgbClr val="9C3850"/>
              </a:buClr>
              <a:buFont typeface="Arial" panose="020B0604020202020204" pitchFamily="34" charset="0"/>
              <a:buChar char="•"/>
              <a:defRPr/>
            </a:pPr>
            <a:r>
              <a:rPr lang="nb-NO" sz="1400" dirty="0">
                <a:solidFill>
                  <a:srgbClr val="601727"/>
                </a:solidFill>
                <a:latin typeface="Aptos" panose="02110004020202020204"/>
              </a:rPr>
              <a:t>Sørg for at alle ansatte har kunnskap om hva som skal meldes, og hvordan skolens avvikssystem fungerer</a:t>
            </a:r>
          </a:p>
          <a:p>
            <a:pPr marL="228600" indent="-228600">
              <a:lnSpc>
                <a:spcPct val="110000"/>
              </a:lnSpc>
              <a:spcBef>
                <a:spcPts val="1000"/>
              </a:spcBef>
              <a:buClr>
                <a:srgbClr val="9C3850"/>
              </a:buClr>
              <a:buFont typeface="Arial" panose="020B0604020202020204" pitchFamily="34" charset="0"/>
              <a:buChar char="•"/>
              <a:defRPr/>
            </a:pPr>
            <a:r>
              <a:rPr lang="nb-NO" sz="1400" dirty="0">
                <a:solidFill>
                  <a:srgbClr val="601727"/>
                </a:solidFill>
                <a:latin typeface="Aptos" panose="02110004020202020204"/>
              </a:rPr>
              <a:t>Bruk tid til å diskutere og reflektere over hva som er avvik og hvordan de skrives og meldes hos dere – refleksjonsoppgaver finner dere lenger ned i veilederen</a:t>
            </a:r>
          </a:p>
          <a:p>
            <a:pPr marL="228600" indent="-228600">
              <a:lnSpc>
                <a:spcPct val="110000"/>
              </a:lnSpc>
              <a:spcBef>
                <a:spcPts val="1000"/>
              </a:spcBef>
              <a:buClr>
                <a:srgbClr val="9C3850"/>
              </a:buClr>
              <a:buFont typeface="Arial" panose="020B0604020202020204" pitchFamily="34" charset="0"/>
              <a:buChar char="•"/>
              <a:defRPr/>
            </a:pPr>
            <a:r>
              <a:rPr lang="nb-NO" sz="1400" dirty="0">
                <a:solidFill>
                  <a:srgbClr val="601727"/>
                </a:solidFill>
                <a:latin typeface="Aptos" panose="02110004020202020204"/>
              </a:rPr>
              <a:t>Oppfordre alle ansatte som melder avvik til å foreslå tiltak som forebygger gjentakelse</a:t>
            </a:r>
          </a:p>
          <a:p>
            <a:pPr marL="228600" indent="-228600">
              <a:lnSpc>
                <a:spcPct val="110000"/>
              </a:lnSpc>
              <a:spcBef>
                <a:spcPts val="1000"/>
              </a:spcBef>
              <a:buClr>
                <a:srgbClr val="9C3850"/>
              </a:buClr>
              <a:buFont typeface="Arial" panose="020B0604020202020204" pitchFamily="34" charset="0"/>
              <a:buChar char="•"/>
              <a:defRPr/>
            </a:pPr>
            <a:r>
              <a:rPr lang="nb-NO" sz="1400" dirty="0">
                <a:solidFill>
                  <a:srgbClr val="601727"/>
                </a:solidFill>
                <a:latin typeface="Aptos" panose="02110004020202020204"/>
              </a:rPr>
              <a:t>Få tillitsvalgte og verneombud til å oppmuntre til melding av avvik </a:t>
            </a:r>
          </a:p>
          <a:p>
            <a:pPr marL="228600" indent="-228600">
              <a:lnSpc>
                <a:spcPct val="110000"/>
              </a:lnSpc>
              <a:spcBef>
                <a:spcPts val="1000"/>
              </a:spcBef>
              <a:buClr>
                <a:srgbClr val="9C3850"/>
              </a:buClr>
              <a:buFont typeface="Arial" panose="020B0604020202020204" pitchFamily="34" charset="0"/>
              <a:buChar char="•"/>
              <a:defRPr/>
            </a:pPr>
            <a:endParaRPr lang="nb-NO" sz="1400" dirty="0">
              <a:solidFill>
                <a:srgbClr val="601828"/>
              </a:solidFill>
              <a:latin typeface="Aptos" panose="02110004020202020204"/>
            </a:endParaRPr>
          </a:p>
        </p:txBody>
      </p:sp>
      <p:sp>
        <p:nvSpPr>
          <p:cNvPr id="12" name="Rounded Rectangle 6">
            <a:extLst>
              <a:ext uri="{FF2B5EF4-FFF2-40B4-BE49-F238E27FC236}">
                <a16:creationId xmlns:a16="http://schemas.microsoft.com/office/drawing/2014/main" id="{1BD25D4F-39CB-1C0D-7141-8531BD2DA1E5}"/>
              </a:ext>
            </a:extLst>
          </p:cNvPr>
          <p:cNvSpPr/>
          <p:nvPr/>
        </p:nvSpPr>
        <p:spPr>
          <a:xfrm>
            <a:off x="1194761" y="3090948"/>
            <a:ext cx="5349258"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0000"/>
              </a:lnSpc>
              <a:spcBef>
                <a:spcPts val="1000"/>
              </a:spcBef>
              <a:spcAft>
                <a:spcPts val="0"/>
              </a:spcAft>
              <a:buClr>
                <a:srgbClr val="9C3850"/>
              </a:buClr>
              <a:buSzTx/>
              <a:buFont typeface="Arial" panose="020B0604020202020204" pitchFamily="34" charset="0"/>
              <a:buNone/>
              <a:tabLst/>
              <a:defRPr/>
            </a:pPr>
            <a:r>
              <a:rPr kumimoji="0" lang="nb-NO" sz="1600" b="1" i="0" u="none" strike="noStrike" kern="1200" cap="none" spc="0" normalizeH="0" baseline="0" noProof="0" dirty="0">
                <a:ln>
                  <a:noFill/>
                </a:ln>
                <a:solidFill>
                  <a:srgbClr val="601828"/>
                </a:solidFill>
                <a:effectLst/>
                <a:uLnTx/>
                <a:uFillTx/>
                <a:latin typeface="Aptos" panose="02110004020202020204"/>
                <a:ea typeface="+mn-ea"/>
                <a:cs typeface="+mn-cs"/>
              </a:rPr>
              <a:t>Her er noen konkrete råd til skoleledelsen for å lykkes: </a:t>
            </a:r>
          </a:p>
        </p:txBody>
      </p:sp>
      <p:pic>
        <p:nvPicPr>
          <p:cNvPr id="6" name="Grafikk 5">
            <a:extLst>
              <a:ext uri="{FF2B5EF4-FFF2-40B4-BE49-F238E27FC236}">
                <a16:creationId xmlns:a16="http://schemas.microsoft.com/office/drawing/2014/main" id="{F8BE6F7F-A00D-A818-F5A2-35263E94443F}"/>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7337234" y="2806700"/>
            <a:ext cx="4185665" cy="3494227"/>
          </a:xfrm>
          <a:prstGeom prst="rect">
            <a:avLst/>
          </a:prstGeom>
        </p:spPr>
      </p:pic>
    </p:spTree>
    <p:extLst>
      <p:ext uri="{BB962C8B-B14F-4D97-AF65-F5344CB8AC3E}">
        <p14:creationId xmlns:p14="http://schemas.microsoft.com/office/powerpoint/2010/main" val="3262907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48D0BE7F-B0BA-4A1E-A490-DFEEAB6C9A3F}"/>
              </a:ext>
            </a:extLst>
          </p:cNvPr>
          <p:cNvSpPr/>
          <p:nvPr/>
        </p:nvSpPr>
        <p:spPr>
          <a:xfrm>
            <a:off x="7302500" y="0"/>
            <a:ext cx="48895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r>
              <a:rPr lang="nb-NO" dirty="0"/>
              <a:t>Nyttige lenker</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1" y="2014329"/>
            <a:ext cx="5860982" cy="4162633"/>
          </a:xfrm>
        </p:spPr>
        <p:txBody>
          <a:bodyPr>
            <a:noAutofit/>
          </a:bodyPr>
          <a:lstStyle/>
          <a:p>
            <a:pPr marL="273050" indent="-273050">
              <a:buClr>
                <a:schemeClr val="accent1"/>
              </a:buClr>
              <a:buSzPct val="120000"/>
            </a:pPr>
            <a:r>
              <a:rPr lang="nb-NO" sz="1800" dirty="0">
                <a:hlinkClick r:id="rId3">
                  <a:extLst>
                    <a:ext uri="{A12FA001-AC4F-418D-AE19-62706E023703}">
                      <ahyp:hlinkClr xmlns:ahyp="http://schemas.microsoft.com/office/drawing/2018/hyperlinkcolor" val="tx"/>
                    </a:ext>
                  </a:extLst>
                </a:hlinkClick>
              </a:rPr>
              <a:t>Arbeidstilsynet om avvik og avvikshåndtering</a:t>
            </a:r>
            <a:endParaRPr lang="nb-NO" sz="1800" dirty="0"/>
          </a:p>
          <a:p>
            <a:pPr marL="273050" indent="-273050">
              <a:buClr>
                <a:schemeClr val="accent1"/>
              </a:buClr>
              <a:buSzPct val="120000"/>
            </a:pPr>
            <a:r>
              <a:rPr lang="nb-NO" sz="1800" dirty="0">
                <a:hlinkClick r:id="rId4">
                  <a:extLst>
                    <a:ext uri="{A12FA001-AC4F-418D-AE19-62706E023703}">
                      <ahyp:hlinkClr xmlns:ahyp="http://schemas.microsoft.com/office/drawing/2018/hyperlinkcolor" val="tx"/>
                    </a:ext>
                  </a:extLst>
                </a:hlinkClick>
              </a:rPr>
              <a:t>Krav til dokumentasjon i HMS-arbeidet</a:t>
            </a:r>
            <a:r>
              <a:rPr lang="nb-NO" sz="1800" dirty="0"/>
              <a:t>. En oversikt over alt du må vite i Internkontrollforskriften. </a:t>
            </a:r>
          </a:p>
        </p:txBody>
      </p:sp>
      <p:pic>
        <p:nvPicPr>
          <p:cNvPr id="10" name="Grafikk 9">
            <a:extLst>
              <a:ext uri="{FF2B5EF4-FFF2-40B4-BE49-F238E27FC236}">
                <a16:creationId xmlns:a16="http://schemas.microsoft.com/office/drawing/2014/main" id="{2C0354D6-BBF5-1B5F-E657-8E2E080309B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40500" y="939660"/>
            <a:ext cx="4089400" cy="5237302"/>
          </a:xfrm>
          <a:prstGeom prst="rect">
            <a:avLst/>
          </a:prstGeom>
        </p:spPr>
      </p:pic>
    </p:spTree>
    <p:extLst>
      <p:ext uri="{BB962C8B-B14F-4D97-AF65-F5344CB8AC3E}">
        <p14:creationId xmlns:p14="http://schemas.microsoft.com/office/powerpoint/2010/main" val="3407382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r>
              <a:rPr lang="nb-NO" dirty="0"/>
              <a:t>Refleksjonsoppgaver</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014329"/>
            <a:ext cx="4262610" cy="1402756"/>
          </a:xfrm>
        </p:spPr>
        <p:txBody>
          <a:bodyPr wrap="square">
            <a:spAutoFit/>
          </a:bodyPr>
          <a:lstStyle/>
          <a:p>
            <a:pPr marL="0" indent="0">
              <a:buNone/>
            </a:pPr>
            <a:r>
              <a:rPr lang="nb-NO" sz="1800" dirty="0">
                <a:effectLst/>
                <a:latin typeface="Aptos" panose="020B0004020202020204" pitchFamily="34" charset="0"/>
                <a:ea typeface="Aptos" panose="020B0004020202020204" pitchFamily="34" charset="0"/>
                <a:cs typeface="Times New Roman" panose="02020603050405020304" pitchFamily="18" charset="0"/>
              </a:rPr>
              <a:t>Gjør disse oppgavene sammen, for eksempel i personal- og HMS-gruppa. Husk å notere refleksjonene underveis for å dokumentere det dere kommer frem til. </a:t>
            </a:r>
          </a:p>
        </p:txBody>
      </p:sp>
      <p:pic>
        <p:nvPicPr>
          <p:cNvPr id="10" name="Grafikk 9">
            <a:extLst>
              <a:ext uri="{FF2B5EF4-FFF2-40B4-BE49-F238E27FC236}">
                <a16:creationId xmlns:a16="http://schemas.microsoft.com/office/drawing/2014/main" id="{CF0C905A-2954-8CE0-53A9-00574412C5D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6000" y="1364080"/>
            <a:ext cx="5411514" cy="4129840"/>
          </a:xfrm>
          <a:prstGeom prst="rect">
            <a:avLst/>
          </a:prstGeom>
        </p:spPr>
      </p:pic>
    </p:spTree>
    <p:extLst>
      <p:ext uri="{BB962C8B-B14F-4D97-AF65-F5344CB8AC3E}">
        <p14:creationId xmlns:p14="http://schemas.microsoft.com/office/powerpoint/2010/main" val="3085600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07A6BF9-06D6-3521-0821-CB0F2CECBB52}"/>
              </a:ext>
            </a:extLst>
          </p:cNvPr>
          <p:cNvSpPr>
            <a:spLocks noGrp="1"/>
          </p:cNvSpPr>
          <p:nvPr>
            <p:ph type="body" sz="quarter" idx="11"/>
          </p:nvPr>
        </p:nvSpPr>
        <p:spPr/>
        <p:txBody>
          <a:bodyPr/>
          <a:lstStyle/>
          <a:p>
            <a:r>
              <a:rPr lang="nb-NO" dirty="0"/>
              <a:t>Refleksjonsoppgaver</a:t>
            </a:r>
          </a:p>
        </p:txBody>
      </p:sp>
      <p:sp>
        <p:nvSpPr>
          <p:cNvPr id="3" name="Plassholder for tekst 2">
            <a:extLst>
              <a:ext uri="{FF2B5EF4-FFF2-40B4-BE49-F238E27FC236}">
                <a16:creationId xmlns:a16="http://schemas.microsoft.com/office/drawing/2014/main" id="{7B8A03CA-71FB-6D91-0C17-3D5B5DE2651C}"/>
              </a:ext>
            </a:extLst>
          </p:cNvPr>
          <p:cNvSpPr>
            <a:spLocks noGrp="1"/>
          </p:cNvSpPr>
          <p:nvPr>
            <p:ph type="body" sz="quarter" idx="13"/>
          </p:nvPr>
        </p:nvSpPr>
        <p:spPr>
          <a:xfrm>
            <a:off x="1412475" y="1261840"/>
            <a:ext cx="4250195" cy="452173"/>
          </a:xfrm>
        </p:spPr>
        <p:txBody>
          <a:bodyPr/>
          <a:lstStyle/>
          <a:p>
            <a:pPr marL="0" indent="0">
              <a:buNone/>
            </a:pPr>
            <a:r>
              <a:rPr lang="nb-NO" dirty="0"/>
              <a:t>Hvilke rutiner har vi for å melde om avvik som innebærer vold og trusler?</a:t>
            </a:r>
          </a:p>
        </p:txBody>
      </p:sp>
      <p:sp>
        <p:nvSpPr>
          <p:cNvPr id="4" name="Plassholder for tekst 3">
            <a:extLst>
              <a:ext uri="{FF2B5EF4-FFF2-40B4-BE49-F238E27FC236}">
                <a16:creationId xmlns:a16="http://schemas.microsoft.com/office/drawing/2014/main" id="{A7C0B5A9-DA60-5509-1C93-149C278C6F06}"/>
              </a:ext>
            </a:extLst>
          </p:cNvPr>
          <p:cNvSpPr>
            <a:spLocks noGrp="1"/>
          </p:cNvSpPr>
          <p:nvPr>
            <p:ph type="body" sz="quarter" idx="14"/>
          </p:nvPr>
        </p:nvSpPr>
        <p:spPr>
          <a:xfrm>
            <a:off x="6795844" y="1261840"/>
            <a:ext cx="4153807" cy="452173"/>
          </a:xfrm>
        </p:spPr>
        <p:txBody>
          <a:bodyPr/>
          <a:lstStyle/>
          <a:p>
            <a:pPr marL="0" indent="0">
              <a:buNone/>
            </a:pPr>
            <a:r>
              <a:rPr lang="nb-NO" dirty="0"/>
              <a:t>Hvordan fungerer disse rutinene i praksis?</a:t>
            </a:r>
          </a:p>
          <a:p>
            <a:pPr marL="0" indent="0">
              <a:buNone/>
            </a:pPr>
            <a:endParaRPr lang="nb-NO" dirty="0"/>
          </a:p>
        </p:txBody>
      </p:sp>
      <p:sp>
        <p:nvSpPr>
          <p:cNvPr id="5" name="Plassholder for tekst 4">
            <a:extLst>
              <a:ext uri="{FF2B5EF4-FFF2-40B4-BE49-F238E27FC236}">
                <a16:creationId xmlns:a16="http://schemas.microsoft.com/office/drawing/2014/main" id="{6744F128-29B1-8DB5-6076-F334D8D22BB2}"/>
              </a:ext>
            </a:extLst>
          </p:cNvPr>
          <p:cNvSpPr>
            <a:spLocks noGrp="1"/>
          </p:cNvSpPr>
          <p:nvPr>
            <p:ph type="body" sz="quarter" idx="15"/>
          </p:nvPr>
        </p:nvSpPr>
        <p:spPr>
          <a:xfrm>
            <a:off x="1013229" y="1757568"/>
            <a:ext cx="4730747" cy="4289663"/>
          </a:xfrm>
        </p:spPr>
        <p:txBody>
          <a:bodyPr/>
          <a:lstStyle/>
          <a:p>
            <a:endParaRPr lang="nb-NO" dirty="0"/>
          </a:p>
        </p:txBody>
      </p:sp>
      <p:sp>
        <p:nvSpPr>
          <p:cNvPr id="6" name="Plassholder for tekst 5">
            <a:extLst>
              <a:ext uri="{FF2B5EF4-FFF2-40B4-BE49-F238E27FC236}">
                <a16:creationId xmlns:a16="http://schemas.microsoft.com/office/drawing/2014/main" id="{4A15CCF1-273D-D7EB-4E8A-68BA0C761E02}"/>
              </a:ext>
            </a:extLst>
          </p:cNvPr>
          <p:cNvSpPr>
            <a:spLocks noGrp="1"/>
          </p:cNvSpPr>
          <p:nvPr>
            <p:ph type="body" sz="quarter" idx="16"/>
          </p:nvPr>
        </p:nvSpPr>
        <p:spPr>
          <a:xfrm>
            <a:off x="6396598" y="1757568"/>
            <a:ext cx="4730747" cy="4289664"/>
          </a:xfrm>
        </p:spPr>
        <p:txBody>
          <a:bodyPr/>
          <a:lstStyle/>
          <a:p>
            <a:endParaRPr lang="nb-NO" dirty="0"/>
          </a:p>
        </p:txBody>
      </p:sp>
      <p:sp>
        <p:nvSpPr>
          <p:cNvPr id="10" name="TextBox 9">
            <a:extLst>
              <a:ext uri="{FF2B5EF4-FFF2-40B4-BE49-F238E27FC236}">
                <a16:creationId xmlns:a16="http://schemas.microsoft.com/office/drawing/2014/main" id="{AEB5B099-1C2B-5913-82C4-3DDDA68232B7}"/>
              </a:ext>
            </a:extLst>
          </p:cNvPr>
          <p:cNvSpPr txBox="1"/>
          <p:nvPr/>
        </p:nvSpPr>
        <p:spPr>
          <a:xfrm>
            <a:off x="1003115" y="1234286"/>
            <a:ext cx="293670" cy="338554"/>
          </a:xfrm>
          <a:prstGeom prst="rect">
            <a:avLst/>
          </a:prstGeom>
          <a:noFill/>
        </p:spPr>
        <p:txBody>
          <a:bodyPr wrap="none" rtlCol="0">
            <a:spAutoFit/>
          </a:bodyPr>
          <a:lstStyle/>
          <a:p>
            <a:r>
              <a:rPr lang="nb-NO" sz="1600" dirty="0">
                <a:solidFill>
                  <a:schemeClr val="accent1"/>
                </a:solidFill>
              </a:rPr>
              <a:t>1</a:t>
            </a:r>
            <a:endParaRPr lang="nb-NO" sz="1600" noProof="0" dirty="0">
              <a:solidFill>
                <a:schemeClr val="accent1"/>
              </a:solidFill>
            </a:endParaRPr>
          </a:p>
        </p:txBody>
      </p:sp>
      <p:sp>
        <p:nvSpPr>
          <p:cNvPr id="11" name="TextBox 18">
            <a:extLst>
              <a:ext uri="{FF2B5EF4-FFF2-40B4-BE49-F238E27FC236}">
                <a16:creationId xmlns:a16="http://schemas.microsoft.com/office/drawing/2014/main" id="{A379EF37-8B60-3BF8-96DF-F9C72440F5D9}"/>
              </a:ext>
            </a:extLst>
          </p:cNvPr>
          <p:cNvSpPr txBox="1"/>
          <p:nvPr/>
        </p:nvSpPr>
        <p:spPr>
          <a:xfrm>
            <a:off x="6386484" y="1227736"/>
            <a:ext cx="293670" cy="338554"/>
          </a:xfrm>
          <a:prstGeom prst="rect">
            <a:avLst/>
          </a:prstGeom>
          <a:noFill/>
        </p:spPr>
        <p:txBody>
          <a:bodyPr wrap="none" rtlCol="0">
            <a:spAutoFit/>
          </a:bodyPr>
          <a:lstStyle/>
          <a:p>
            <a:r>
              <a:rPr lang="nb-NO" sz="1600" noProof="0" dirty="0">
                <a:solidFill>
                  <a:schemeClr val="accent1"/>
                </a:solidFill>
              </a:rPr>
              <a:t>2</a:t>
            </a:r>
          </a:p>
        </p:txBody>
      </p:sp>
      <p:sp>
        <p:nvSpPr>
          <p:cNvPr id="7" name="Plassholder for tekst 1">
            <a:extLst>
              <a:ext uri="{FF2B5EF4-FFF2-40B4-BE49-F238E27FC236}">
                <a16:creationId xmlns:a16="http://schemas.microsoft.com/office/drawing/2014/main" id="{16032C0C-B9CB-8F85-77CA-3CBD946E7DE1}"/>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1/5</a:t>
            </a:r>
          </a:p>
        </p:txBody>
      </p:sp>
    </p:spTree>
    <p:extLst>
      <p:ext uri="{BB962C8B-B14F-4D97-AF65-F5344CB8AC3E}">
        <p14:creationId xmlns:p14="http://schemas.microsoft.com/office/powerpoint/2010/main" val="3963882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07A6BF9-06D6-3521-0821-CB0F2CECBB52}"/>
              </a:ext>
            </a:extLst>
          </p:cNvPr>
          <p:cNvSpPr>
            <a:spLocks noGrp="1"/>
          </p:cNvSpPr>
          <p:nvPr>
            <p:ph type="body" sz="quarter" idx="11"/>
          </p:nvPr>
        </p:nvSpPr>
        <p:spPr/>
        <p:txBody>
          <a:bodyPr/>
          <a:lstStyle/>
          <a:p>
            <a:r>
              <a:rPr lang="nb-NO" dirty="0"/>
              <a:t>Refleksjonsoppgaver</a:t>
            </a:r>
          </a:p>
        </p:txBody>
      </p:sp>
      <p:sp>
        <p:nvSpPr>
          <p:cNvPr id="3" name="Plassholder for tekst 2">
            <a:extLst>
              <a:ext uri="{FF2B5EF4-FFF2-40B4-BE49-F238E27FC236}">
                <a16:creationId xmlns:a16="http://schemas.microsoft.com/office/drawing/2014/main" id="{7B8A03CA-71FB-6D91-0C17-3D5B5DE2651C}"/>
              </a:ext>
            </a:extLst>
          </p:cNvPr>
          <p:cNvSpPr>
            <a:spLocks noGrp="1"/>
          </p:cNvSpPr>
          <p:nvPr>
            <p:ph type="body" sz="quarter" idx="13"/>
          </p:nvPr>
        </p:nvSpPr>
        <p:spPr>
          <a:xfrm>
            <a:off x="1412475" y="1261840"/>
            <a:ext cx="4250195" cy="452173"/>
          </a:xfrm>
        </p:spPr>
        <p:txBody>
          <a:bodyPr/>
          <a:lstStyle/>
          <a:p>
            <a:pPr marL="0" indent="0">
              <a:buNone/>
            </a:pPr>
            <a:r>
              <a:rPr lang="nb-NO" dirty="0"/>
              <a:t>Hvilke vold- og trusselhendelser pleier vi å avviksmelde? </a:t>
            </a:r>
            <a:r>
              <a:rPr lang="nb-NO" b="0" dirty="0"/>
              <a:t>Beskriv disse</a:t>
            </a:r>
          </a:p>
        </p:txBody>
      </p:sp>
      <p:sp>
        <p:nvSpPr>
          <p:cNvPr id="4" name="Plassholder for tekst 3">
            <a:extLst>
              <a:ext uri="{FF2B5EF4-FFF2-40B4-BE49-F238E27FC236}">
                <a16:creationId xmlns:a16="http://schemas.microsoft.com/office/drawing/2014/main" id="{A7C0B5A9-DA60-5509-1C93-149C278C6F06}"/>
              </a:ext>
            </a:extLst>
          </p:cNvPr>
          <p:cNvSpPr>
            <a:spLocks noGrp="1"/>
          </p:cNvSpPr>
          <p:nvPr>
            <p:ph type="body" sz="quarter" idx="14"/>
          </p:nvPr>
        </p:nvSpPr>
        <p:spPr>
          <a:xfrm>
            <a:off x="6795844" y="1261840"/>
            <a:ext cx="4153807" cy="452173"/>
          </a:xfrm>
        </p:spPr>
        <p:txBody>
          <a:bodyPr/>
          <a:lstStyle/>
          <a:p>
            <a:pPr marL="0" indent="0">
              <a:buNone/>
            </a:pPr>
            <a:r>
              <a:rPr lang="nb-NO" dirty="0"/>
              <a:t>Er det vold- og trusselhendelser vi ikke pleier å avviksmelde? </a:t>
            </a:r>
            <a:r>
              <a:rPr lang="nb-NO" b="0" dirty="0"/>
              <a:t>Beskriv eventuelt disse og diskuter om praksis bør endres.</a:t>
            </a:r>
          </a:p>
        </p:txBody>
      </p:sp>
      <p:sp>
        <p:nvSpPr>
          <p:cNvPr id="5" name="Plassholder for tekst 4">
            <a:extLst>
              <a:ext uri="{FF2B5EF4-FFF2-40B4-BE49-F238E27FC236}">
                <a16:creationId xmlns:a16="http://schemas.microsoft.com/office/drawing/2014/main" id="{6744F128-29B1-8DB5-6076-F334D8D22BB2}"/>
              </a:ext>
            </a:extLst>
          </p:cNvPr>
          <p:cNvSpPr>
            <a:spLocks noGrp="1"/>
          </p:cNvSpPr>
          <p:nvPr>
            <p:ph type="body" sz="quarter" idx="15"/>
          </p:nvPr>
        </p:nvSpPr>
        <p:spPr>
          <a:xfrm>
            <a:off x="1013229" y="1990846"/>
            <a:ext cx="4730747" cy="4056385"/>
          </a:xfrm>
        </p:spPr>
        <p:txBody>
          <a:bodyPr/>
          <a:lstStyle/>
          <a:p>
            <a:endParaRPr lang="nb-NO" dirty="0"/>
          </a:p>
        </p:txBody>
      </p:sp>
      <p:sp>
        <p:nvSpPr>
          <p:cNvPr id="6" name="Plassholder for tekst 5">
            <a:extLst>
              <a:ext uri="{FF2B5EF4-FFF2-40B4-BE49-F238E27FC236}">
                <a16:creationId xmlns:a16="http://schemas.microsoft.com/office/drawing/2014/main" id="{4A15CCF1-273D-D7EB-4E8A-68BA0C761E02}"/>
              </a:ext>
            </a:extLst>
          </p:cNvPr>
          <p:cNvSpPr>
            <a:spLocks noGrp="1"/>
          </p:cNvSpPr>
          <p:nvPr>
            <p:ph type="body" sz="quarter" idx="16"/>
          </p:nvPr>
        </p:nvSpPr>
        <p:spPr>
          <a:xfrm>
            <a:off x="6396598" y="1990846"/>
            <a:ext cx="4730747" cy="4056386"/>
          </a:xfrm>
        </p:spPr>
        <p:txBody>
          <a:bodyPr/>
          <a:lstStyle/>
          <a:p>
            <a:endParaRPr lang="nb-NO" dirty="0"/>
          </a:p>
        </p:txBody>
      </p:sp>
      <p:sp>
        <p:nvSpPr>
          <p:cNvPr id="10" name="TextBox 9">
            <a:extLst>
              <a:ext uri="{FF2B5EF4-FFF2-40B4-BE49-F238E27FC236}">
                <a16:creationId xmlns:a16="http://schemas.microsoft.com/office/drawing/2014/main" id="{AEB5B099-1C2B-5913-82C4-3DDDA68232B7}"/>
              </a:ext>
            </a:extLst>
          </p:cNvPr>
          <p:cNvSpPr txBox="1"/>
          <p:nvPr/>
        </p:nvSpPr>
        <p:spPr>
          <a:xfrm>
            <a:off x="1003115" y="1234286"/>
            <a:ext cx="293670" cy="338554"/>
          </a:xfrm>
          <a:prstGeom prst="rect">
            <a:avLst/>
          </a:prstGeom>
          <a:noFill/>
        </p:spPr>
        <p:txBody>
          <a:bodyPr wrap="none" rtlCol="0">
            <a:spAutoFit/>
          </a:bodyPr>
          <a:lstStyle/>
          <a:p>
            <a:r>
              <a:rPr lang="nb-NO" sz="1600" dirty="0">
                <a:solidFill>
                  <a:schemeClr val="accent1"/>
                </a:solidFill>
              </a:rPr>
              <a:t>3</a:t>
            </a:r>
            <a:endParaRPr lang="nb-NO" sz="1600" noProof="0" dirty="0">
              <a:solidFill>
                <a:schemeClr val="accent1"/>
              </a:solidFill>
            </a:endParaRPr>
          </a:p>
        </p:txBody>
      </p:sp>
      <p:sp>
        <p:nvSpPr>
          <p:cNvPr id="11" name="TextBox 18">
            <a:extLst>
              <a:ext uri="{FF2B5EF4-FFF2-40B4-BE49-F238E27FC236}">
                <a16:creationId xmlns:a16="http://schemas.microsoft.com/office/drawing/2014/main" id="{A379EF37-8B60-3BF8-96DF-F9C72440F5D9}"/>
              </a:ext>
            </a:extLst>
          </p:cNvPr>
          <p:cNvSpPr txBox="1"/>
          <p:nvPr/>
        </p:nvSpPr>
        <p:spPr>
          <a:xfrm>
            <a:off x="6386484" y="1227736"/>
            <a:ext cx="293670" cy="338554"/>
          </a:xfrm>
          <a:prstGeom prst="rect">
            <a:avLst/>
          </a:prstGeom>
          <a:noFill/>
        </p:spPr>
        <p:txBody>
          <a:bodyPr wrap="none" rtlCol="0">
            <a:spAutoFit/>
          </a:bodyPr>
          <a:lstStyle/>
          <a:p>
            <a:r>
              <a:rPr lang="nb-NO" sz="1600" noProof="0" dirty="0">
                <a:solidFill>
                  <a:schemeClr val="accent1"/>
                </a:solidFill>
              </a:rPr>
              <a:t>4</a:t>
            </a:r>
          </a:p>
        </p:txBody>
      </p:sp>
      <p:sp>
        <p:nvSpPr>
          <p:cNvPr id="7" name="Plassholder for tekst 1">
            <a:extLst>
              <a:ext uri="{FF2B5EF4-FFF2-40B4-BE49-F238E27FC236}">
                <a16:creationId xmlns:a16="http://schemas.microsoft.com/office/drawing/2014/main" id="{16032C0C-B9CB-8F85-77CA-3CBD946E7DE1}"/>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2/5</a:t>
            </a:r>
          </a:p>
        </p:txBody>
      </p:sp>
    </p:spTree>
    <p:extLst>
      <p:ext uri="{BB962C8B-B14F-4D97-AF65-F5344CB8AC3E}">
        <p14:creationId xmlns:p14="http://schemas.microsoft.com/office/powerpoint/2010/main" val="310453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07A6BF9-06D6-3521-0821-CB0F2CECBB52}"/>
              </a:ext>
            </a:extLst>
          </p:cNvPr>
          <p:cNvSpPr>
            <a:spLocks noGrp="1"/>
          </p:cNvSpPr>
          <p:nvPr>
            <p:ph type="body" sz="quarter" idx="11"/>
          </p:nvPr>
        </p:nvSpPr>
        <p:spPr/>
        <p:txBody>
          <a:bodyPr/>
          <a:lstStyle/>
          <a:p>
            <a:r>
              <a:rPr lang="nb-NO" dirty="0"/>
              <a:t>Refleksjonsoppgaver</a:t>
            </a:r>
          </a:p>
        </p:txBody>
      </p:sp>
      <p:sp>
        <p:nvSpPr>
          <p:cNvPr id="3" name="Plassholder for tekst 2">
            <a:extLst>
              <a:ext uri="{FF2B5EF4-FFF2-40B4-BE49-F238E27FC236}">
                <a16:creationId xmlns:a16="http://schemas.microsoft.com/office/drawing/2014/main" id="{7B8A03CA-71FB-6D91-0C17-3D5B5DE2651C}"/>
              </a:ext>
            </a:extLst>
          </p:cNvPr>
          <p:cNvSpPr>
            <a:spLocks noGrp="1"/>
          </p:cNvSpPr>
          <p:nvPr>
            <p:ph type="body" sz="quarter" idx="13"/>
          </p:nvPr>
        </p:nvSpPr>
        <p:spPr>
          <a:xfrm>
            <a:off x="1412475" y="1261840"/>
            <a:ext cx="4250195" cy="452173"/>
          </a:xfrm>
        </p:spPr>
        <p:txBody>
          <a:bodyPr/>
          <a:lstStyle/>
          <a:p>
            <a:pPr marL="0" indent="0">
              <a:buNone/>
            </a:pPr>
            <a:r>
              <a:rPr lang="nb-NO" dirty="0"/>
              <a:t>Finn eksempler på avviksmeldinger som omhandler vold og trusler og diskuter hvordan disse er formulert. Hva er hensiktsmessige beskrivelser?</a:t>
            </a:r>
            <a:endParaRPr lang="nb-NO" b="0" dirty="0"/>
          </a:p>
        </p:txBody>
      </p:sp>
      <p:sp>
        <p:nvSpPr>
          <p:cNvPr id="4" name="Plassholder for tekst 3">
            <a:extLst>
              <a:ext uri="{FF2B5EF4-FFF2-40B4-BE49-F238E27FC236}">
                <a16:creationId xmlns:a16="http://schemas.microsoft.com/office/drawing/2014/main" id="{A7C0B5A9-DA60-5509-1C93-149C278C6F06}"/>
              </a:ext>
            </a:extLst>
          </p:cNvPr>
          <p:cNvSpPr>
            <a:spLocks noGrp="1"/>
          </p:cNvSpPr>
          <p:nvPr>
            <p:ph type="body" sz="quarter" idx="14"/>
          </p:nvPr>
        </p:nvSpPr>
        <p:spPr>
          <a:xfrm>
            <a:off x="6795844" y="1261840"/>
            <a:ext cx="4153807" cy="452173"/>
          </a:xfrm>
        </p:spPr>
        <p:txBody>
          <a:bodyPr/>
          <a:lstStyle/>
          <a:p>
            <a:pPr marL="0" indent="0">
              <a:buNone/>
            </a:pPr>
            <a:r>
              <a:rPr lang="nb-NO" dirty="0"/>
              <a:t>Hvordan kan personvernet ivaretas når vi melder avvik om vold og trusler?</a:t>
            </a:r>
            <a:endParaRPr lang="nb-NO" b="0" dirty="0"/>
          </a:p>
        </p:txBody>
      </p:sp>
      <p:sp>
        <p:nvSpPr>
          <p:cNvPr id="5" name="Plassholder for tekst 4">
            <a:extLst>
              <a:ext uri="{FF2B5EF4-FFF2-40B4-BE49-F238E27FC236}">
                <a16:creationId xmlns:a16="http://schemas.microsoft.com/office/drawing/2014/main" id="{6744F128-29B1-8DB5-6076-F334D8D22BB2}"/>
              </a:ext>
            </a:extLst>
          </p:cNvPr>
          <p:cNvSpPr>
            <a:spLocks noGrp="1"/>
          </p:cNvSpPr>
          <p:nvPr>
            <p:ph type="body" sz="quarter" idx="15"/>
          </p:nvPr>
        </p:nvSpPr>
        <p:spPr>
          <a:xfrm>
            <a:off x="1013229" y="1990846"/>
            <a:ext cx="4730747" cy="4056385"/>
          </a:xfrm>
        </p:spPr>
        <p:txBody>
          <a:bodyPr/>
          <a:lstStyle/>
          <a:p>
            <a:endParaRPr lang="nb-NO" dirty="0"/>
          </a:p>
        </p:txBody>
      </p:sp>
      <p:sp>
        <p:nvSpPr>
          <p:cNvPr id="6" name="Plassholder for tekst 5">
            <a:extLst>
              <a:ext uri="{FF2B5EF4-FFF2-40B4-BE49-F238E27FC236}">
                <a16:creationId xmlns:a16="http://schemas.microsoft.com/office/drawing/2014/main" id="{4A15CCF1-273D-D7EB-4E8A-68BA0C761E02}"/>
              </a:ext>
            </a:extLst>
          </p:cNvPr>
          <p:cNvSpPr>
            <a:spLocks noGrp="1"/>
          </p:cNvSpPr>
          <p:nvPr>
            <p:ph type="body" sz="quarter" idx="16"/>
          </p:nvPr>
        </p:nvSpPr>
        <p:spPr>
          <a:xfrm>
            <a:off x="6396598" y="1990846"/>
            <a:ext cx="4730747" cy="4056386"/>
          </a:xfrm>
        </p:spPr>
        <p:txBody>
          <a:bodyPr/>
          <a:lstStyle/>
          <a:p>
            <a:endParaRPr lang="nb-NO" dirty="0"/>
          </a:p>
        </p:txBody>
      </p:sp>
      <p:sp>
        <p:nvSpPr>
          <p:cNvPr id="10" name="TextBox 9">
            <a:extLst>
              <a:ext uri="{FF2B5EF4-FFF2-40B4-BE49-F238E27FC236}">
                <a16:creationId xmlns:a16="http://schemas.microsoft.com/office/drawing/2014/main" id="{AEB5B099-1C2B-5913-82C4-3DDDA68232B7}"/>
              </a:ext>
            </a:extLst>
          </p:cNvPr>
          <p:cNvSpPr txBox="1"/>
          <p:nvPr/>
        </p:nvSpPr>
        <p:spPr>
          <a:xfrm>
            <a:off x="1003115" y="1234286"/>
            <a:ext cx="293670" cy="338554"/>
          </a:xfrm>
          <a:prstGeom prst="rect">
            <a:avLst/>
          </a:prstGeom>
          <a:noFill/>
        </p:spPr>
        <p:txBody>
          <a:bodyPr wrap="none" rtlCol="0">
            <a:spAutoFit/>
          </a:bodyPr>
          <a:lstStyle/>
          <a:p>
            <a:r>
              <a:rPr lang="nb-NO" sz="1600" dirty="0">
                <a:solidFill>
                  <a:schemeClr val="accent1"/>
                </a:solidFill>
              </a:rPr>
              <a:t>5</a:t>
            </a:r>
            <a:endParaRPr lang="nb-NO" sz="1600" noProof="0" dirty="0">
              <a:solidFill>
                <a:schemeClr val="accent1"/>
              </a:solidFill>
            </a:endParaRPr>
          </a:p>
        </p:txBody>
      </p:sp>
      <p:sp>
        <p:nvSpPr>
          <p:cNvPr id="11" name="TextBox 18">
            <a:extLst>
              <a:ext uri="{FF2B5EF4-FFF2-40B4-BE49-F238E27FC236}">
                <a16:creationId xmlns:a16="http://schemas.microsoft.com/office/drawing/2014/main" id="{A379EF37-8B60-3BF8-96DF-F9C72440F5D9}"/>
              </a:ext>
            </a:extLst>
          </p:cNvPr>
          <p:cNvSpPr txBox="1"/>
          <p:nvPr/>
        </p:nvSpPr>
        <p:spPr>
          <a:xfrm>
            <a:off x="6386484" y="1227736"/>
            <a:ext cx="293670" cy="338554"/>
          </a:xfrm>
          <a:prstGeom prst="rect">
            <a:avLst/>
          </a:prstGeom>
          <a:noFill/>
        </p:spPr>
        <p:txBody>
          <a:bodyPr wrap="none" rtlCol="0">
            <a:spAutoFit/>
          </a:bodyPr>
          <a:lstStyle/>
          <a:p>
            <a:r>
              <a:rPr lang="nb-NO" sz="1600" noProof="0" dirty="0">
                <a:solidFill>
                  <a:schemeClr val="accent1"/>
                </a:solidFill>
              </a:rPr>
              <a:t>6</a:t>
            </a:r>
          </a:p>
        </p:txBody>
      </p:sp>
      <p:sp>
        <p:nvSpPr>
          <p:cNvPr id="7" name="Plassholder for tekst 1">
            <a:extLst>
              <a:ext uri="{FF2B5EF4-FFF2-40B4-BE49-F238E27FC236}">
                <a16:creationId xmlns:a16="http://schemas.microsoft.com/office/drawing/2014/main" id="{16032C0C-B9CB-8F85-77CA-3CBD946E7DE1}"/>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3/5</a:t>
            </a:r>
          </a:p>
        </p:txBody>
      </p:sp>
    </p:spTree>
    <p:extLst>
      <p:ext uri="{BB962C8B-B14F-4D97-AF65-F5344CB8AC3E}">
        <p14:creationId xmlns:p14="http://schemas.microsoft.com/office/powerpoint/2010/main" val="3072479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07A6BF9-06D6-3521-0821-CB0F2CECBB52}"/>
              </a:ext>
            </a:extLst>
          </p:cNvPr>
          <p:cNvSpPr>
            <a:spLocks noGrp="1"/>
          </p:cNvSpPr>
          <p:nvPr>
            <p:ph type="body" sz="quarter" idx="11"/>
          </p:nvPr>
        </p:nvSpPr>
        <p:spPr/>
        <p:txBody>
          <a:bodyPr/>
          <a:lstStyle/>
          <a:p>
            <a:r>
              <a:rPr lang="nb-NO" dirty="0"/>
              <a:t>Refleksjonsoppgaver</a:t>
            </a:r>
          </a:p>
        </p:txBody>
      </p:sp>
      <p:sp>
        <p:nvSpPr>
          <p:cNvPr id="3" name="Plassholder for tekst 2">
            <a:extLst>
              <a:ext uri="{FF2B5EF4-FFF2-40B4-BE49-F238E27FC236}">
                <a16:creationId xmlns:a16="http://schemas.microsoft.com/office/drawing/2014/main" id="{7B8A03CA-71FB-6D91-0C17-3D5B5DE2651C}"/>
              </a:ext>
            </a:extLst>
          </p:cNvPr>
          <p:cNvSpPr>
            <a:spLocks noGrp="1"/>
          </p:cNvSpPr>
          <p:nvPr>
            <p:ph type="body" sz="quarter" idx="13"/>
          </p:nvPr>
        </p:nvSpPr>
        <p:spPr>
          <a:xfrm>
            <a:off x="1412475" y="1261840"/>
            <a:ext cx="3725852" cy="452173"/>
          </a:xfrm>
        </p:spPr>
        <p:txBody>
          <a:bodyPr/>
          <a:lstStyle/>
          <a:p>
            <a:pPr marL="0" indent="0">
              <a:buNone/>
            </a:pPr>
            <a:r>
              <a:rPr lang="nb-NO" dirty="0"/>
              <a:t>Hvordan skal vi bli bedre til å melde avvik?</a:t>
            </a:r>
            <a:endParaRPr lang="nb-NO" b="0" dirty="0"/>
          </a:p>
        </p:txBody>
      </p:sp>
      <p:sp>
        <p:nvSpPr>
          <p:cNvPr id="4" name="Plassholder for tekst 3">
            <a:extLst>
              <a:ext uri="{FF2B5EF4-FFF2-40B4-BE49-F238E27FC236}">
                <a16:creationId xmlns:a16="http://schemas.microsoft.com/office/drawing/2014/main" id="{A7C0B5A9-DA60-5509-1C93-149C278C6F06}"/>
              </a:ext>
            </a:extLst>
          </p:cNvPr>
          <p:cNvSpPr>
            <a:spLocks noGrp="1"/>
          </p:cNvSpPr>
          <p:nvPr>
            <p:ph type="body" sz="quarter" idx="14"/>
          </p:nvPr>
        </p:nvSpPr>
        <p:spPr>
          <a:xfrm>
            <a:off x="6795843" y="1261840"/>
            <a:ext cx="3983681" cy="452173"/>
          </a:xfrm>
        </p:spPr>
        <p:txBody>
          <a:bodyPr/>
          <a:lstStyle/>
          <a:p>
            <a:pPr marL="0" indent="0">
              <a:buNone/>
            </a:pPr>
            <a:r>
              <a:rPr lang="nb-NO" dirty="0"/>
              <a:t>Hvordan kan vi bruke avviksmelding i det forebyggende arbeidet?</a:t>
            </a:r>
          </a:p>
        </p:txBody>
      </p:sp>
      <p:sp>
        <p:nvSpPr>
          <p:cNvPr id="5" name="Plassholder for tekst 4">
            <a:extLst>
              <a:ext uri="{FF2B5EF4-FFF2-40B4-BE49-F238E27FC236}">
                <a16:creationId xmlns:a16="http://schemas.microsoft.com/office/drawing/2014/main" id="{6744F128-29B1-8DB5-6076-F334D8D22BB2}"/>
              </a:ext>
            </a:extLst>
          </p:cNvPr>
          <p:cNvSpPr>
            <a:spLocks noGrp="1"/>
          </p:cNvSpPr>
          <p:nvPr>
            <p:ph type="body" sz="quarter" idx="15"/>
          </p:nvPr>
        </p:nvSpPr>
        <p:spPr>
          <a:xfrm>
            <a:off x="1013229" y="1877406"/>
            <a:ext cx="4730747" cy="4169825"/>
          </a:xfrm>
        </p:spPr>
        <p:txBody>
          <a:bodyPr/>
          <a:lstStyle/>
          <a:p>
            <a:endParaRPr lang="nb-NO" dirty="0"/>
          </a:p>
        </p:txBody>
      </p:sp>
      <p:sp>
        <p:nvSpPr>
          <p:cNvPr id="6" name="Plassholder for tekst 5">
            <a:extLst>
              <a:ext uri="{FF2B5EF4-FFF2-40B4-BE49-F238E27FC236}">
                <a16:creationId xmlns:a16="http://schemas.microsoft.com/office/drawing/2014/main" id="{4A15CCF1-273D-D7EB-4E8A-68BA0C761E02}"/>
              </a:ext>
            </a:extLst>
          </p:cNvPr>
          <p:cNvSpPr>
            <a:spLocks noGrp="1"/>
          </p:cNvSpPr>
          <p:nvPr>
            <p:ph type="body" sz="quarter" idx="16"/>
          </p:nvPr>
        </p:nvSpPr>
        <p:spPr/>
        <p:txBody>
          <a:bodyPr/>
          <a:lstStyle/>
          <a:p>
            <a:endParaRPr lang="nb-NO"/>
          </a:p>
        </p:txBody>
      </p:sp>
      <p:sp>
        <p:nvSpPr>
          <p:cNvPr id="10" name="TextBox 9">
            <a:extLst>
              <a:ext uri="{FF2B5EF4-FFF2-40B4-BE49-F238E27FC236}">
                <a16:creationId xmlns:a16="http://schemas.microsoft.com/office/drawing/2014/main" id="{AEB5B099-1C2B-5913-82C4-3DDDA68232B7}"/>
              </a:ext>
            </a:extLst>
          </p:cNvPr>
          <p:cNvSpPr txBox="1"/>
          <p:nvPr/>
        </p:nvSpPr>
        <p:spPr>
          <a:xfrm>
            <a:off x="1009939" y="1234286"/>
            <a:ext cx="293670" cy="338554"/>
          </a:xfrm>
          <a:prstGeom prst="rect">
            <a:avLst/>
          </a:prstGeom>
          <a:noFill/>
        </p:spPr>
        <p:txBody>
          <a:bodyPr wrap="none" rtlCol="0">
            <a:spAutoFit/>
          </a:bodyPr>
          <a:lstStyle/>
          <a:p>
            <a:r>
              <a:rPr lang="nb-NO" sz="1600" dirty="0">
                <a:solidFill>
                  <a:schemeClr val="accent1"/>
                </a:solidFill>
              </a:rPr>
              <a:t>7</a:t>
            </a:r>
            <a:endParaRPr lang="nb-NO" sz="1600" noProof="0" dirty="0">
              <a:solidFill>
                <a:schemeClr val="accent1"/>
              </a:solidFill>
            </a:endParaRPr>
          </a:p>
        </p:txBody>
      </p:sp>
      <p:sp>
        <p:nvSpPr>
          <p:cNvPr id="11" name="TextBox 18">
            <a:extLst>
              <a:ext uri="{FF2B5EF4-FFF2-40B4-BE49-F238E27FC236}">
                <a16:creationId xmlns:a16="http://schemas.microsoft.com/office/drawing/2014/main" id="{A379EF37-8B60-3BF8-96DF-F9C72440F5D9}"/>
              </a:ext>
            </a:extLst>
          </p:cNvPr>
          <p:cNvSpPr txBox="1"/>
          <p:nvPr/>
        </p:nvSpPr>
        <p:spPr>
          <a:xfrm>
            <a:off x="6386484" y="1234560"/>
            <a:ext cx="293670" cy="338554"/>
          </a:xfrm>
          <a:prstGeom prst="rect">
            <a:avLst/>
          </a:prstGeom>
          <a:noFill/>
        </p:spPr>
        <p:txBody>
          <a:bodyPr wrap="none" rtlCol="0">
            <a:spAutoFit/>
          </a:bodyPr>
          <a:lstStyle/>
          <a:p>
            <a:r>
              <a:rPr lang="nb-NO" sz="1600" noProof="0" dirty="0">
                <a:solidFill>
                  <a:schemeClr val="accent1"/>
                </a:solidFill>
              </a:rPr>
              <a:t>8</a:t>
            </a:r>
          </a:p>
        </p:txBody>
      </p:sp>
      <p:sp>
        <p:nvSpPr>
          <p:cNvPr id="7" name="Plassholder for tekst 1">
            <a:extLst>
              <a:ext uri="{FF2B5EF4-FFF2-40B4-BE49-F238E27FC236}">
                <a16:creationId xmlns:a16="http://schemas.microsoft.com/office/drawing/2014/main" id="{66183BB5-C900-70AC-5D51-3B677AC461ED}"/>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4/5</a:t>
            </a:r>
          </a:p>
        </p:txBody>
      </p:sp>
    </p:spTree>
    <p:extLst>
      <p:ext uri="{BB962C8B-B14F-4D97-AF65-F5344CB8AC3E}">
        <p14:creationId xmlns:p14="http://schemas.microsoft.com/office/powerpoint/2010/main" val="2817569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07A6BF9-06D6-3521-0821-CB0F2CECBB52}"/>
              </a:ext>
            </a:extLst>
          </p:cNvPr>
          <p:cNvSpPr>
            <a:spLocks noGrp="1"/>
          </p:cNvSpPr>
          <p:nvPr>
            <p:ph type="body" sz="quarter" idx="11"/>
          </p:nvPr>
        </p:nvSpPr>
        <p:spPr/>
        <p:txBody>
          <a:bodyPr/>
          <a:lstStyle/>
          <a:p>
            <a:r>
              <a:rPr lang="nb-NO" dirty="0"/>
              <a:t>Refleksjonsoppgaver</a:t>
            </a:r>
          </a:p>
        </p:txBody>
      </p:sp>
      <p:sp>
        <p:nvSpPr>
          <p:cNvPr id="3" name="Plassholder for tekst 2">
            <a:extLst>
              <a:ext uri="{FF2B5EF4-FFF2-40B4-BE49-F238E27FC236}">
                <a16:creationId xmlns:a16="http://schemas.microsoft.com/office/drawing/2014/main" id="{7B8A03CA-71FB-6D91-0C17-3D5B5DE2651C}"/>
              </a:ext>
            </a:extLst>
          </p:cNvPr>
          <p:cNvSpPr>
            <a:spLocks noGrp="1"/>
          </p:cNvSpPr>
          <p:nvPr>
            <p:ph type="body" sz="quarter" idx="13"/>
          </p:nvPr>
        </p:nvSpPr>
        <p:spPr>
          <a:xfrm>
            <a:off x="1412475" y="1261840"/>
            <a:ext cx="3983682" cy="452173"/>
          </a:xfrm>
        </p:spPr>
        <p:txBody>
          <a:bodyPr/>
          <a:lstStyle/>
          <a:p>
            <a:r>
              <a:rPr lang="nb-NO" dirty="0"/>
              <a:t>Hvordan blir avvik håndtert og fulgt opp hos oss? </a:t>
            </a:r>
            <a:endParaRPr lang="nb-NO" b="0" dirty="0"/>
          </a:p>
        </p:txBody>
      </p:sp>
      <p:sp>
        <p:nvSpPr>
          <p:cNvPr id="4" name="Plassholder for tekst 3">
            <a:extLst>
              <a:ext uri="{FF2B5EF4-FFF2-40B4-BE49-F238E27FC236}">
                <a16:creationId xmlns:a16="http://schemas.microsoft.com/office/drawing/2014/main" id="{A7C0B5A9-DA60-5509-1C93-149C278C6F06}"/>
              </a:ext>
            </a:extLst>
          </p:cNvPr>
          <p:cNvSpPr>
            <a:spLocks noGrp="1"/>
          </p:cNvSpPr>
          <p:nvPr>
            <p:ph type="body" sz="quarter" idx="14"/>
          </p:nvPr>
        </p:nvSpPr>
        <p:spPr/>
        <p:txBody>
          <a:bodyPr/>
          <a:lstStyle/>
          <a:p>
            <a:pPr marL="0" indent="0">
              <a:buNone/>
            </a:pPr>
            <a:r>
              <a:rPr lang="nb-NO" dirty="0"/>
              <a:t>Hvordan ønsker vi at avvik blir fulgt opp hos oss?</a:t>
            </a:r>
            <a:endParaRPr lang="nb-NO" b="0" dirty="0"/>
          </a:p>
        </p:txBody>
      </p:sp>
      <p:sp>
        <p:nvSpPr>
          <p:cNvPr id="12" name="Plassholder for tekst 11">
            <a:extLst>
              <a:ext uri="{FF2B5EF4-FFF2-40B4-BE49-F238E27FC236}">
                <a16:creationId xmlns:a16="http://schemas.microsoft.com/office/drawing/2014/main" id="{22F6F729-0020-8BE4-C6FF-77EB234235FA}"/>
              </a:ext>
            </a:extLst>
          </p:cNvPr>
          <p:cNvSpPr>
            <a:spLocks noGrp="1"/>
          </p:cNvSpPr>
          <p:nvPr>
            <p:ph type="body" sz="quarter" idx="15"/>
          </p:nvPr>
        </p:nvSpPr>
        <p:spPr>
          <a:xfrm>
            <a:off x="1013229" y="1711534"/>
            <a:ext cx="4730747" cy="1717466"/>
          </a:xfrm>
        </p:spPr>
        <p:txBody>
          <a:bodyPr/>
          <a:lstStyle/>
          <a:p>
            <a:endParaRPr lang="nb-NO" dirty="0"/>
          </a:p>
        </p:txBody>
      </p:sp>
      <p:sp>
        <p:nvSpPr>
          <p:cNvPr id="13" name="Plassholder for tekst 12">
            <a:extLst>
              <a:ext uri="{FF2B5EF4-FFF2-40B4-BE49-F238E27FC236}">
                <a16:creationId xmlns:a16="http://schemas.microsoft.com/office/drawing/2014/main" id="{907ACD05-5755-3BEA-64CC-7F3AB4517CB0}"/>
              </a:ext>
            </a:extLst>
          </p:cNvPr>
          <p:cNvSpPr>
            <a:spLocks noGrp="1"/>
          </p:cNvSpPr>
          <p:nvPr>
            <p:ph type="body" sz="quarter" idx="16"/>
          </p:nvPr>
        </p:nvSpPr>
        <p:spPr>
          <a:xfrm>
            <a:off x="1013229" y="4390310"/>
            <a:ext cx="4730747" cy="1671423"/>
          </a:xfrm>
        </p:spPr>
        <p:txBody>
          <a:bodyPr/>
          <a:lstStyle/>
          <a:p>
            <a:endParaRPr lang="nb-NO" dirty="0"/>
          </a:p>
        </p:txBody>
      </p:sp>
      <p:sp>
        <p:nvSpPr>
          <p:cNvPr id="14" name="Plassholder for tekst 13">
            <a:extLst>
              <a:ext uri="{FF2B5EF4-FFF2-40B4-BE49-F238E27FC236}">
                <a16:creationId xmlns:a16="http://schemas.microsoft.com/office/drawing/2014/main" id="{3A2CBC54-3ECA-F9A3-7BD8-E9FF1C61090F}"/>
              </a:ext>
            </a:extLst>
          </p:cNvPr>
          <p:cNvSpPr>
            <a:spLocks noGrp="1"/>
          </p:cNvSpPr>
          <p:nvPr>
            <p:ph type="body" sz="quarter" idx="17"/>
          </p:nvPr>
        </p:nvSpPr>
        <p:spPr>
          <a:xfrm>
            <a:off x="6795844" y="1261840"/>
            <a:ext cx="4331501" cy="452173"/>
          </a:xfrm>
        </p:spPr>
        <p:txBody>
          <a:bodyPr/>
          <a:lstStyle/>
          <a:p>
            <a:pPr marL="0" indent="0">
              <a:buNone/>
            </a:pPr>
            <a:r>
              <a:rPr lang="nb-NO" dirty="0"/>
              <a:t>Oppsummer oppgave 1-10. Hva gjør vi videre? </a:t>
            </a:r>
            <a:endParaRPr lang="nb-NO" b="0" dirty="0"/>
          </a:p>
        </p:txBody>
      </p:sp>
      <p:sp>
        <p:nvSpPr>
          <p:cNvPr id="15" name="Plassholder for tekst 14">
            <a:extLst>
              <a:ext uri="{FF2B5EF4-FFF2-40B4-BE49-F238E27FC236}">
                <a16:creationId xmlns:a16="http://schemas.microsoft.com/office/drawing/2014/main" id="{CE902190-DA9C-9308-35D6-701EBD420B9C}"/>
              </a:ext>
            </a:extLst>
          </p:cNvPr>
          <p:cNvSpPr>
            <a:spLocks noGrp="1"/>
          </p:cNvSpPr>
          <p:nvPr>
            <p:ph type="body" sz="quarter" idx="18"/>
          </p:nvPr>
        </p:nvSpPr>
        <p:spPr>
          <a:xfrm>
            <a:off x="6396598" y="1711534"/>
            <a:ext cx="4730747" cy="4335698"/>
          </a:xfrm>
        </p:spPr>
        <p:txBody>
          <a:bodyPr/>
          <a:lstStyle/>
          <a:p>
            <a:endParaRPr lang="nb-NO" dirty="0"/>
          </a:p>
        </p:txBody>
      </p:sp>
      <p:sp>
        <p:nvSpPr>
          <p:cNvPr id="10" name="TextBox 9">
            <a:extLst>
              <a:ext uri="{FF2B5EF4-FFF2-40B4-BE49-F238E27FC236}">
                <a16:creationId xmlns:a16="http://schemas.microsoft.com/office/drawing/2014/main" id="{AEB5B099-1C2B-5913-82C4-3DDDA68232B7}"/>
              </a:ext>
            </a:extLst>
          </p:cNvPr>
          <p:cNvSpPr txBox="1"/>
          <p:nvPr/>
        </p:nvSpPr>
        <p:spPr>
          <a:xfrm>
            <a:off x="1003115" y="1227462"/>
            <a:ext cx="293670" cy="338554"/>
          </a:xfrm>
          <a:prstGeom prst="rect">
            <a:avLst/>
          </a:prstGeom>
          <a:noFill/>
        </p:spPr>
        <p:txBody>
          <a:bodyPr wrap="none" rtlCol="0">
            <a:spAutoFit/>
          </a:bodyPr>
          <a:lstStyle/>
          <a:p>
            <a:r>
              <a:rPr lang="nb-NO" sz="1600" noProof="0" dirty="0">
                <a:solidFill>
                  <a:schemeClr val="accent1"/>
                </a:solidFill>
              </a:rPr>
              <a:t>9</a:t>
            </a:r>
          </a:p>
        </p:txBody>
      </p:sp>
      <p:sp>
        <p:nvSpPr>
          <p:cNvPr id="11" name="TextBox 18">
            <a:extLst>
              <a:ext uri="{FF2B5EF4-FFF2-40B4-BE49-F238E27FC236}">
                <a16:creationId xmlns:a16="http://schemas.microsoft.com/office/drawing/2014/main" id="{A379EF37-8B60-3BF8-96DF-F9C72440F5D9}"/>
              </a:ext>
            </a:extLst>
          </p:cNvPr>
          <p:cNvSpPr txBox="1"/>
          <p:nvPr/>
        </p:nvSpPr>
        <p:spPr>
          <a:xfrm>
            <a:off x="6345183" y="1227736"/>
            <a:ext cx="364202" cy="338554"/>
          </a:xfrm>
          <a:prstGeom prst="rect">
            <a:avLst/>
          </a:prstGeom>
          <a:noFill/>
        </p:spPr>
        <p:txBody>
          <a:bodyPr wrap="none" rtlCol="0">
            <a:spAutoFit/>
          </a:bodyPr>
          <a:lstStyle/>
          <a:p>
            <a:r>
              <a:rPr lang="nb-NO" sz="1600" spc="-150" noProof="0" dirty="0">
                <a:solidFill>
                  <a:schemeClr val="accent1"/>
                </a:solidFill>
              </a:rPr>
              <a:t>11</a:t>
            </a:r>
          </a:p>
        </p:txBody>
      </p:sp>
      <p:sp>
        <p:nvSpPr>
          <p:cNvPr id="16" name="TextBox 18">
            <a:extLst>
              <a:ext uri="{FF2B5EF4-FFF2-40B4-BE49-F238E27FC236}">
                <a16:creationId xmlns:a16="http://schemas.microsoft.com/office/drawing/2014/main" id="{CD0192EC-1FEA-CED1-6451-47CEA33172A4}"/>
              </a:ext>
            </a:extLst>
          </p:cNvPr>
          <p:cNvSpPr txBox="1"/>
          <p:nvPr/>
        </p:nvSpPr>
        <p:spPr>
          <a:xfrm>
            <a:off x="959499" y="3906238"/>
            <a:ext cx="364202" cy="338554"/>
          </a:xfrm>
          <a:prstGeom prst="rect">
            <a:avLst/>
          </a:prstGeom>
          <a:noFill/>
        </p:spPr>
        <p:txBody>
          <a:bodyPr wrap="none" rtlCol="0">
            <a:spAutoFit/>
          </a:bodyPr>
          <a:lstStyle/>
          <a:p>
            <a:r>
              <a:rPr lang="nb-NO" sz="1600" spc="-150" noProof="0" dirty="0">
                <a:solidFill>
                  <a:schemeClr val="accent1"/>
                </a:solidFill>
              </a:rPr>
              <a:t>10</a:t>
            </a:r>
          </a:p>
        </p:txBody>
      </p:sp>
      <p:sp>
        <p:nvSpPr>
          <p:cNvPr id="17" name="Plassholder for tekst 1">
            <a:extLst>
              <a:ext uri="{FF2B5EF4-FFF2-40B4-BE49-F238E27FC236}">
                <a16:creationId xmlns:a16="http://schemas.microsoft.com/office/drawing/2014/main" id="{A3CD3B3C-FBE4-1612-EBC3-7E6B5C94855D}"/>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5/5</a:t>
            </a:r>
          </a:p>
        </p:txBody>
      </p:sp>
    </p:spTree>
    <p:extLst>
      <p:ext uri="{BB962C8B-B14F-4D97-AF65-F5344CB8AC3E}">
        <p14:creationId xmlns:p14="http://schemas.microsoft.com/office/powerpoint/2010/main" val="1298212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443F-3781-A7EA-B1A2-CFCF52A439C7}"/>
              </a:ext>
            </a:extLst>
          </p:cNvPr>
          <p:cNvSpPr>
            <a:spLocks noGrp="1"/>
          </p:cNvSpPr>
          <p:nvPr>
            <p:ph type="title"/>
          </p:nvPr>
        </p:nvSpPr>
        <p:spPr/>
        <p:txBody>
          <a:bodyPr/>
          <a:lstStyle/>
          <a:p>
            <a:r>
              <a:rPr lang="nb-NO" dirty="0"/>
              <a:t>Slik skjer vold og trusler</a:t>
            </a:r>
          </a:p>
        </p:txBody>
      </p:sp>
      <p:sp>
        <p:nvSpPr>
          <p:cNvPr id="3" name="Content Placeholder 2">
            <a:extLst>
              <a:ext uri="{FF2B5EF4-FFF2-40B4-BE49-F238E27FC236}">
                <a16:creationId xmlns:a16="http://schemas.microsoft.com/office/drawing/2014/main" id="{B9E5D7E2-448D-974A-4961-1F48399AB5A9}"/>
              </a:ext>
            </a:extLst>
          </p:cNvPr>
          <p:cNvSpPr>
            <a:spLocks noGrp="1"/>
          </p:cNvSpPr>
          <p:nvPr>
            <p:ph idx="1"/>
          </p:nvPr>
        </p:nvSpPr>
        <p:spPr>
          <a:xfrm>
            <a:off x="838200" y="2014329"/>
            <a:ext cx="4707577" cy="4162633"/>
          </a:xfrm>
        </p:spPr>
        <p:txBody>
          <a:bodyPr numCol="1" spcCol="288000">
            <a:noAutofit/>
          </a:bodyPr>
          <a:lstStyle/>
          <a:p>
            <a:pPr marL="0" indent="0">
              <a:buNone/>
            </a:pPr>
            <a:r>
              <a:rPr lang="nb-NO" sz="1600" dirty="0"/>
              <a:t>Vold og trusler skjer i ulike former og kanaler, enten i fysisk møte med elever og foresatte, på telefon, i sosiale medier eller lignende. Det er også forskjell på hvordan vold og trusler viser seg på barneskolen, ungdomsskolen og på videregående skole.</a:t>
            </a:r>
          </a:p>
          <a:p>
            <a:pPr marL="0" indent="0">
              <a:buNone/>
            </a:pPr>
            <a:r>
              <a:rPr lang="nb-NO" sz="1600" dirty="0"/>
              <a:t>Graden av risiko varierer også mellom klassetrinn og skoler. Hva som oppleves som vold og trusler kan også variere. For eksempel kan mindre episoder virke som bagateller i øyeblikket, men over tid kan disse føre til helsemessige konsekvenser for den som utsettes for det.</a:t>
            </a:r>
          </a:p>
          <a:p>
            <a:pPr marL="0" indent="0">
              <a:buNone/>
            </a:pPr>
            <a:br>
              <a:rPr lang="nb-NO" sz="1600" dirty="0"/>
            </a:br>
            <a:endParaRPr lang="nb-NO" sz="1600" dirty="0"/>
          </a:p>
        </p:txBody>
      </p:sp>
      <p:pic>
        <p:nvPicPr>
          <p:cNvPr id="5" name="Graphic 4">
            <a:extLst>
              <a:ext uri="{FF2B5EF4-FFF2-40B4-BE49-F238E27FC236}">
                <a16:creationId xmlns:a16="http://schemas.microsoft.com/office/drawing/2014/main" id="{346F6A91-E5FB-DAB9-6385-A54DE911645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03900" y="2304615"/>
            <a:ext cx="5549900" cy="3429000"/>
          </a:xfrm>
          <a:prstGeom prst="rect">
            <a:avLst/>
          </a:prstGeom>
        </p:spPr>
      </p:pic>
    </p:spTree>
    <p:extLst>
      <p:ext uri="{BB962C8B-B14F-4D97-AF65-F5344CB8AC3E}">
        <p14:creationId xmlns:p14="http://schemas.microsoft.com/office/powerpoint/2010/main" val="1339215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443F-3781-A7EA-B1A2-CFCF52A439C7}"/>
              </a:ext>
            </a:extLst>
          </p:cNvPr>
          <p:cNvSpPr>
            <a:spLocks noGrp="1"/>
          </p:cNvSpPr>
          <p:nvPr>
            <p:ph type="title"/>
          </p:nvPr>
        </p:nvSpPr>
        <p:spPr/>
        <p:txBody>
          <a:bodyPr/>
          <a:lstStyle/>
          <a:p>
            <a:r>
              <a:rPr lang="nb-NO" dirty="0"/>
              <a:t>Slik kan vold og trusler i skolen forstås</a:t>
            </a:r>
          </a:p>
        </p:txBody>
      </p:sp>
      <p:sp>
        <p:nvSpPr>
          <p:cNvPr id="3" name="Content Placeholder 2">
            <a:extLst>
              <a:ext uri="{FF2B5EF4-FFF2-40B4-BE49-F238E27FC236}">
                <a16:creationId xmlns:a16="http://schemas.microsoft.com/office/drawing/2014/main" id="{B9E5D7E2-448D-974A-4961-1F48399AB5A9}"/>
              </a:ext>
            </a:extLst>
          </p:cNvPr>
          <p:cNvSpPr>
            <a:spLocks noGrp="1"/>
          </p:cNvSpPr>
          <p:nvPr>
            <p:ph idx="1"/>
          </p:nvPr>
        </p:nvSpPr>
        <p:spPr>
          <a:xfrm>
            <a:off x="838200" y="2014329"/>
            <a:ext cx="4755078" cy="4162633"/>
          </a:xfrm>
        </p:spPr>
        <p:txBody>
          <a:bodyPr numCol="1" spcCol="288000">
            <a:noAutofit/>
          </a:bodyPr>
          <a:lstStyle/>
          <a:p>
            <a:pPr marL="0" indent="0">
              <a:spcBef>
                <a:spcPts val="0"/>
              </a:spcBef>
              <a:buNone/>
            </a:pPr>
            <a:r>
              <a:rPr lang="nb-NO" sz="1600" dirty="0"/>
              <a:t>Vold og trusler er hendelser hvor arbeidstakere blir fysisk eller verbalt angrepet i situasjoner relatert til jobben. Dette kan innebære åpenlyse eller antydede trusler mot deres sikkerhet, helse eller velvære. </a:t>
            </a:r>
          </a:p>
          <a:p>
            <a:pPr marL="0" indent="0">
              <a:spcBef>
                <a:spcPts val="0"/>
              </a:spcBef>
              <a:buNone/>
            </a:pPr>
            <a:endParaRPr lang="nb-NO" sz="1600" b="1" dirty="0"/>
          </a:p>
          <a:p>
            <a:pPr marL="0" indent="0">
              <a:spcBef>
                <a:spcPts val="0"/>
              </a:spcBef>
              <a:buNone/>
            </a:pPr>
            <a:br>
              <a:rPr lang="nb-NO" sz="1600" dirty="0"/>
            </a:br>
            <a:endParaRPr lang="nb-NO" sz="1600" dirty="0"/>
          </a:p>
          <a:p>
            <a:pPr marL="0" indent="0">
              <a:spcBef>
                <a:spcPts val="0"/>
              </a:spcBef>
              <a:buNone/>
            </a:pPr>
            <a:endParaRPr lang="nb-NO" sz="1600" dirty="0"/>
          </a:p>
          <a:p>
            <a:pPr marL="0" indent="0">
              <a:spcBef>
                <a:spcPts val="0"/>
              </a:spcBef>
              <a:buNone/>
            </a:pPr>
            <a:br>
              <a:rPr lang="nb-NO" sz="1600" dirty="0"/>
            </a:br>
            <a:endParaRPr lang="nb-NO" sz="1600" dirty="0"/>
          </a:p>
        </p:txBody>
      </p:sp>
      <p:sp>
        <p:nvSpPr>
          <p:cNvPr id="4" name="Content Placeholder 2">
            <a:extLst>
              <a:ext uri="{FF2B5EF4-FFF2-40B4-BE49-F238E27FC236}">
                <a16:creationId xmlns:a16="http://schemas.microsoft.com/office/drawing/2014/main" id="{83DEC6F1-1FEB-0FDB-7CD2-4837AC80B583}"/>
              </a:ext>
            </a:extLst>
          </p:cNvPr>
          <p:cNvSpPr txBox="1">
            <a:spLocks/>
          </p:cNvSpPr>
          <p:nvPr/>
        </p:nvSpPr>
        <p:spPr>
          <a:xfrm>
            <a:off x="5903686" y="2014329"/>
            <a:ext cx="4755078" cy="4162633"/>
          </a:xfrm>
          <a:prstGeom prst="rect">
            <a:avLst/>
          </a:prstGeom>
        </p:spPr>
        <p:txBody>
          <a:bodyPr vert="horz" lIns="0" tIns="45720" rIns="91440" bIns="45720" numCol="1" spcCol="28800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nb-NO" sz="1600" b="1" dirty="0"/>
              <a:t>Vold</a:t>
            </a:r>
            <a:br>
              <a:rPr lang="nb-NO" sz="1600" b="1" dirty="0"/>
            </a:br>
            <a:r>
              <a:rPr lang="nb-NO" sz="1600" dirty="0"/>
              <a:t>Enhver handling der en person forårsaker fysisk eller psykisk skade på en annen person. Det inkluderer også situasjoner hvor den som utfører volden ikke hadde til hensikt å skade eller var klar over konsekvensene.</a:t>
            </a:r>
          </a:p>
          <a:p>
            <a:pPr marL="0" indent="0">
              <a:spcBef>
                <a:spcPts val="1200"/>
              </a:spcBef>
              <a:buFont typeface="Arial" panose="020B0604020202020204" pitchFamily="34" charset="0"/>
              <a:buNone/>
            </a:pPr>
            <a:r>
              <a:rPr lang="nb-NO" sz="1600" dirty="0"/>
              <a:t>Vold kan også defineres som utagerende handlinger som forårsaker stor skade på inventar og utstyr. </a:t>
            </a:r>
          </a:p>
          <a:p>
            <a:pPr marL="0" indent="0">
              <a:spcBef>
                <a:spcPts val="1200"/>
              </a:spcBef>
              <a:buFont typeface="Arial" panose="020B0604020202020204" pitchFamily="34" charset="0"/>
              <a:buNone/>
            </a:pPr>
            <a:r>
              <a:rPr lang="nb-NO" sz="1600" b="1" dirty="0"/>
              <a:t>Trusler</a:t>
            </a:r>
            <a:br>
              <a:rPr lang="nb-NO" sz="1600" b="1" dirty="0"/>
            </a:br>
            <a:r>
              <a:rPr lang="nb-NO" sz="1600" dirty="0"/>
              <a:t>Et verbalt angrep eller en handling som forårsaker psykisk skade eller skremmer en person.</a:t>
            </a:r>
          </a:p>
          <a:p>
            <a:pPr marL="0" indent="0">
              <a:spcBef>
                <a:spcPts val="0"/>
              </a:spcBef>
              <a:buFont typeface="Arial" panose="020B0604020202020204" pitchFamily="34" charset="0"/>
              <a:buNone/>
            </a:pPr>
            <a:br>
              <a:rPr lang="nb-NO" sz="1600" dirty="0"/>
            </a:br>
            <a:endParaRPr lang="nb-NO" sz="1600" dirty="0"/>
          </a:p>
        </p:txBody>
      </p:sp>
    </p:spTree>
    <p:extLst>
      <p:ext uri="{BB962C8B-B14F-4D97-AF65-F5344CB8AC3E}">
        <p14:creationId xmlns:p14="http://schemas.microsoft.com/office/powerpoint/2010/main" val="3973559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130C5075-3707-397F-A8DB-0680EF70DDE7}"/>
              </a:ext>
            </a:extLst>
          </p:cNvPr>
          <p:cNvSpPr/>
          <p:nvPr/>
        </p:nvSpPr>
        <p:spPr>
          <a:xfrm>
            <a:off x="0" y="5023692"/>
            <a:ext cx="12192000" cy="18343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xtBox 12">
            <a:extLst>
              <a:ext uri="{FF2B5EF4-FFF2-40B4-BE49-F238E27FC236}">
                <a16:creationId xmlns:a16="http://schemas.microsoft.com/office/drawing/2014/main" id="{E2BFD953-1C6F-1BCB-B24B-69D07A415795}"/>
              </a:ext>
            </a:extLst>
          </p:cNvPr>
          <p:cNvSpPr txBox="1"/>
          <p:nvPr/>
        </p:nvSpPr>
        <p:spPr>
          <a:xfrm>
            <a:off x="914400" y="1094932"/>
            <a:ext cx="5998029" cy="3438314"/>
          </a:xfrm>
          <a:prstGeom prst="rect">
            <a:avLst/>
          </a:prstGeom>
          <a:noFill/>
        </p:spPr>
        <p:txBody>
          <a:bodyPr wrap="square">
            <a:spAutoFit/>
          </a:bodyPr>
          <a:lstStyle/>
          <a:p>
            <a:pPr>
              <a:lnSpc>
                <a:spcPct val="120000"/>
              </a:lnSpc>
            </a:pPr>
            <a:r>
              <a:rPr lang="nb-NO" sz="1400" b="1" dirty="0">
                <a:solidFill>
                  <a:schemeClr val="tx2"/>
                </a:solidFill>
                <a:effectLst/>
              </a:rPr>
              <a:t>Om prosjektet</a:t>
            </a:r>
            <a:br>
              <a:rPr lang="nb-NO" sz="1400" b="1" dirty="0">
                <a:solidFill>
                  <a:schemeClr val="tx2"/>
                </a:solidFill>
              </a:rPr>
            </a:br>
            <a:r>
              <a:rPr lang="nb-NO" sz="1400" dirty="0">
                <a:solidFill>
                  <a:schemeClr val="tx2"/>
                </a:solidFill>
              </a:rPr>
              <a:t>Vold og trusler er et økende problem i skolen, og det er behov for kompetanseheving og etablering av rutiner for å forebygge og følge opp. På bakgrunn av dette har KS og partene tatt initiativ til et samarbeid på tvers av arbeidstaker- og arbeidsgiversiden. Samarbeidet har som mål å utarbeide fag- og støttemateriell til ledere og ansatte i skolen. </a:t>
            </a:r>
          </a:p>
          <a:p>
            <a:pPr>
              <a:lnSpc>
                <a:spcPct val="120000"/>
              </a:lnSpc>
            </a:pPr>
            <a:endParaRPr lang="nb-NO" sz="1400" dirty="0">
              <a:solidFill>
                <a:schemeClr val="tx2"/>
              </a:solidFill>
            </a:endParaRPr>
          </a:p>
          <a:p>
            <a:pPr>
              <a:lnSpc>
                <a:spcPct val="120000"/>
              </a:lnSpc>
            </a:pPr>
            <a:r>
              <a:rPr lang="nb-NO" sz="1400" dirty="0">
                <a:solidFill>
                  <a:schemeClr val="tx2"/>
                </a:solidFill>
              </a:rPr>
              <a:t>Denne veilederen er skreddersydd for deg som jobber i skolen og er et verktøy for å kartlegge rutinene ved melding av avvik. </a:t>
            </a:r>
          </a:p>
          <a:p>
            <a:pPr>
              <a:lnSpc>
                <a:spcPct val="120000"/>
              </a:lnSpc>
            </a:pPr>
            <a:endParaRPr lang="nb-NO" sz="1400" b="1" dirty="0">
              <a:solidFill>
                <a:schemeClr val="tx2"/>
              </a:solidFill>
            </a:endParaRPr>
          </a:p>
          <a:p>
            <a:pPr>
              <a:lnSpc>
                <a:spcPct val="120000"/>
              </a:lnSpc>
            </a:pPr>
            <a:r>
              <a:rPr lang="nb-NO" sz="1400" b="1" dirty="0">
                <a:solidFill>
                  <a:schemeClr val="tx2"/>
                </a:solidFill>
              </a:rPr>
              <a:t>Utarbeidet av</a:t>
            </a:r>
            <a:br>
              <a:rPr lang="nb-NO" sz="1400" b="1" dirty="0">
                <a:solidFill>
                  <a:schemeClr val="tx2"/>
                </a:solidFill>
              </a:rPr>
            </a:br>
            <a:r>
              <a:rPr lang="nb-NO" sz="1400" dirty="0">
                <a:solidFill>
                  <a:schemeClr val="tx2"/>
                </a:solidFill>
              </a:rPr>
              <a:t>Veilederen er utarbeidet av Utdanningsforbundet, Skolenes Landsforbund, Skolelederforbundet, Fagforbundet og KS.</a:t>
            </a:r>
          </a:p>
        </p:txBody>
      </p:sp>
      <p:sp>
        <p:nvSpPr>
          <p:cNvPr id="2" name="TextBox 12">
            <a:extLst>
              <a:ext uri="{FF2B5EF4-FFF2-40B4-BE49-F238E27FC236}">
                <a16:creationId xmlns:a16="http://schemas.microsoft.com/office/drawing/2014/main" id="{320DE107-C38A-4679-31BD-977454E42F05}"/>
              </a:ext>
            </a:extLst>
          </p:cNvPr>
          <p:cNvSpPr txBox="1"/>
          <p:nvPr/>
        </p:nvSpPr>
        <p:spPr>
          <a:xfrm>
            <a:off x="7833815" y="1094932"/>
            <a:ext cx="3984441" cy="1370055"/>
          </a:xfrm>
          <a:prstGeom prst="rect">
            <a:avLst/>
          </a:prstGeom>
          <a:noFill/>
        </p:spPr>
        <p:txBody>
          <a:bodyPr wrap="square">
            <a:spAutoFit/>
          </a:bodyPr>
          <a:lstStyle/>
          <a:p>
            <a:pPr>
              <a:lnSpc>
                <a:spcPct val="120000"/>
              </a:lnSpc>
            </a:pPr>
            <a:r>
              <a:rPr lang="nb-NO" sz="1400" b="1" dirty="0">
                <a:solidFill>
                  <a:schemeClr val="tx2"/>
                </a:solidFill>
                <a:effectLst/>
              </a:rPr>
              <a:t>Se også:</a:t>
            </a:r>
          </a:p>
          <a:p>
            <a:pPr marL="228600" indent="-228600">
              <a:lnSpc>
                <a:spcPct val="120000"/>
              </a:lnSpc>
              <a:buClr>
                <a:schemeClr val="accent1"/>
              </a:buClr>
              <a:buFont typeface="Arial" panose="020B0604020202020204" pitchFamily="34" charset="0"/>
              <a:buChar char="•"/>
            </a:pPr>
            <a:r>
              <a:rPr lang="nb-NO" sz="1400" dirty="0">
                <a:solidFill>
                  <a:schemeClr val="tx2"/>
                </a:solidFill>
              </a:rPr>
              <a:t>Forebygging av vold og trusler i skolen</a:t>
            </a:r>
          </a:p>
          <a:p>
            <a:pPr marL="228600" indent="-228600">
              <a:lnSpc>
                <a:spcPct val="120000"/>
              </a:lnSpc>
              <a:buClr>
                <a:schemeClr val="accent1"/>
              </a:buClr>
              <a:buFont typeface="Arial" panose="020B0604020202020204" pitchFamily="34" charset="0"/>
              <a:buChar char="•"/>
            </a:pPr>
            <a:r>
              <a:rPr lang="nb-NO" sz="1400" dirty="0">
                <a:solidFill>
                  <a:schemeClr val="tx2"/>
                </a:solidFill>
              </a:rPr>
              <a:t>Oppfølging av ansatte og elever som har blitt utsatt for vold eller trusler</a:t>
            </a:r>
          </a:p>
          <a:p>
            <a:pPr marL="228600" indent="-228600">
              <a:lnSpc>
                <a:spcPct val="120000"/>
              </a:lnSpc>
              <a:buClr>
                <a:schemeClr val="accent1"/>
              </a:buClr>
              <a:buFont typeface="Arial" panose="020B0604020202020204" pitchFamily="34" charset="0"/>
              <a:buChar char="•"/>
            </a:pPr>
            <a:r>
              <a:rPr lang="nb-NO" sz="1400" dirty="0">
                <a:solidFill>
                  <a:schemeClr val="tx2"/>
                </a:solidFill>
              </a:rPr>
              <a:t>Huskeliste for deg som er skoleleder</a:t>
            </a:r>
          </a:p>
        </p:txBody>
      </p:sp>
      <p:grpSp>
        <p:nvGrpSpPr>
          <p:cNvPr id="6" name="Gruppe 5">
            <a:extLst>
              <a:ext uri="{FF2B5EF4-FFF2-40B4-BE49-F238E27FC236}">
                <a16:creationId xmlns:a16="http://schemas.microsoft.com/office/drawing/2014/main" id="{CF5D9AA8-7D7E-51E7-D7FA-4337B2E6C3C6}"/>
              </a:ext>
            </a:extLst>
          </p:cNvPr>
          <p:cNvGrpSpPr/>
          <p:nvPr/>
        </p:nvGrpSpPr>
        <p:grpSpPr>
          <a:xfrm>
            <a:off x="914399" y="5420249"/>
            <a:ext cx="10762558" cy="1044963"/>
            <a:chOff x="914399" y="5420249"/>
            <a:chExt cx="10762558" cy="1044963"/>
          </a:xfrm>
        </p:grpSpPr>
        <p:pic>
          <p:nvPicPr>
            <p:cNvPr id="3" name="Picture 4">
              <a:extLst>
                <a:ext uri="{FF2B5EF4-FFF2-40B4-BE49-F238E27FC236}">
                  <a16:creationId xmlns:a16="http://schemas.microsoft.com/office/drawing/2014/main" id="{8E8F2968-1C14-A8B1-0E14-09C66C82D5A8}"/>
                </a:ext>
              </a:extLst>
            </p:cNvPr>
            <p:cNvPicPr>
              <a:picLocks noChangeAspect="1"/>
            </p:cNvPicPr>
            <p:nvPr/>
          </p:nvPicPr>
          <p:blipFill>
            <a:blip r:embed="rId3"/>
            <a:srcRect l="18099"/>
            <a:stretch/>
          </p:blipFill>
          <p:spPr>
            <a:xfrm>
              <a:off x="3641092" y="5420249"/>
              <a:ext cx="8035865" cy="1044963"/>
            </a:xfrm>
            <a:prstGeom prst="rect">
              <a:avLst/>
            </a:prstGeom>
          </p:spPr>
        </p:pic>
        <p:pic>
          <p:nvPicPr>
            <p:cNvPr id="4" name="Bilde 3" descr="Et bilde som inneholder sort, mørke&#10;&#10;KI-generert innhold kan være feil.">
              <a:extLst>
                <a:ext uri="{FF2B5EF4-FFF2-40B4-BE49-F238E27FC236}">
                  <a16:creationId xmlns:a16="http://schemas.microsoft.com/office/drawing/2014/main" id="{BB37532E-2631-F51F-74CB-091ECC9212C1}"/>
                </a:ext>
              </a:extLst>
            </p:cNvPr>
            <p:cNvPicPr>
              <a:picLocks noChangeAspect="1"/>
            </p:cNvPicPr>
            <p:nvPr/>
          </p:nvPicPr>
          <p:blipFill>
            <a:blip r:embed="rId4"/>
            <a:stretch>
              <a:fillRect/>
            </a:stretch>
          </p:blipFill>
          <p:spPr>
            <a:xfrm>
              <a:off x="914399" y="5642773"/>
              <a:ext cx="2620677" cy="599914"/>
            </a:xfrm>
            <a:prstGeom prst="rect">
              <a:avLst/>
            </a:prstGeom>
          </p:spPr>
        </p:pic>
      </p:grpSp>
    </p:spTree>
    <p:extLst>
      <p:ext uri="{BB962C8B-B14F-4D97-AF65-F5344CB8AC3E}">
        <p14:creationId xmlns:p14="http://schemas.microsoft.com/office/powerpoint/2010/main" val="31444715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SISTID" val="25d9826a-b317-4669-ad3f-85d61b7866a5"/>
</p:tagLst>
</file>

<file path=ppt/theme/theme1.xml><?xml version="1.0" encoding="utf-8"?>
<a:theme xmlns:a="http://schemas.openxmlformats.org/drawingml/2006/main" name="Custom Design">
  <a:themeElements>
    <a:clrScheme name="KS_vold_i_skole">
      <a:dk1>
        <a:srgbClr val="000000"/>
      </a:dk1>
      <a:lt1>
        <a:srgbClr val="FFFFFF"/>
      </a:lt1>
      <a:dk2>
        <a:srgbClr val="601828"/>
      </a:dk2>
      <a:lt2>
        <a:srgbClr val="F9E9E8"/>
      </a:lt2>
      <a:accent1>
        <a:srgbClr val="9C3850"/>
      </a:accent1>
      <a:accent2>
        <a:srgbClr val="EF5F50"/>
      </a:accent2>
      <a:accent3>
        <a:srgbClr val="F38B71"/>
      </a:accent3>
      <a:accent4>
        <a:srgbClr val="F7B3A6"/>
      </a:accent4>
      <a:accent5>
        <a:srgbClr val="F7D5D2"/>
      </a:accent5>
      <a:accent6>
        <a:srgbClr val="F9E9E8"/>
      </a:accent6>
      <a:hlink>
        <a:srgbClr val="0563C1"/>
      </a:hlink>
      <a:folHlink>
        <a:srgbClr val="9C385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01FACACC9B2F40BEC39D1B9F40D7B1" ma:contentTypeVersion="4" ma:contentTypeDescription="Create a new document." ma:contentTypeScope="" ma:versionID="2b1afd54a5e521e95ff38232adad6dc8">
  <xsd:schema xmlns:xsd="http://www.w3.org/2001/XMLSchema" xmlns:xs="http://www.w3.org/2001/XMLSchema" xmlns:p="http://schemas.microsoft.com/office/2006/metadata/properties" xmlns:ns2="ecedaff2-a107-41ea-aa56-89ae55448af9" targetNamespace="http://schemas.microsoft.com/office/2006/metadata/properties" ma:root="true" ma:fieldsID="bf7dea87037f58d2269cfc29e62b4244" ns2:_="">
    <xsd:import namespace="ecedaff2-a107-41ea-aa56-89ae55448af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edaff2-a107-41ea-aa56-89ae55448a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F02FCFA-6B35-4EDD-973E-57BC11EEDC26}"/>
</file>

<file path=customXml/itemProps2.xml><?xml version="1.0" encoding="utf-8"?>
<ds:datastoreItem xmlns:ds="http://schemas.openxmlformats.org/officeDocument/2006/customXml" ds:itemID="{B30648ED-2EA6-4DD0-932C-E37390934012}">
  <ds:schemaRefs>
    <ds:schemaRef ds:uri="http://schemas.microsoft.com/sharepoint/v3/contenttype/forms"/>
  </ds:schemaRefs>
</ds:datastoreItem>
</file>

<file path=customXml/itemProps3.xml><?xml version="1.0" encoding="utf-8"?>
<ds:datastoreItem xmlns:ds="http://schemas.openxmlformats.org/officeDocument/2006/customXml" ds:itemID="{77C78027-33C1-413E-B7F8-4ED2C49D9C09}">
  <ds:schemaRefs>
    <ds:schemaRef ds:uri="http://www.w3.org/XML/1998/namespace"/>
    <ds:schemaRef ds:uri="http://schemas.microsoft.com/office/infopath/2007/PartnerControls"/>
    <ds:schemaRef ds:uri="http://schemas.microsoft.com/office/2006/metadata/properties"/>
    <ds:schemaRef ds:uri="http://purl.org/dc/elements/1.1/"/>
    <ds:schemaRef ds:uri="http://purl.org/dc/terms/"/>
    <ds:schemaRef ds:uri="http://purl.org/dc/dcmitype/"/>
    <ds:schemaRef ds:uri="http://schemas.microsoft.com/office/2006/documentManagement/types"/>
    <ds:schemaRef ds:uri="ecedaff2-a107-41ea-aa56-89ae55448af9"/>
    <ds:schemaRef ds:uri="http://schemas.openxmlformats.org/package/2006/metadata/core-properties"/>
  </ds:schemaRefs>
</ds:datastoreItem>
</file>

<file path=docMetadata/LabelInfo.xml><?xml version="1.0" encoding="utf-8"?>
<clbl:labelList xmlns:clbl="http://schemas.microsoft.com/office/2020/mipLabelMetadata">
  <clbl:label id="{5d7f2f1d-22b0-4b65-ac50-06820d127ee2}" enabled="1" method="Privileged" siteId="{e1ae18b6-de6f-4b87-a2fc-90d6217d954e}" removed="0"/>
</clbl:labelList>
</file>

<file path=docProps/app.xml><?xml version="1.0" encoding="utf-8"?>
<Properties xmlns="http://schemas.openxmlformats.org/officeDocument/2006/extended-properties" xmlns:vt="http://schemas.openxmlformats.org/officeDocument/2006/docPropsVTypes">
  <Template>Office-tema</Template>
  <TotalTime>7917</TotalTime>
  <Words>1389</Words>
  <Application>Microsoft Macintosh PowerPoint</Application>
  <PresentationFormat>Widescreen</PresentationFormat>
  <Paragraphs>123</Paragraphs>
  <Slides>17</Slides>
  <Notes>9</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17</vt:i4>
      </vt:variant>
    </vt:vector>
  </HeadingPairs>
  <TitlesOfParts>
    <vt:vector size="21" baseType="lpstr">
      <vt:lpstr>Aptos</vt:lpstr>
      <vt:lpstr>Aptos Display</vt:lpstr>
      <vt:lpstr>Arial</vt:lpstr>
      <vt:lpstr>Custom Design</vt:lpstr>
      <vt:lpstr>Å melde avvik om vold og trusler</vt:lpstr>
      <vt:lpstr>Innledning</vt:lpstr>
      <vt:lpstr>Hva er et avvik?</vt:lpstr>
      <vt:lpstr>Hvorfor melde avvik når vold og trusler skjer?</vt:lpstr>
      <vt:lpstr>Roller i avvikshåndteringen</vt:lpstr>
      <vt:lpstr>Regelmessig oppfølging av avvik</vt:lpstr>
      <vt:lpstr>Bygg en god avvikskultur</vt:lpstr>
      <vt:lpstr>Nyttige lenker</vt:lpstr>
      <vt:lpstr>Refleksjonsoppgaver</vt:lpstr>
      <vt:lpstr>PowerPoint-presentasjon</vt:lpstr>
      <vt:lpstr>PowerPoint-presentasjon</vt:lpstr>
      <vt:lpstr>PowerPoint-presentasjon</vt:lpstr>
      <vt:lpstr>PowerPoint-presentasjon</vt:lpstr>
      <vt:lpstr>PowerPoint-presentasjon</vt:lpstr>
      <vt:lpstr>Slik skjer vold og trusler</vt:lpstr>
      <vt:lpstr>Slik kan vold og trusler i skolen forstås</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Forebygging  av vold og trusler i skolen</dc:title>
  <dc:creator>Kaja Josefine Larsen</dc:creator>
  <cp:lastModifiedBy>Kaja Josefine Larsen</cp:lastModifiedBy>
  <cp:revision>98</cp:revision>
  <dcterms:created xsi:type="dcterms:W3CDTF">2024-06-17T10:28:18Z</dcterms:created>
  <dcterms:modified xsi:type="dcterms:W3CDTF">2025-06-06T10:54:27Z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0x0101001501FACACC9B2F40BEC39D1B9F40D7B1</vt:lpwstr>
  </property>
  <property fmtid="{D5CDD505-2E9C-101B-9397-08002B2CF9AE}" pid="3" name="CloudStatistics_StoryID">
    <vt:lpwstr>5b45f3b3-4ed3-47a0-bc91-bfa46bc183b2</vt:lpwstr>
  </property>
</Properties>
</file>