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DDEB"/>
    <a:srgbClr val="0730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20"/>
    <p:restoredTop sz="94626"/>
  </p:normalViewPr>
  <p:slideViewPr>
    <p:cSldViewPr snapToGrid="0">
      <p:cViewPr varScale="1">
        <p:scale>
          <a:sx n="178" d="100"/>
          <a:sy n="178" d="100"/>
        </p:scale>
        <p:origin x="613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D76BDF-480A-9446-901F-EF9F83822659}" type="datetimeFigureOut">
              <a:t>23.10.2025</a:t>
            </a:fld>
            <a:endParaRPr lang="nb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143000"/>
            <a:ext cx="4365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b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b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06A1C-D891-F64D-B299-3DFFE7FE6592}" type="slidenum"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341114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b-NO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006A1C-D891-F64D-B299-3DFFE7FE6592}" type="slidenum">
              <a:rPr lang="nb-NO"/>
              <a:t>1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2774325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For- og bak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ktangel 18">
            <a:extLst>
              <a:ext uri="{FF2B5EF4-FFF2-40B4-BE49-F238E27FC236}">
                <a16:creationId xmlns:a16="http://schemas.microsoft.com/office/drawing/2014/main" id="{9F3A4B6D-57DE-FB16-D893-76A10C3963FF}"/>
              </a:ext>
            </a:extLst>
          </p:cNvPr>
          <p:cNvSpPr/>
          <p:nvPr userDrawn="1"/>
        </p:nvSpPr>
        <p:spPr>
          <a:xfrm>
            <a:off x="5633811" y="1663700"/>
            <a:ext cx="4769999" cy="5509977"/>
          </a:xfrm>
          <a:prstGeom prst="rect">
            <a:avLst/>
          </a:prstGeom>
          <a:solidFill>
            <a:srgbClr val="B9DD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7" name="Tittel 1">
            <a:extLst>
              <a:ext uri="{FF2B5EF4-FFF2-40B4-BE49-F238E27FC236}">
                <a16:creationId xmlns:a16="http://schemas.microsoft.com/office/drawing/2014/main" id="{0B641A9D-2959-6890-5022-AF53B39AAF1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8360" y="2169807"/>
            <a:ext cx="4213860" cy="1101114"/>
          </a:xfrm>
        </p:spPr>
        <p:txBody>
          <a:bodyPr lIns="0" tIns="0" rIns="0" bIns="0" anchor="ctr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sp>
        <p:nvSpPr>
          <p:cNvPr id="3" name="Plassholder for bilde 2">
            <a:extLst>
              <a:ext uri="{FF2B5EF4-FFF2-40B4-BE49-F238E27FC236}">
                <a16:creationId xmlns:a16="http://schemas.microsoft.com/office/drawing/2014/main" id="{3D18BD0E-24CC-0450-ACE9-0BF3D37B3F6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14798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sp>
        <p:nvSpPr>
          <p:cNvPr id="4" name="Plassholder for bilde 2">
            <a:extLst>
              <a:ext uri="{FF2B5EF4-FFF2-40B4-BE49-F238E27FC236}">
                <a16:creationId xmlns:a16="http://schemas.microsoft.com/office/drawing/2014/main" id="{EB216425-6B02-2FDF-3BC6-24C75928DF8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367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F77DF865-4AEB-EFAD-EF12-567BD286372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3513" y="3306088"/>
            <a:ext cx="5155998" cy="3867589"/>
          </a:xfrm>
          <a:prstGeom prst="rect">
            <a:avLst/>
          </a:prstGeom>
        </p:spPr>
      </p:pic>
      <p:cxnSp>
        <p:nvCxnSpPr>
          <p:cNvPr id="12" name="Rett linje 11">
            <a:extLst>
              <a:ext uri="{FF2B5EF4-FFF2-40B4-BE49-F238E27FC236}">
                <a16:creationId xmlns:a16="http://schemas.microsoft.com/office/drawing/2014/main" id="{615E2665-D898-03A9-ACBE-918E5CA2F6CE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Plassholder for innhold 16">
            <a:extLst>
              <a:ext uri="{FF2B5EF4-FFF2-40B4-BE49-F238E27FC236}">
                <a16:creationId xmlns:a16="http://schemas.microsoft.com/office/drawing/2014/main" id="{5204802E-BE12-562C-7DDB-7DF0874471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425" y="3242821"/>
            <a:ext cx="4300538" cy="3930856"/>
          </a:xfrm>
        </p:spPr>
        <p:txBody>
          <a:bodyPr/>
          <a:lstStyle>
            <a:lvl1pPr>
              <a:buNone/>
              <a:defRPr sz="1200"/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90313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or- og bak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902B3199-9735-B0E1-CADA-FA77D43BBF4B}"/>
              </a:ext>
            </a:extLst>
          </p:cNvPr>
          <p:cNvSpPr/>
          <p:nvPr userDrawn="1"/>
        </p:nvSpPr>
        <p:spPr>
          <a:xfrm>
            <a:off x="5633811" y="1663700"/>
            <a:ext cx="4769999" cy="5509977"/>
          </a:xfrm>
          <a:prstGeom prst="rect">
            <a:avLst/>
          </a:prstGeom>
          <a:solidFill>
            <a:srgbClr val="B9DD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Tittel 1">
            <a:extLst>
              <a:ext uri="{FF2B5EF4-FFF2-40B4-BE49-F238E27FC236}">
                <a16:creationId xmlns:a16="http://schemas.microsoft.com/office/drawing/2014/main" id="{E29662D0-9222-7BBC-CC32-79E41F2A7A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8360" y="2169807"/>
            <a:ext cx="4213860" cy="1101114"/>
          </a:xfrm>
        </p:spPr>
        <p:txBody>
          <a:bodyPr lIns="0" tIns="0" rIns="0" bIns="0" anchor="ctr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sp>
        <p:nvSpPr>
          <p:cNvPr id="10" name="Plassholder for bilde 2">
            <a:extLst>
              <a:ext uri="{FF2B5EF4-FFF2-40B4-BE49-F238E27FC236}">
                <a16:creationId xmlns:a16="http://schemas.microsoft.com/office/drawing/2014/main" id="{4699AB2B-B645-BC49-160B-627F23AE14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14798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sp>
        <p:nvSpPr>
          <p:cNvPr id="11" name="Plassholder for bilde 2">
            <a:extLst>
              <a:ext uri="{FF2B5EF4-FFF2-40B4-BE49-F238E27FC236}">
                <a16:creationId xmlns:a16="http://schemas.microsoft.com/office/drawing/2014/main" id="{B56790B7-A570-9519-10A6-373100D60A4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367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cxnSp>
        <p:nvCxnSpPr>
          <p:cNvPr id="12" name="Rett linje 11">
            <a:extLst>
              <a:ext uri="{FF2B5EF4-FFF2-40B4-BE49-F238E27FC236}">
                <a16:creationId xmlns:a16="http://schemas.microsoft.com/office/drawing/2014/main" id="{615E2665-D898-03A9-ACBE-918E5CA2F6CE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Plassholder for innhold 16">
            <a:extLst>
              <a:ext uri="{FF2B5EF4-FFF2-40B4-BE49-F238E27FC236}">
                <a16:creationId xmlns:a16="http://schemas.microsoft.com/office/drawing/2014/main" id="{5204802E-BE12-562C-7DDB-7DF0874471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425" y="3242821"/>
            <a:ext cx="4300538" cy="3930856"/>
          </a:xfrm>
        </p:spPr>
        <p:txBody>
          <a:bodyPr/>
          <a:lstStyle>
            <a:lvl1pPr>
              <a:buNone/>
              <a:defRPr sz="1200"/>
            </a:lvl1pPr>
          </a:lstStyle>
          <a:p>
            <a:pPr lvl="0"/>
            <a:r>
              <a:rPr lang="nb-NO"/>
              <a:t>Klikk for å redigere tekststiler i malen</a:t>
            </a:r>
          </a:p>
        </p:txBody>
      </p:sp>
      <p:pic>
        <p:nvPicPr>
          <p:cNvPr id="5" name="Bilde 4" descr="Et bilde som inneholder tegnefilm, Menneskeansikt, klær, smil&#10;&#10;KI-generert innhold kan være feil.">
            <a:extLst>
              <a:ext uri="{FF2B5EF4-FFF2-40B4-BE49-F238E27FC236}">
                <a16:creationId xmlns:a16="http://schemas.microsoft.com/office/drawing/2014/main" id="{E814653F-210D-0639-3A07-DF66191B7ED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5811" y="3351611"/>
            <a:ext cx="5095309" cy="3822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09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or- og bak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AEC68205-5840-C865-92F7-4CEB94B157CB}"/>
              </a:ext>
            </a:extLst>
          </p:cNvPr>
          <p:cNvSpPr/>
          <p:nvPr userDrawn="1"/>
        </p:nvSpPr>
        <p:spPr>
          <a:xfrm>
            <a:off x="5633811" y="1663700"/>
            <a:ext cx="4769999" cy="5509977"/>
          </a:xfrm>
          <a:prstGeom prst="rect">
            <a:avLst/>
          </a:prstGeom>
          <a:solidFill>
            <a:srgbClr val="B9DD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Tittel 1">
            <a:extLst>
              <a:ext uri="{FF2B5EF4-FFF2-40B4-BE49-F238E27FC236}">
                <a16:creationId xmlns:a16="http://schemas.microsoft.com/office/drawing/2014/main" id="{30940F7E-0891-616E-3336-6915FF6DFD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8360" y="2169807"/>
            <a:ext cx="4213860" cy="1101114"/>
          </a:xfrm>
        </p:spPr>
        <p:txBody>
          <a:bodyPr lIns="0" tIns="0" rIns="0" bIns="0" anchor="ctr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cxnSp>
        <p:nvCxnSpPr>
          <p:cNvPr id="12" name="Rett linje 11">
            <a:extLst>
              <a:ext uri="{FF2B5EF4-FFF2-40B4-BE49-F238E27FC236}">
                <a16:creationId xmlns:a16="http://schemas.microsoft.com/office/drawing/2014/main" id="{615E2665-D898-03A9-ACBE-918E5CA2F6CE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Plassholder for innhold 16">
            <a:extLst>
              <a:ext uri="{FF2B5EF4-FFF2-40B4-BE49-F238E27FC236}">
                <a16:creationId xmlns:a16="http://schemas.microsoft.com/office/drawing/2014/main" id="{5204802E-BE12-562C-7DDB-7DF0874471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425" y="3242821"/>
            <a:ext cx="4300538" cy="3930856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nivåw</a:t>
            </a: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4CAE2614-C32C-2E0F-52A8-0347E911C36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8616" y="3242821"/>
            <a:ext cx="4893193" cy="3670456"/>
          </a:xfrm>
          <a:prstGeom prst="rect">
            <a:avLst/>
          </a:prstGeom>
        </p:spPr>
      </p:pic>
      <p:sp>
        <p:nvSpPr>
          <p:cNvPr id="10" name="Plassholder for bilde 2">
            <a:extLst>
              <a:ext uri="{FF2B5EF4-FFF2-40B4-BE49-F238E27FC236}">
                <a16:creationId xmlns:a16="http://schemas.microsoft.com/office/drawing/2014/main" id="{C7172B7B-FA68-D290-E63C-470F7A14F5A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14798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sp>
        <p:nvSpPr>
          <p:cNvPr id="11" name="Plassholder for bilde 2">
            <a:extLst>
              <a:ext uri="{FF2B5EF4-FFF2-40B4-BE49-F238E27FC236}">
                <a16:creationId xmlns:a16="http://schemas.microsoft.com/office/drawing/2014/main" id="{2D666EB7-EBC7-748A-9365-2039E2512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367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3051751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or- og bak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ECB3F676-293A-31F3-76A6-0533A27DEDB2}"/>
              </a:ext>
            </a:extLst>
          </p:cNvPr>
          <p:cNvSpPr/>
          <p:nvPr userDrawn="1"/>
        </p:nvSpPr>
        <p:spPr>
          <a:xfrm>
            <a:off x="5633811" y="1663700"/>
            <a:ext cx="4769999" cy="5509977"/>
          </a:xfrm>
          <a:prstGeom prst="rect">
            <a:avLst/>
          </a:prstGeom>
          <a:solidFill>
            <a:srgbClr val="B9DD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Tittel 1">
            <a:extLst>
              <a:ext uri="{FF2B5EF4-FFF2-40B4-BE49-F238E27FC236}">
                <a16:creationId xmlns:a16="http://schemas.microsoft.com/office/drawing/2014/main" id="{DC45CA25-47CD-6C8C-94BD-3E50F07071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8360" y="2169807"/>
            <a:ext cx="4213860" cy="1101114"/>
          </a:xfrm>
        </p:spPr>
        <p:txBody>
          <a:bodyPr lIns="0" tIns="0" rIns="0" bIns="0" anchor="ctr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sp>
        <p:nvSpPr>
          <p:cNvPr id="10" name="Plassholder for bilde 2">
            <a:extLst>
              <a:ext uri="{FF2B5EF4-FFF2-40B4-BE49-F238E27FC236}">
                <a16:creationId xmlns:a16="http://schemas.microsoft.com/office/drawing/2014/main" id="{C8745DCB-E179-942F-CF83-AC8520AF959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14798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sp>
        <p:nvSpPr>
          <p:cNvPr id="11" name="Plassholder for bilde 2">
            <a:extLst>
              <a:ext uri="{FF2B5EF4-FFF2-40B4-BE49-F238E27FC236}">
                <a16:creationId xmlns:a16="http://schemas.microsoft.com/office/drawing/2014/main" id="{0B78AA61-C47B-3708-889E-765A7169CE2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367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cxnSp>
        <p:nvCxnSpPr>
          <p:cNvPr id="12" name="Rett linje 11">
            <a:extLst>
              <a:ext uri="{FF2B5EF4-FFF2-40B4-BE49-F238E27FC236}">
                <a16:creationId xmlns:a16="http://schemas.microsoft.com/office/drawing/2014/main" id="{615E2665-D898-03A9-ACBE-918E5CA2F6CE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Plassholder for innhold 16">
            <a:extLst>
              <a:ext uri="{FF2B5EF4-FFF2-40B4-BE49-F238E27FC236}">
                <a16:creationId xmlns:a16="http://schemas.microsoft.com/office/drawing/2014/main" id="{5204802E-BE12-562C-7DDB-7DF0874471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425" y="3242821"/>
            <a:ext cx="4300538" cy="3930856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nivåw</a:t>
            </a:r>
          </a:p>
        </p:txBody>
      </p:sp>
      <p:pic>
        <p:nvPicPr>
          <p:cNvPr id="5" name="Bilde 4">
            <a:extLst>
              <a:ext uri="{FF2B5EF4-FFF2-40B4-BE49-F238E27FC236}">
                <a16:creationId xmlns:a16="http://schemas.microsoft.com/office/drawing/2014/main" id="{E151A65D-678A-86EC-0CA3-0FED28DE0A7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4521" y="3538656"/>
            <a:ext cx="4845954" cy="3635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14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or- og baks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ktangel 7">
            <a:extLst>
              <a:ext uri="{FF2B5EF4-FFF2-40B4-BE49-F238E27FC236}">
                <a16:creationId xmlns:a16="http://schemas.microsoft.com/office/drawing/2014/main" id="{5B90D994-496D-A715-F64F-A9D4F0388584}"/>
              </a:ext>
            </a:extLst>
          </p:cNvPr>
          <p:cNvSpPr/>
          <p:nvPr userDrawn="1"/>
        </p:nvSpPr>
        <p:spPr>
          <a:xfrm>
            <a:off x="5633811" y="1663700"/>
            <a:ext cx="4769999" cy="5509977"/>
          </a:xfrm>
          <a:prstGeom prst="rect">
            <a:avLst/>
          </a:prstGeom>
          <a:solidFill>
            <a:srgbClr val="B9DDE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9" name="Tittel 1">
            <a:extLst>
              <a:ext uri="{FF2B5EF4-FFF2-40B4-BE49-F238E27FC236}">
                <a16:creationId xmlns:a16="http://schemas.microsoft.com/office/drawing/2014/main" id="{4F7816C1-D2E1-61A8-6A30-6C7DC50F3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8360" y="2169807"/>
            <a:ext cx="4213860" cy="1101114"/>
          </a:xfrm>
        </p:spPr>
        <p:txBody>
          <a:bodyPr lIns="0" tIns="0" rIns="0" bIns="0" anchor="ctr" anchorCtr="0"/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endParaRPr lang="nb-NO"/>
          </a:p>
        </p:txBody>
      </p:sp>
      <p:sp>
        <p:nvSpPr>
          <p:cNvPr id="10" name="Plassholder for bilde 2">
            <a:extLst>
              <a:ext uri="{FF2B5EF4-FFF2-40B4-BE49-F238E27FC236}">
                <a16:creationId xmlns:a16="http://schemas.microsoft.com/office/drawing/2014/main" id="{4978A1B6-C56D-6403-A06B-D9637BDEFD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14798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sp>
        <p:nvSpPr>
          <p:cNvPr id="11" name="Plassholder for bilde 2">
            <a:extLst>
              <a:ext uri="{FF2B5EF4-FFF2-40B4-BE49-F238E27FC236}">
                <a16:creationId xmlns:a16="http://schemas.microsoft.com/office/drawing/2014/main" id="{8BB83415-E5D3-E85E-71EB-75E29869C4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2367" y="400593"/>
            <a:ext cx="1731571" cy="774158"/>
          </a:xfrm>
        </p:spPr>
        <p:txBody>
          <a:bodyPr/>
          <a:lstStyle>
            <a:lvl1pPr>
              <a:buNone/>
              <a:defRPr/>
            </a:lvl1pPr>
          </a:lstStyle>
          <a:p>
            <a:endParaRPr lang="nb-NO"/>
          </a:p>
        </p:txBody>
      </p:sp>
      <p:cxnSp>
        <p:nvCxnSpPr>
          <p:cNvPr id="12" name="Rett linje 11">
            <a:extLst>
              <a:ext uri="{FF2B5EF4-FFF2-40B4-BE49-F238E27FC236}">
                <a16:creationId xmlns:a16="http://schemas.microsoft.com/office/drawing/2014/main" id="{615E2665-D898-03A9-ACBE-918E5CA2F6CE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Plassholder for innhold 16">
            <a:extLst>
              <a:ext uri="{FF2B5EF4-FFF2-40B4-BE49-F238E27FC236}">
                <a16:creationId xmlns:a16="http://schemas.microsoft.com/office/drawing/2014/main" id="{5204802E-BE12-562C-7DDB-7DF08744715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425" y="3242821"/>
            <a:ext cx="4300538" cy="3930856"/>
          </a:xfrm>
        </p:spPr>
        <p:txBody>
          <a:bodyPr/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nivåw</a:t>
            </a:r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D18500D5-8CAF-0248-21B9-286EDC1834E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9443" y="2992231"/>
            <a:ext cx="5574409" cy="4181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611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C0A620A0-F68D-B535-DF7B-446355BCD0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9426" y="1584961"/>
            <a:ext cx="4300618" cy="2013508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200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endParaRPr lang="nb-NO" dirty="0"/>
          </a:p>
        </p:txBody>
      </p:sp>
      <p:sp>
        <p:nvSpPr>
          <p:cNvPr id="11" name="Plassholder for bilde 13">
            <a:extLst>
              <a:ext uri="{FF2B5EF4-FFF2-40B4-BE49-F238E27FC236}">
                <a16:creationId xmlns:a16="http://schemas.microsoft.com/office/drawing/2014/main" id="{5E59835F-3BF3-1EDC-050A-1C382B23D95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79345" y="3978591"/>
            <a:ext cx="4300697" cy="3110865"/>
          </a:xfrm>
        </p:spPr>
        <p:txBody>
          <a:bodyPr/>
          <a:lstStyle/>
          <a:p>
            <a:endParaRPr lang="nb-NO"/>
          </a:p>
        </p:txBody>
      </p:sp>
      <p:sp>
        <p:nvSpPr>
          <p:cNvPr id="24" name="Plassholder for tekst 23">
            <a:extLst>
              <a:ext uri="{FF2B5EF4-FFF2-40B4-BE49-F238E27FC236}">
                <a16:creationId xmlns:a16="http://schemas.microsoft.com/office/drawing/2014/main" id="{80E2BFF8-1EF2-D490-D77A-601CD533FDC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79345" y="563563"/>
            <a:ext cx="4300618" cy="876617"/>
          </a:xfrm>
        </p:spPr>
        <p:txBody>
          <a:bodyPr lIns="0" tIns="0" rIns="0" bIns="0"/>
          <a:lstStyle>
            <a:lvl1pPr>
              <a:buNone/>
              <a:defRPr sz="2400">
                <a:latin typeface="+mj-lt"/>
              </a:defRPr>
            </a:lvl1pPr>
          </a:lstStyle>
          <a:p>
            <a:pPr lvl="0"/>
            <a:r>
              <a:rPr lang="nb-NO" dirty="0"/>
              <a:t>Klikk for å redigere tittelstil</a:t>
            </a:r>
            <a:endParaRPr lang="nb-NO"/>
          </a:p>
        </p:txBody>
      </p:sp>
      <p:sp>
        <p:nvSpPr>
          <p:cNvPr id="25" name="Text Placeholder 3">
            <a:extLst>
              <a:ext uri="{FF2B5EF4-FFF2-40B4-BE49-F238E27FC236}">
                <a16:creationId xmlns:a16="http://schemas.microsoft.com/office/drawing/2014/main" id="{D0CC7426-95CF-CAF9-B01E-C0FB44645968}"/>
              </a:ext>
            </a:extLst>
          </p:cNvPr>
          <p:cNvSpPr>
            <a:spLocks noGrp="1"/>
          </p:cNvSpPr>
          <p:nvPr>
            <p:ph type="body" sz="half" idx="14"/>
          </p:nvPr>
        </p:nvSpPr>
        <p:spPr>
          <a:xfrm>
            <a:off x="5911769" y="1584961"/>
            <a:ext cx="4300618" cy="2013508"/>
          </a:xfrm>
        </p:spPr>
        <p:txBody>
          <a:bodyPr lIns="0" tIns="0" rIns="0" bIns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200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endParaRPr lang="nb-NO" dirty="0"/>
          </a:p>
        </p:txBody>
      </p:sp>
      <p:sp>
        <p:nvSpPr>
          <p:cNvPr id="26" name="Plassholder for tekst 23">
            <a:extLst>
              <a:ext uri="{FF2B5EF4-FFF2-40B4-BE49-F238E27FC236}">
                <a16:creationId xmlns:a16="http://schemas.microsoft.com/office/drawing/2014/main" id="{AAB62DC1-0850-13B8-EEA9-D57F9F80E2C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911688" y="563563"/>
            <a:ext cx="4300618" cy="876617"/>
          </a:xfrm>
        </p:spPr>
        <p:txBody>
          <a:bodyPr lIns="0" tIns="0" rIns="0" bIns="0"/>
          <a:lstStyle>
            <a:lvl1pPr>
              <a:buNone/>
              <a:defRPr sz="2400">
                <a:latin typeface="+mj-lt"/>
              </a:defRPr>
            </a:lvl1pPr>
          </a:lstStyle>
          <a:p>
            <a:pPr lvl="0"/>
            <a:r>
              <a:rPr lang="nb-NO" dirty="0"/>
              <a:t>Klikk for å redigere tittelstil</a:t>
            </a:r>
            <a:endParaRPr lang="nb-NO"/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E52F30E0-A97E-DBD7-B2C6-132E337A002F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5911769" y="4999989"/>
            <a:ext cx="4300618" cy="2013508"/>
          </a:xfr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200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endParaRPr lang="nb-NO" dirty="0"/>
          </a:p>
        </p:txBody>
      </p:sp>
      <p:sp>
        <p:nvSpPr>
          <p:cNvPr id="28" name="Plassholder for tekst 23">
            <a:extLst>
              <a:ext uri="{FF2B5EF4-FFF2-40B4-BE49-F238E27FC236}">
                <a16:creationId xmlns:a16="http://schemas.microsoft.com/office/drawing/2014/main" id="{465EE4E0-E661-F46E-366D-74968855B27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911688" y="3978591"/>
            <a:ext cx="4300618" cy="876617"/>
          </a:xfrm>
        </p:spPr>
        <p:txBody>
          <a:bodyPr lIns="0" tIns="0" rIns="0" bIns="0"/>
          <a:lstStyle>
            <a:lvl1pPr>
              <a:buNone/>
              <a:defRPr sz="2400">
                <a:latin typeface="+mj-lt"/>
              </a:defRPr>
            </a:lvl1pPr>
          </a:lstStyle>
          <a:p>
            <a:pPr lvl="0"/>
            <a:r>
              <a:rPr lang="nb-NO" dirty="0"/>
              <a:t>Klikk for å redigere tittelstil</a:t>
            </a:r>
            <a:endParaRPr lang="nb-NO"/>
          </a:p>
        </p:txBody>
      </p:sp>
      <p:cxnSp>
        <p:nvCxnSpPr>
          <p:cNvPr id="2" name="Rett linje 1">
            <a:extLst>
              <a:ext uri="{FF2B5EF4-FFF2-40B4-BE49-F238E27FC236}">
                <a16:creationId xmlns:a16="http://schemas.microsoft.com/office/drawing/2014/main" id="{473FEF1F-1343-31CA-3254-12F8B65FAC9A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242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Rett linje 1">
            <a:extLst>
              <a:ext uri="{FF2B5EF4-FFF2-40B4-BE49-F238E27FC236}">
                <a16:creationId xmlns:a16="http://schemas.microsoft.com/office/drawing/2014/main" id="{473FEF1F-1343-31CA-3254-12F8B65FAC9A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Plassholder for innhold 16">
            <a:extLst>
              <a:ext uri="{FF2B5EF4-FFF2-40B4-BE49-F238E27FC236}">
                <a16:creationId xmlns:a16="http://schemas.microsoft.com/office/drawing/2014/main" id="{E25ECEBA-9919-D051-6981-F619E69773B5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9386" y="1642946"/>
            <a:ext cx="4300618" cy="5370551"/>
          </a:xfrm>
        </p:spPr>
        <p:txBody>
          <a:bodyPr/>
          <a:lstStyle>
            <a:lvl1pPr>
              <a:buNone/>
              <a:defRPr sz="1200"/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4" name="Plassholder for innhold 16">
            <a:extLst>
              <a:ext uri="{FF2B5EF4-FFF2-40B4-BE49-F238E27FC236}">
                <a16:creationId xmlns:a16="http://schemas.microsoft.com/office/drawing/2014/main" id="{7C3C8CF3-2141-D7F3-ED42-334BCD37414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911809" y="546178"/>
            <a:ext cx="4300618" cy="6467319"/>
          </a:xfrm>
        </p:spPr>
        <p:txBody>
          <a:bodyPr/>
          <a:lstStyle>
            <a:lvl1pPr>
              <a:buNone/>
              <a:defRPr sz="1200"/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nb-NO"/>
              <a:t>Klikk for å redigere tekststiler i malen</a:t>
            </a:r>
          </a:p>
        </p:txBody>
      </p:sp>
      <p:sp>
        <p:nvSpPr>
          <p:cNvPr id="5" name="Plassholder for tekst 23">
            <a:extLst>
              <a:ext uri="{FF2B5EF4-FFF2-40B4-BE49-F238E27FC236}">
                <a16:creationId xmlns:a16="http://schemas.microsoft.com/office/drawing/2014/main" id="{96BE7F05-E316-91EB-5215-875370902EEF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79345" y="563563"/>
            <a:ext cx="4300618" cy="876617"/>
          </a:xfrm>
        </p:spPr>
        <p:txBody>
          <a:bodyPr lIns="0" tIns="0" rIns="0" bIns="0"/>
          <a:lstStyle>
            <a:lvl1pPr>
              <a:buNone/>
              <a:defRPr sz="2400">
                <a:latin typeface="+mj-lt"/>
              </a:defRPr>
            </a:lvl1pPr>
          </a:lstStyle>
          <a:p>
            <a:pPr lvl="0"/>
            <a:r>
              <a:rPr lang="nb-NO" dirty="0"/>
              <a:t>Klikk for å redigere tittelstil</a:t>
            </a:r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036787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Rett linje 1">
            <a:extLst>
              <a:ext uri="{FF2B5EF4-FFF2-40B4-BE49-F238E27FC236}">
                <a16:creationId xmlns:a16="http://schemas.microsoft.com/office/drawing/2014/main" id="{473FEF1F-1343-31CA-3254-12F8B65FAC9A}"/>
              </a:ext>
            </a:extLst>
          </p:cNvPr>
          <p:cNvCxnSpPr>
            <a:cxnSpLocks/>
          </p:cNvCxnSpPr>
          <p:nvPr userDrawn="1"/>
        </p:nvCxnSpPr>
        <p:spPr>
          <a:xfrm>
            <a:off x="5345811" y="-103695"/>
            <a:ext cx="0" cy="7700766"/>
          </a:xfrm>
          <a:prstGeom prst="line">
            <a:avLst/>
          </a:prstGeom>
          <a:ln w="6350"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781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Klikk for å redigere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28D033-9F42-AC48-A877-4D7B73BEB3F5}" type="datetimeFigureOut">
              <a:t>23.10.2025</a:t>
            </a:fld>
            <a:endParaRPr lang="nb-N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b-N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38E4C0-D781-364C-934A-A653B45C4A10}" type="slidenum">
              <a:t>‹#›</a:t>
            </a:fld>
            <a:endParaRPr lang="nb-NO"/>
          </a:p>
        </p:txBody>
      </p:sp>
    </p:spTree>
    <p:extLst>
      <p:ext uri="{BB962C8B-B14F-4D97-AF65-F5344CB8AC3E}">
        <p14:creationId xmlns:p14="http://schemas.microsoft.com/office/powerpoint/2010/main" val="145941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2" r:id="rId6"/>
    <p:sldLayoutId id="2147483667" r:id="rId7"/>
    <p:sldLayoutId id="2147483668" r:id="rId8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>
            <a:extLst>
              <a:ext uri="{FF2B5EF4-FFF2-40B4-BE49-F238E27FC236}">
                <a16:creationId xmlns:a16="http://schemas.microsoft.com/office/drawing/2014/main" id="{F1634BCF-4C23-1CA7-C783-2D9F802BE1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166" y="1009848"/>
            <a:ext cx="4348975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altLang="nb-NO" sz="24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+mj-lt"/>
              </a:rPr>
              <a:t>Slik bruker du PowerPoint-malen for Digihjelpen-brosjyren (A5)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altLang="nb-NO" sz="2400" b="1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+mj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 Start med forsiden og baksiden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Trykk på </a:t>
            </a:r>
            <a:r>
              <a:rPr kumimoji="0" lang="nb-NO" altLang="nb-NO" sz="1200" b="0" i="1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Nytt lysbilde</a:t>
            </a: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 og velg en «for- og bakside» fra malbiblioteket.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endParaRPr kumimoji="0" lang="nb-NO" altLang="nb-NO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 Legg til innholdssider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Velg deretter en innholdsside som passer til det du vil ha med 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i brosjyren.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endParaRPr kumimoji="0" lang="nb-NO" altLang="nb-NO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 Sett inn logoen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Plasser logoen øverst på forsiden og baksiden.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endParaRPr kumimoji="0" lang="nb-NO" altLang="nb-NO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 Fyll inn tekst og bilder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Skriv inn teksten du vil ha, og legg gjerne til illustrasjoner eller bilder fra</a:t>
            </a:r>
            <a:r>
              <a:rPr kumimoji="0" lang="nb-NO" altLang="nb-NO" sz="1200" i="0" u="none" strike="noStrike" cap="none" normalizeH="0" baseline="0">
                <a:ln>
                  <a:noFill/>
                </a:ln>
                <a:solidFill>
                  <a:srgbClr val="FF0000"/>
                </a:solidFill>
                <a:effectLst/>
              </a:rPr>
              <a:t> [angi hvor de finnes].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endParaRPr kumimoji="0" lang="nb-NO" altLang="nb-NO" sz="120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 startAt="4"/>
            </a:pPr>
            <a:r>
              <a:rPr lang="nb-NO" altLang="nb-NO" sz="1200" b="1">
                <a:solidFill>
                  <a:srgbClr val="000000"/>
                </a:solidFill>
              </a:rPr>
              <a:t> Slett denne informasjonssiden</a:t>
            </a:r>
            <a:br>
              <a:rPr lang="nb-NO" altLang="nb-NO" sz="1200"/>
            </a:br>
            <a:r>
              <a:rPr lang="nb-NO" altLang="nb-NO" sz="1200">
                <a:solidFill>
                  <a:srgbClr val="000000"/>
                </a:solidFill>
              </a:rPr>
              <a:t>Når du er ferdig med oppsettet, slett denne lysbilden slik at den ikke kommer med i den ferdige brosjyren.</a:t>
            </a:r>
            <a:endParaRPr kumimoji="0" lang="nb-NO" altLang="nb-NO" sz="1200" i="0" u="none" strike="noStrike" cap="none" normalizeH="0" baseline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  <a:tabLst/>
            </a:pPr>
            <a:endParaRPr kumimoji="0" lang="nb-NO" altLang="nb-NO" sz="12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 Skriv ut brosjyren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Velg utskrift i </a:t>
            </a: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liggende A4-format</a:t>
            </a: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. Brett arket på midten – </a:t>
            </a:r>
            <a:b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</a:b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da får du en </a:t>
            </a: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4-siders A5-folder</a:t>
            </a:r>
            <a:r>
              <a:rPr kumimoji="0" lang="nb-NO" altLang="nb-NO" sz="12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nb-NO" altLang="nb-NO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586DD6CE-9729-EE6F-E6CD-DAFD379C8F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2948" y="2413966"/>
            <a:ext cx="3201969" cy="1468890"/>
          </a:xfrm>
          <a:prstGeom prst="rect">
            <a:avLst/>
          </a:prstGeom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6D207DB9-CC26-28BD-7915-CD3BDC7C3F7F}"/>
              </a:ext>
            </a:extLst>
          </p:cNvPr>
          <p:cNvSpPr/>
          <p:nvPr/>
        </p:nvSpPr>
        <p:spPr>
          <a:xfrm>
            <a:off x="7813288" y="2973657"/>
            <a:ext cx="884664" cy="117459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pic>
        <p:nvPicPr>
          <p:cNvPr id="13" name="Bilde 12">
            <a:extLst>
              <a:ext uri="{FF2B5EF4-FFF2-40B4-BE49-F238E27FC236}">
                <a16:creationId xmlns:a16="http://schemas.microsoft.com/office/drawing/2014/main" id="{361C5EB5-1D8E-F310-38A5-276E50EE7E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10382" y="4640120"/>
            <a:ext cx="3250910" cy="1397031"/>
          </a:xfrm>
          <a:prstGeom prst="rect">
            <a:avLst/>
          </a:prstGeom>
        </p:spPr>
      </p:pic>
      <p:sp>
        <p:nvSpPr>
          <p:cNvPr id="14" name="Rectangle 4">
            <a:extLst>
              <a:ext uri="{FF2B5EF4-FFF2-40B4-BE49-F238E27FC236}">
                <a16:creationId xmlns:a16="http://schemas.microsoft.com/office/drawing/2014/main" id="{119A6566-B1D3-5C4B-78A6-60A1557CC2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2948" y="2183133"/>
            <a:ext cx="99617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nb-NO" altLang="nb-NO" sz="12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+mj-lt"/>
              </a:rPr>
              <a:t>Nytt lysbilde</a:t>
            </a:r>
            <a:endParaRPr kumimoji="0" lang="nb-NO" altLang="nb-NO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5" name="Rectangle 4">
            <a:extLst>
              <a:ext uri="{FF2B5EF4-FFF2-40B4-BE49-F238E27FC236}">
                <a16:creationId xmlns:a16="http://schemas.microsoft.com/office/drawing/2014/main" id="{81581615-F339-3898-D060-F8C11814DB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2948" y="4410228"/>
            <a:ext cx="99617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nb-NO" altLang="nb-NO" sz="1200" b="1">
                <a:solidFill>
                  <a:srgbClr val="000000"/>
                </a:solidFill>
                <a:latin typeface="+mj-lt"/>
              </a:rPr>
              <a:t>Malbibliotek</a:t>
            </a:r>
            <a:endParaRPr kumimoji="0" lang="nb-NO" altLang="nb-NO" sz="12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589933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2007 - 20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Digihjelpen_mal" id="{DBA17F4A-34E0-9245-A69C-7D9461E43DD8}" vid="{CE49C9EC-A76A-2741-B18B-AD6E00881042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</TotalTime>
  <Words>147</Words>
  <Application>Microsoft Macintosh PowerPoint</Application>
  <PresentationFormat>Egendefinert</PresentationFormat>
  <Paragraphs>16</Paragraphs>
  <Slides>1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3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5" baseType="lpstr">
      <vt:lpstr>Aptos</vt:lpstr>
      <vt:lpstr>Arial</vt:lpstr>
      <vt:lpstr>Calibri</vt:lpstr>
      <vt:lpstr>Office-tema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Melker Stubberud</dc:creator>
  <cp:lastModifiedBy>Melker Stubberud</cp:lastModifiedBy>
  <cp:revision>18</cp:revision>
  <dcterms:created xsi:type="dcterms:W3CDTF">2025-10-20T09:29:51Z</dcterms:created>
  <dcterms:modified xsi:type="dcterms:W3CDTF">2025-10-23T13:03:36Z</dcterms:modified>
</cp:coreProperties>
</file>